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258" r:id="rId4"/>
    <p:sldId id="268" r:id="rId5"/>
    <p:sldId id="259" r:id="rId6"/>
    <p:sldId id="269" r:id="rId7"/>
    <p:sldId id="260" r:id="rId8"/>
    <p:sldId id="270" r:id="rId9"/>
    <p:sldId id="267" r:id="rId10"/>
    <p:sldId id="271" r:id="rId11"/>
    <p:sldId id="266" r:id="rId12"/>
    <p:sldId id="272" r:id="rId13"/>
    <p:sldId id="261" r:id="rId14"/>
    <p:sldId id="273" r:id="rId15"/>
    <p:sldId id="262" r:id="rId16"/>
    <p:sldId id="274" r:id="rId17"/>
    <p:sldId id="263" r:id="rId18"/>
    <p:sldId id="275" r:id="rId19"/>
    <p:sldId id="265" r:id="rId20"/>
    <p:sldId id="276" r:id="rId21"/>
    <p:sldId id="264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73ABE-0514-4CCE-B121-A7DD9F3980E3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9A9C4-F315-489A-B505-3E0FC20E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06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B4A8-222E-4F6C-9E1A-E891CE38CD46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CAC8-F996-433D-8913-B16563689E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60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9752-89E6-4B40-9B1F-487CE05AD336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CAC8-F996-433D-8913-B16563689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7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0B7E-B6AE-474F-B973-36EBCDFBA301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CAC8-F996-433D-8913-B16563689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9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F7BC-BC21-4992-85A2-6D895F82B039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CAC8-F996-433D-8913-B16563689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3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5D04-F520-4FA8-9F4F-3A5105F46D99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CAC8-F996-433D-8913-B16563689E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58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1EE6-DB38-4F05-AB9F-5AE9D5BE613D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CAC8-F996-433D-8913-B16563689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9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275E-7C7A-4C26-B91A-EA91D06E1A39}" type="datetime1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CAC8-F996-433D-8913-B16563689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3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C2C7-AD22-4742-8D12-478B3331D320}" type="datetime1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CAC8-F996-433D-8913-B16563689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4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949D-154C-459B-80FB-39950BDBAAF6}" type="datetime1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CAC8-F996-433D-8913-B16563689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6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3AD6ACA-C511-46D5-BAF0-8627CD7980D4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26CAC8-F996-433D-8913-B16563689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4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33BC-F1F0-41EE-992A-81760904783C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CAC8-F996-433D-8913-B16563689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6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7F2D902-5488-4476-B6E5-011728F14FFC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26CAC8-F996-433D-8913-B16563689E3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53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03F2-0B54-C932-3B22-9A1E46779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8280" y="2667000"/>
            <a:ext cx="5970587" cy="762000"/>
          </a:xfrm>
        </p:spPr>
        <p:txBody>
          <a:bodyPr>
            <a:normAutofit fontScale="90000"/>
          </a:bodyPr>
          <a:lstStyle/>
          <a:p>
            <a:r>
              <a:rPr lang="en-US" sz="2800" b="0" i="0" dirty="0">
                <a:solidFill>
                  <a:srgbClr val="272C37"/>
                </a:solidFill>
                <a:effectLst/>
                <a:latin typeface="Roboto" panose="020F0502020204030204" pitchFamily="2" charset="0"/>
              </a:rPr>
              <a:t>Python Libraries for Data Science</a:t>
            </a:r>
            <a:br>
              <a:rPr lang="en-US" sz="2800" b="0" i="0" dirty="0">
                <a:solidFill>
                  <a:srgbClr val="272C37"/>
                </a:solidFill>
                <a:effectLst/>
                <a:latin typeface="Roboto" panose="020F0502020204030204" pitchFamily="2" charset="0"/>
              </a:rPr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2515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3C5A2-06AC-7C79-2CF1-6DC3623E3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716E-75F0-B9B2-9171-E3D8D9C1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1109133"/>
            <a:ext cx="3694853" cy="628227"/>
          </a:xfrm>
        </p:spPr>
        <p:txBody>
          <a:bodyPr>
            <a:normAutofit fontScale="90000"/>
          </a:bodyPr>
          <a:lstStyle/>
          <a:p>
            <a:r>
              <a:rPr lang="en-US" dirty="0"/>
              <a:t>Code 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A49C2A-9126-7DBE-54B6-D0AB1723D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896" y="2371518"/>
            <a:ext cx="5258534" cy="2972215"/>
          </a:xfrm>
        </p:spPr>
      </p:pic>
    </p:spTree>
    <p:extLst>
      <p:ext uri="{BB962C8B-B14F-4D97-AF65-F5344CB8AC3E}">
        <p14:creationId xmlns:p14="http://schemas.microsoft.com/office/powerpoint/2010/main" val="578743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179DF-418D-B976-65FA-672853A96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4CDAB-BA50-5396-6B59-88FCB973D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</a:t>
            </a:r>
            <a:r>
              <a:rPr lang="en-US" dirty="0" err="1"/>
              <a:t>Autoviz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77206-EF67-9263-7F4B-02758D47B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Autoviz</a:t>
            </a:r>
            <a:r>
              <a:rPr lang="en-US" dirty="0"/>
              <a:t> is able to analyze the dataset and make recommendations on how to clean your variables.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It is able to detect missing values, mixed data types, and rare categories and can help speed up data-cleaning activities.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Can be a part of </a:t>
            </a:r>
            <a:r>
              <a:rPr lang="en-US" dirty="0" err="1"/>
              <a:t>MLOps</a:t>
            </a:r>
            <a:r>
              <a:rPr lang="en-US" dirty="0"/>
              <a:t> pipelines and form word clouds.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Autoviz</a:t>
            </a:r>
            <a:r>
              <a:rPr lang="en-US" dirty="0"/>
              <a:t> is considerably fast in creating visualizations.</a:t>
            </a:r>
          </a:p>
        </p:txBody>
      </p:sp>
    </p:spTree>
    <p:extLst>
      <p:ext uri="{BB962C8B-B14F-4D97-AF65-F5344CB8AC3E}">
        <p14:creationId xmlns:p14="http://schemas.microsoft.com/office/powerpoint/2010/main" val="3361912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FEF57-813A-D9E3-6287-57144BC57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19D3-7CEE-A60F-254E-D6701C2BF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1109133"/>
            <a:ext cx="3694853" cy="628227"/>
          </a:xfrm>
        </p:spPr>
        <p:txBody>
          <a:bodyPr>
            <a:normAutofit fontScale="90000"/>
          </a:bodyPr>
          <a:lstStyle/>
          <a:p>
            <a:r>
              <a:rPr lang="en-US" dirty="0"/>
              <a:t>Code 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85AB63-3940-A1D3-63BD-CF846F1E1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134" y="1930399"/>
            <a:ext cx="3096057" cy="3540921"/>
          </a:xfrm>
        </p:spPr>
      </p:pic>
    </p:spTree>
    <p:extLst>
      <p:ext uri="{BB962C8B-B14F-4D97-AF65-F5344CB8AC3E}">
        <p14:creationId xmlns:p14="http://schemas.microsoft.com/office/powerpoint/2010/main" val="2468879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A1F6E-E803-81E5-C710-279089310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A6AF-DEA5-6876-F7AB-7EC83BF0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Scikit-learn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7188F-0460-7244-4FF7-58FAF1BD1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It supports predictive data analytics applications such as classification, regression, clustering, dimensionality reduction, model selection, pre-processing, etc.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Scikit-learn supports algorithms such as logistic regression, decision trees, bagging, boosting, random forest, and Support Vector Machine (SVM), along with a whole host of classification metrics as well.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Scikit-learn is one of the most used packages for machine learning packages and is a great toolkit to work with modeling.</a:t>
            </a:r>
          </a:p>
        </p:txBody>
      </p:sp>
    </p:spTree>
    <p:extLst>
      <p:ext uri="{BB962C8B-B14F-4D97-AF65-F5344CB8AC3E}">
        <p14:creationId xmlns:p14="http://schemas.microsoft.com/office/powerpoint/2010/main" val="128103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64FE4-E020-C8E8-410A-5D5676DD7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A7754-42FE-EB72-4FFB-9FD516E4B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1109133"/>
            <a:ext cx="3694853" cy="628227"/>
          </a:xfrm>
        </p:spPr>
        <p:txBody>
          <a:bodyPr>
            <a:normAutofit fontScale="90000"/>
          </a:bodyPr>
          <a:lstStyle/>
          <a:p>
            <a:r>
              <a:rPr lang="en-US" dirty="0"/>
              <a:t>Code 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C05D17-8837-A07D-9EA6-B059338C4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239" y="3309861"/>
            <a:ext cx="3743847" cy="1095528"/>
          </a:xfrm>
        </p:spPr>
      </p:pic>
    </p:spTree>
    <p:extLst>
      <p:ext uri="{BB962C8B-B14F-4D97-AF65-F5344CB8AC3E}">
        <p14:creationId xmlns:p14="http://schemas.microsoft.com/office/powerpoint/2010/main" val="2302629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21A64-B0C2-ED14-0BD1-FFC66A213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DB4F7-8110-D9C4-3383-8516230A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</a:t>
            </a:r>
            <a:r>
              <a:rPr lang="en-US" dirty="0" err="1"/>
              <a:t>Statmodels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0D91A-241D-2B4D-71EC-3F7EE71E0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Statsmodels</a:t>
            </a:r>
            <a:r>
              <a:rPr lang="en-US" dirty="0"/>
              <a:t> has many features, including: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Linear regression models.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Generalized linear models.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Time series analysis.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Multivariate statistics.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Nonparametric methods.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Robust statistical methods.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Visualization tools.</a:t>
            </a:r>
          </a:p>
        </p:txBody>
      </p:sp>
    </p:spTree>
    <p:extLst>
      <p:ext uri="{BB962C8B-B14F-4D97-AF65-F5344CB8AC3E}">
        <p14:creationId xmlns:p14="http://schemas.microsoft.com/office/powerpoint/2010/main" val="2612418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3F891-02D5-5E3D-8A23-CEE8F5044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BF214-C0F2-5ED8-6502-466774967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1109133"/>
            <a:ext cx="3694853" cy="628227"/>
          </a:xfrm>
        </p:spPr>
        <p:txBody>
          <a:bodyPr>
            <a:normAutofit fontScale="90000"/>
          </a:bodyPr>
          <a:lstStyle/>
          <a:p>
            <a:r>
              <a:rPr lang="en-US" dirty="0"/>
              <a:t>Code 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9CDBBF-0C7A-F3A0-CBEF-A0300FFE2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790" y="2533465"/>
            <a:ext cx="5696745" cy="2648320"/>
          </a:xfrm>
        </p:spPr>
      </p:pic>
    </p:spTree>
    <p:extLst>
      <p:ext uri="{BB962C8B-B14F-4D97-AF65-F5344CB8AC3E}">
        <p14:creationId xmlns:p14="http://schemas.microsoft.com/office/powerpoint/2010/main" val="2750091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63AB4-2B61-5015-A8E7-51C8AF145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4575-9959-5615-2FEF-81FA2F41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DF989-AE94-8072-786C-2715E15FF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Tensorflow</a:t>
            </a:r>
            <a:r>
              <a:rPr lang="en-US" dirty="0"/>
              <a:t> is used to prepare data, build DL models, deploy models and implement </a:t>
            </a:r>
            <a:r>
              <a:rPr lang="en-US" dirty="0" err="1"/>
              <a:t>MLOps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Models are easy to build with </a:t>
            </a:r>
            <a:r>
              <a:rPr lang="en-US" dirty="0" err="1"/>
              <a:t>Tensorflow</a:t>
            </a:r>
            <a:r>
              <a:rPr lang="en-US" dirty="0"/>
              <a:t> using the high-level </a:t>
            </a:r>
            <a:r>
              <a:rPr lang="en-US" dirty="0" err="1"/>
              <a:t>Keras</a:t>
            </a:r>
            <a:r>
              <a:rPr lang="en-US" dirty="0"/>
              <a:t> API.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Tensorflow</a:t>
            </a:r>
            <a:r>
              <a:rPr lang="en-US" dirty="0"/>
              <a:t> can be deployed on the web, on mobile and edge, and on servers.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Tensorflow</a:t>
            </a:r>
            <a:r>
              <a:rPr lang="en-US" dirty="0"/>
              <a:t> enables ease of use via pre-trained models, research with state-of-the-art models, and helps build your own models.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Tensorflow</a:t>
            </a:r>
            <a:r>
              <a:rPr lang="en-US" dirty="0"/>
              <a:t> is scalable, enables easy debugging, has extensive scalable architectural support, and has fantastic library management support.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Tensorflow</a:t>
            </a:r>
            <a:r>
              <a:rPr lang="en-US" dirty="0"/>
              <a:t> enables Robust DL Production. </a:t>
            </a:r>
          </a:p>
        </p:txBody>
      </p:sp>
    </p:spTree>
    <p:extLst>
      <p:ext uri="{BB962C8B-B14F-4D97-AF65-F5344CB8AC3E}">
        <p14:creationId xmlns:p14="http://schemas.microsoft.com/office/powerpoint/2010/main" val="2891550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41DA7-580A-7478-9654-061BD3087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7D4C-79E6-61D4-89FE-B5AAD614B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1109133"/>
            <a:ext cx="3694853" cy="628227"/>
          </a:xfrm>
        </p:spPr>
        <p:txBody>
          <a:bodyPr>
            <a:normAutofit fontScale="90000"/>
          </a:bodyPr>
          <a:lstStyle/>
          <a:p>
            <a:r>
              <a:rPr lang="en-US" dirty="0"/>
              <a:t>Code 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5747F9-1C6B-2FF1-CA88-5D402FF7B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370" y="1971145"/>
            <a:ext cx="4583319" cy="3845455"/>
          </a:xfrm>
        </p:spPr>
      </p:pic>
    </p:spTree>
    <p:extLst>
      <p:ext uri="{BB962C8B-B14F-4D97-AF65-F5344CB8AC3E}">
        <p14:creationId xmlns:p14="http://schemas.microsoft.com/office/powerpoint/2010/main" val="1837444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65292-735B-D13E-7155-FAA75424B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7E39-41B8-31B8-622D-5D89A264A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DDEA8-13BE-92B6-4EC8-A83C90EA9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is simple, flexible, and powerful, and </a:t>
            </a:r>
            <a:r>
              <a:rPr lang="en-US" dirty="0" err="1"/>
              <a:t>Keras</a:t>
            </a:r>
            <a:r>
              <a:rPr lang="en-US" dirty="0"/>
              <a:t> is able to run experiments quickly and efficiently.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is built on top of </a:t>
            </a:r>
            <a:r>
              <a:rPr lang="en-US" dirty="0" err="1"/>
              <a:t>Tensorflow</a:t>
            </a:r>
            <a:r>
              <a:rPr lang="en-US" dirty="0"/>
              <a:t> 2 and can scale to large settings for production quality outputs.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can be deployed anywhere, such as websites, phones with Android, iOS, embedded devices, and even as a web API.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Pre-trained models are especially helpful in applications such as image recognition, where we use models such as </a:t>
            </a:r>
            <a:r>
              <a:rPr lang="en-US" dirty="0" err="1"/>
              <a:t>Xception</a:t>
            </a:r>
            <a:r>
              <a:rPr lang="en-US" dirty="0"/>
              <a:t>, </a:t>
            </a:r>
            <a:r>
              <a:rPr lang="en-US" dirty="0" err="1"/>
              <a:t>ResNet</a:t>
            </a:r>
            <a:r>
              <a:rPr lang="en-US" dirty="0"/>
              <a:t>, </a:t>
            </a:r>
            <a:r>
              <a:rPr lang="en-US" dirty="0" err="1"/>
              <a:t>MobileNet</a:t>
            </a:r>
            <a:r>
              <a:rPr lang="en-US" dirty="0"/>
              <a:t>, ImageNet, 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It is easy to use and is one of the best ways to get into deep learning.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has multiple GPUs as well as TPU support </a:t>
            </a:r>
          </a:p>
        </p:txBody>
      </p:sp>
    </p:spTree>
    <p:extLst>
      <p:ext uri="{BB962C8B-B14F-4D97-AF65-F5344CB8AC3E}">
        <p14:creationId xmlns:p14="http://schemas.microsoft.com/office/powerpoint/2010/main" val="95861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3FCBA-7634-276D-9A69-A6DAC457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32933"/>
            <a:ext cx="1710267" cy="5588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B379C-D046-7E5E-5D98-82D958BA4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81200"/>
            <a:ext cx="10481732" cy="42756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Pandas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272C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Matplotlib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272C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Scikit-learn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272C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272C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StatsModels</a:t>
            </a:r>
            <a:endParaRPr lang="en-US" sz="1800" dirty="0">
              <a:solidFill>
                <a:srgbClr val="272C3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272C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Seaborn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Autoviz</a:t>
            </a:r>
            <a:r>
              <a:rPr lang="en-US" sz="180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 </a:t>
            </a:r>
            <a:r>
              <a:rPr lang="en-US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0" dirty="0" err="1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0" dirty="0" err="1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endParaRPr lang="en-US" sz="180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TensorFlow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i="0" dirty="0">
              <a:solidFill>
                <a:srgbClr val="231F2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b="0" i="0" dirty="0">
              <a:solidFill>
                <a:srgbClr val="272C37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2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6B244-EAC3-FFFF-47E6-07196AB67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ABC42-C831-11E9-5796-204DBC2C1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1109133"/>
            <a:ext cx="3694853" cy="628227"/>
          </a:xfrm>
        </p:spPr>
        <p:txBody>
          <a:bodyPr>
            <a:normAutofit fontScale="90000"/>
          </a:bodyPr>
          <a:lstStyle/>
          <a:p>
            <a:r>
              <a:rPr lang="en-US" dirty="0"/>
              <a:t>Code 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E0B3F96-D964-00CE-2078-84B2C70AE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304" y="1913996"/>
            <a:ext cx="3379852" cy="4022725"/>
          </a:xfrm>
        </p:spPr>
      </p:pic>
    </p:spTree>
    <p:extLst>
      <p:ext uri="{BB962C8B-B14F-4D97-AF65-F5344CB8AC3E}">
        <p14:creationId xmlns:p14="http://schemas.microsoft.com/office/powerpoint/2010/main" val="3993635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B8918-5989-3CAF-E914-2733BF241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C8C23-8632-B5A1-2A59-D1A1F078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84899-9058-4FE7-563F-EE697928F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PyTorch</a:t>
            </a:r>
            <a:r>
              <a:rPr lang="en-US" dirty="0"/>
              <a:t> is built from the ground up to be production ready. There are easy tools to deploy the models in a way that is cloud agnostic.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Supports features such as metrics, logging, multi-model serving, and the creation of RESTful endpoints.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Training for the model can be done in a distributed fashion &amp; has a robust ecosystem.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There are applications for deep learning – </a:t>
            </a:r>
            <a:r>
              <a:rPr lang="en-US" dirty="0" err="1"/>
              <a:t>PyTorch</a:t>
            </a:r>
            <a:r>
              <a:rPr lang="en-US" dirty="0"/>
              <a:t> in computer vision, natural language processing, and even reinforcement learning.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It has support for CPU as well as GPU and can scale very well.</a:t>
            </a:r>
          </a:p>
        </p:txBody>
      </p:sp>
    </p:spTree>
    <p:extLst>
      <p:ext uri="{BB962C8B-B14F-4D97-AF65-F5344CB8AC3E}">
        <p14:creationId xmlns:p14="http://schemas.microsoft.com/office/powerpoint/2010/main" val="1536134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A0277-26BF-FED4-85D3-990A73847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9B619-D2E8-91A6-4B7D-105F9D52E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1109133"/>
            <a:ext cx="3694853" cy="628227"/>
          </a:xfrm>
        </p:spPr>
        <p:txBody>
          <a:bodyPr>
            <a:normAutofit fontScale="90000"/>
          </a:bodyPr>
          <a:lstStyle/>
          <a:p>
            <a:r>
              <a:rPr lang="en-US" dirty="0"/>
              <a:t>Code 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30427B-1F7E-A4EC-6BED-54D1EB9D3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146" y="1846263"/>
            <a:ext cx="4825101" cy="4022725"/>
          </a:xfrm>
        </p:spPr>
      </p:pic>
    </p:spTree>
    <p:extLst>
      <p:ext uri="{BB962C8B-B14F-4D97-AF65-F5344CB8AC3E}">
        <p14:creationId xmlns:p14="http://schemas.microsoft.com/office/powerpoint/2010/main" val="3839236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206E-7751-8ED6-367E-1644B1D1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28F8C-6745-CD7B-369C-034EED1B8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Provides fast, precompiled functions for numerical routines.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Array-oriented computing for better efficiency.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Supports an object-oriented approach.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Compact and faster computations with vectorization.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Extensively used in data analysis.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Creates powerful N-dimensional array.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NumPy is primarily written in C and C++ to enable super-fast computation, as C &amp; C++ is a machine-level languages.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72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B9390-F629-12DA-F7A7-A0CCAB6A8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1109133"/>
            <a:ext cx="3694853" cy="628227"/>
          </a:xfrm>
        </p:spPr>
        <p:txBody>
          <a:bodyPr>
            <a:normAutofit fontScale="90000"/>
          </a:bodyPr>
          <a:lstStyle/>
          <a:p>
            <a:r>
              <a:rPr lang="en-US" dirty="0"/>
              <a:t>Code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1F77C8-ABA8-04BB-306C-D853F47D8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448" y="2133419"/>
            <a:ext cx="5401429" cy="2591162"/>
          </a:xfrm>
        </p:spPr>
      </p:pic>
    </p:spTree>
    <p:extLst>
      <p:ext uri="{BB962C8B-B14F-4D97-AF65-F5344CB8AC3E}">
        <p14:creationId xmlns:p14="http://schemas.microsoft.com/office/powerpoint/2010/main" val="3551313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223C1-74F1-A02A-B7EA-FF4C60AE0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06BE2-5D9C-446B-89E4-E1888A12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016D6-E17F-D2CE-62E2-2E1A23EE6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Pandas library is used  able to work with a large selection of IO tools such as CSV, JSON, SQL, </a:t>
            </a:r>
            <a:r>
              <a:rPr lang="en-US" dirty="0" err="1"/>
              <a:t>BigQuery</a:t>
            </a:r>
            <a:r>
              <a:rPr lang="en-US" dirty="0"/>
              <a:t>, and Excel files.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Pandas have two main objects that it works with: Pandas Series and </a:t>
            </a:r>
            <a:r>
              <a:rPr lang="en-US" dirty="0" err="1"/>
              <a:t>Dataframes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It has methods to perform functions such as object creation, viewing data, selection of data, analyzing missing data, operations such as merge, grouping, reshaping, time series, categorical values, and plotting.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It uses general data wrangling and data cleaning.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Contains high-level data structures and manipulation tools.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59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D7150-A4CE-D71E-9AF3-DF7FEB2A0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3456F-11B7-1306-57C5-F4B707814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1109133"/>
            <a:ext cx="3694853" cy="628227"/>
          </a:xfrm>
        </p:spPr>
        <p:txBody>
          <a:bodyPr>
            <a:normAutofit fontScale="90000"/>
          </a:bodyPr>
          <a:lstStyle/>
          <a:p>
            <a:r>
              <a:rPr lang="en-US" dirty="0"/>
              <a:t>Code 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98C5E8B-38E3-6B72-679E-A3E03DD8F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422" y="2838308"/>
            <a:ext cx="5963482" cy="2038635"/>
          </a:xfrm>
        </p:spPr>
      </p:pic>
    </p:spTree>
    <p:extLst>
      <p:ext uri="{BB962C8B-B14F-4D97-AF65-F5344CB8AC3E}">
        <p14:creationId xmlns:p14="http://schemas.microsoft.com/office/powerpoint/2010/main" val="4162083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07F87-BD73-75D1-F769-CB8EEA73C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939C-7457-4C8A-FD35-051B2731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D095A-34ED-5888-5CF7-70008B226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Enables a wide variety of visualizations such as line plots, subplots, images, histograms, paths, bar charts, pie charts, tables, scatter plots, filled curves, log plots, data handling, and stream plots.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Images and visualizations can be exported to multiple file formats.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Low memory consumption and better runtime behavior.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It can be embedded in various IDEs as well as </a:t>
            </a:r>
            <a:r>
              <a:rPr lang="en-US" dirty="0" err="1"/>
              <a:t>Jupyter</a:t>
            </a:r>
            <a:r>
              <a:rPr lang="en-US" dirty="0"/>
              <a:t> Lab, and Graphical User Interfaces.</a:t>
            </a:r>
          </a:p>
        </p:txBody>
      </p:sp>
    </p:spTree>
    <p:extLst>
      <p:ext uri="{BB962C8B-B14F-4D97-AF65-F5344CB8AC3E}">
        <p14:creationId xmlns:p14="http://schemas.microsoft.com/office/powerpoint/2010/main" val="1205569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C75F4-02F0-2CB1-10D4-EAABDF5BD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64B14-FE33-8F3E-B4C6-7E54DB958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1109133"/>
            <a:ext cx="3694853" cy="628227"/>
          </a:xfrm>
        </p:spPr>
        <p:txBody>
          <a:bodyPr>
            <a:normAutofit fontScale="90000"/>
          </a:bodyPr>
          <a:lstStyle/>
          <a:p>
            <a:r>
              <a:rPr lang="en-US" dirty="0"/>
              <a:t>Code 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153FD14-DECE-2BE0-4682-355B17B71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238" y="2452492"/>
            <a:ext cx="4829849" cy="2810267"/>
          </a:xfrm>
        </p:spPr>
      </p:pic>
    </p:spTree>
    <p:extLst>
      <p:ext uri="{BB962C8B-B14F-4D97-AF65-F5344CB8AC3E}">
        <p14:creationId xmlns:p14="http://schemas.microsoft.com/office/powerpoint/2010/main" val="1480533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BCD72-6354-B05C-3442-94132A5A2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2DADB-7495-9A99-FB03-5E8AD085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Seaborn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3C999-A0CB-864F-14CB-45DD7C75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It has plots such as relational plots, categorical plots, distribution plots, regression plots, matrix plots, multi-plot grids.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Seaborn is able to plot linear regression models and statistical time series and works well with NumPy as well as Pandas data structures.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It is also fast at visualizing univariate and bivariate data.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unset"/>
              </a:rPr>
              <a:t>Seaborn is simply faster as a visualization tool we can pass the entire data, and seaborn does a lot of the work.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unset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980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226</TotalTime>
  <Words>935</Words>
  <Application>Microsoft Office PowerPoint</Application>
  <PresentationFormat>Widescreen</PresentationFormat>
  <Paragraphs>85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Roboto</vt:lpstr>
      <vt:lpstr>unset</vt:lpstr>
      <vt:lpstr>Wingdings</vt:lpstr>
      <vt:lpstr>Retrospect</vt:lpstr>
      <vt:lpstr>Python Libraries for Data Science </vt:lpstr>
      <vt:lpstr>Overview</vt:lpstr>
      <vt:lpstr>Features of NumPy</vt:lpstr>
      <vt:lpstr>Code example</vt:lpstr>
      <vt:lpstr>Features of pandas</vt:lpstr>
      <vt:lpstr>Code example</vt:lpstr>
      <vt:lpstr>Features of Matplotlib</vt:lpstr>
      <vt:lpstr>Code example</vt:lpstr>
      <vt:lpstr>Features of Seaborn</vt:lpstr>
      <vt:lpstr>Code example</vt:lpstr>
      <vt:lpstr>Features of Autoviz</vt:lpstr>
      <vt:lpstr>Code example</vt:lpstr>
      <vt:lpstr>Features of Scikit-learn</vt:lpstr>
      <vt:lpstr>Code example</vt:lpstr>
      <vt:lpstr>Features of Statmodels</vt:lpstr>
      <vt:lpstr>Code example</vt:lpstr>
      <vt:lpstr>Features of Tensorflow</vt:lpstr>
      <vt:lpstr>Code example</vt:lpstr>
      <vt:lpstr>Features of Keras</vt:lpstr>
      <vt:lpstr>Code example</vt:lpstr>
      <vt:lpstr>Features of Pytorch</vt:lpstr>
      <vt:lpstr>Code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Libraries for Data Science </dc:title>
  <dc:creator>Muhammad Farhan Tanvir</dc:creator>
  <cp:lastModifiedBy>Muhammad Farhan Tanvir</cp:lastModifiedBy>
  <cp:revision>23</cp:revision>
  <dcterms:created xsi:type="dcterms:W3CDTF">2024-02-12T12:28:58Z</dcterms:created>
  <dcterms:modified xsi:type="dcterms:W3CDTF">2024-02-19T11:28:00Z</dcterms:modified>
</cp:coreProperties>
</file>