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2" r:id="rId4"/>
    <p:sldId id="277" r:id="rId5"/>
    <p:sldId id="276" r:id="rId6"/>
    <p:sldId id="273" r:id="rId7"/>
    <p:sldId id="275" r:id="rId8"/>
    <p:sldId id="279" r:id="rId9"/>
    <p:sldId id="258" r:id="rId10"/>
    <p:sldId id="292" r:id="rId11"/>
    <p:sldId id="280" r:id="rId12"/>
    <p:sldId id="281" r:id="rId13"/>
    <p:sldId id="262" r:id="rId14"/>
    <p:sldId id="278" r:id="rId15"/>
    <p:sldId id="293" r:id="rId16"/>
    <p:sldId id="304" r:id="rId17"/>
    <p:sldId id="263" r:id="rId18"/>
    <p:sldId id="296" r:id="rId19"/>
    <p:sldId id="264" r:id="rId20"/>
    <p:sldId id="288" r:id="rId21"/>
    <p:sldId id="298" r:id="rId22"/>
    <p:sldId id="299" r:id="rId23"/>
    <p:sldId id="302" r:id="rId24"/>
    <p:sldId id="287" r:id="rId25"/>
    <p:sldId id="291" r:id="rId26"/>
    <p:sldId id="300" r:id="rId27"/>
    <p:sldId id="297" r:id="rId28"/>
    <p:sldId id="301" r:id="rId29"/>
    <p:sldId id="284" r:id="rId30"/>
    <p:sldId id="294" r:id="rId31"/>
    <p:sldId id="295" r:id="rId32"/>
    <p:sldId id="289" r:id="rId33"/>
    <p:sldId id="283" r:id="rId34"/>
    <p:sldId id="290" r:id="rId35"/>
    <p:sldId id="265" r:id="rId36"/>
    <p:sldId id="266" r:id="rId37"/>
    <p:sldId id="267" r:id="rId38"/>
    <p:sldId id="269" r:id="rId39"/>
    <p:sldId id="270" r:id="rId4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sz="3200" dirty="0" smtClean="0"/>
              <a:t>Experiment Result</a:t>
            </a:r>
            <a:endParaRPr lang="en-US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Sheet1!$B$4:$B$10</c:f>
              <c:strCache>
                <c:ptCount val="7"/>
                <c:pt idx="0">
                  <c:v>BPN</c:v>
                </c:pt>
                <c:pt idx="1">
                  <c:v>KNN</c:v>
                </c:pt>
                <c:pt idx="2">
                  <c:v>NB</c:v>
                </c:pt>
                <c:pt idx="3">
                  <c:v>SVM</c:v>
                </c:pt>
                <c:pt idx="4">
                  <c:v>RBF</c:v>
                </c:pt>
                <c:pt idx="5">
                  <c:v>ELM</c:v>
                </c:pt>
                <c:pt idx="6">
                  <c:v>RELM</c:v>
                </c:pt>
              </c:strCache>
            </c:strRef>
          </c:cat>
          <c:val>
            <c:numRef>
              <c:f>Sheet1!$C$4:$C$10</c:f>
              <c:numCache>
                <c:formatCode>General</c:formatCode>
                <c:ptCount val="7"/>
                <c:pt idx="0">
                  <c:v>0.72</c:v>
                </c:pt>
                <c:pt idx="1">
                  <c:v>0.72</c:v>
                </c:pt>
                <c:pt idx="2">
                  <c:v>0.73</c:v>
                </c:pt>
                <c:pt idx="3">
                  <c:v>0.75</c:v>
                </c:pt>
                <c:pt idx="4">
                  <c:v>0.76</c:v>
                </c:pt>
                <c:pt idx="5">
                  <c:v>0.76</c:v>
                </c:pt>
                <c:pt idx="6">
                  <c:v>0.8</c:v>
                </c:pt>
              </c:numCache>
            </c:numRef>
          </c:val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Sensitivity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Sheet1!$B$4:$B$10</c:f>
              <c:strCache>
                <c:ptCount val="7"/>
                <c:pt idx="0">
                  <c:v>BPN</c:v>
                </c:pt>
                <c:pt idx="1">
                  <c:v>KNN</c:v>
                </c:pt>
                <c:pt idx="2">
                  <c:v>NB</c:v>
                </c:pt>
                <c:pt idx="3">
                  <c:v>SVM</c:v>
                </c:pt>
                <c:pt idx="4">
                  <c:v>RBF</c:v>
                </c:pt>
                <c:pt idx="5">
                  <c:v>ELM</c:v>
                </c:pt>
                <c:pt idx="6">
                  <c:v>RELM</c:v>
                </c:pt>
              </c:strCache>
            </c:strRef>
          </c:cat>
          <c:val>
            <c:numRef>
              <c:f>Sheet1!$D$4:$D$10</c:f>
              <c:numCache>
                <c:formatCode>General</c:formatCode>
                <c:ptCount val="7"/>
                <c:pt idx="0">
                  <c:v>0.77</c:v>
                </c:pt>
                <c:pt idx="1">
                  <c:v>0.75</c:v>
                </c:pt>
                <c:pt idx="2">
                  <c:v>0.73</c:v>
                </c:pt>
                <c:pt idx="3">
                  <c:v>0.75</c:v>
                </c:pt>
                <c:pt idx="4">
                  <c:v>0.79</c:v>
                </c:pt>
                <c:pt idx="5">
                  <c:v>0.73</c:v>
                </c:pt>
                <c:pt idx="6">
                  <c:v>0.85</c:v>
                </c:pt>
              </c:numCache>
            </c:numRef>
          </c:val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Specificity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Sheet1!$B$4:$B$10</c:f>
              <c:strCache>
                <c:ptCount val="7"/>
                <c:pt idx="0">
                  <c:v>BPN</c:v>
                </c:pt>
                <c:pt idx="1">
                  <c:v>KNN</c:v>
                </c:pt>
                <c:pt idx="2">
                  <c:v>NB</c:v>
                </c:pt>
                <c:pt idx="3">
                  <c:v>SVM</c:v>
                </c:pt>
                <c:pt idx="4">
                  <c:v>RBF</c:v>
                </c:pt>
                <c:pt idx="5">
                  <c:v>ELM</c:v>
                </c:pt>
                <c:pt idx="6">
                  <c:v>RELM</c:v>
                </c:pt>
              </c:strCache>
            </c:strRef>
          </c:cat>
          <c:val>
            <c:numRef>
              <c:f>Sheet1!$E$4:$E$10</c:f>
              <c:numCache>
                <c:formatCode>General</c:formatCode>
                <c:ptCount val="7"/>
                <c:pt idx="0">
                  <c:v>0.68</c:v>
                </c:pt>
                <c:pt idx="1">
                  <c:v>0.7</c:v>
                </c:pt>
                <c:pt idx="2">
                  <c:v>0.73</c:v>
                </c:pt>
                <c:pt idx="3">
                  <c:v>0.77</c:v>
                </c:pt>
                <c:pt idx="4">
                  <c:v>0.75</c:v>
                </c:pt>
                <c:pt idx="5">
                  <c:v>0.81</c:v>
                </c:pt>
                <c:pt idx="6">
                  <c:v>0.72</c:v>
                </c:pt>
              </c:numCache>
            </c:numRef>
          </c:val>
        </c:ser>
        <c:ser>
          <c:idx val="3"/>
          <c:order val="3"/>
          <c:tx>
            <c:strRef>
              <c:f>Sheet1!$F$3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Sheet1!$B$4:$B$10</c:f>
              <c:strCache>
                <c:ptCount val="7"/>
                <c:pt idx="0">
                  <c:v>BPN</c:v>
                </c:pt>
                <c:pt idx="1">
                  <c:v>KNN</c:v>
                </c:pt>
                <c:pt idx="2">
                  <c:v>NB</c:v>
                </c:pt>
                <c:pt idx="3">
                  <c:v>SVM</c:v>
                </c:pt>
                <c:pt idx="4">
                  <c:v>RBF</c:v>
                </c:pt>
                <c:pt idx="5">
                  <c:v>ELM</c:v>
                </c:pt>
                <c:pt idx="6">
                  <c:v>RELM</c:v>
                </c:pt>
              </c:strCache>
            </c:strRef>
          </c:cat>
          <c:val>
            <c:numRef>
              <c:f>Sheet1!$F$4:$F$10</c:f>
              <c:numCache>
                <c:formatCode>General</c:formatCode>
                <c:ptCount val="7"/>
                <c:pt idx="0">
                  <c:v>0.7</c:v>
                </c:pt>
                <c:pt idx="1">
                  <c:v>0.76</c:v>
                </c:pt>
                <c:pt idx="2">
                  <c:v>0.72</c:v>
                </c:pt>
                <c:pt idx="3">
                  <c:v>0.78</c:v>
                </c:pt>
                <c:pt idx="4">
                  <c:v>0.74</c:v>
                </c:pt>
                <c:pt idx="5">
                  <c:v>0.84</c:v>
                </c:pt>
                <c:pt idx="6">
                  <c:v>0.81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29789104"/>
        <c:axId val="-729795632"/>
      </c:barChart>
      <c:catAx>
        <c:axId val="-72978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729795632"/>
        <c:crosses val="autoZero"/>
        <c:auto val="1"/>
        <c:lblAlgn val="ctr"/>
        <c:lblOffset val="100"/>
        <c:noMultiLvlLbl val="0"/>
      </c:catAx>
      <c:valAx>
        <c:axId val="-72979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72978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Running Time</a:t>
            </a:r>
            <a:r>
              <a:rPr lang="id-ID"/>
              <a:t> (ms)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>
        <c:manualLayout>
          <c:layoutTarget val="inner"/>
          <c:xMode val="edge"/>
          <c:yMode val="edge"/>
          <c:x val="0.10434829561377361"/>
          <c:y val="7.8873577927909874E-2"/>
          <c:w val="0.87440428780142765"/>
          <c:h val="0.8122103766772630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Sheet1!$J$3</c:f>
              <c:strCache>
                <c:ptCount val="1"/>
                <c:pt idx="0">
                  <c:v>Running 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Sheet1!$I$4:$I$10</c:f>
              <c:strCache>
                <c:ptCount val="7"/>
                <c:pt idx="0">
                  <c:v>BPN</c:v>
                </c:pt>
                <c:pt idx="1">
                  <c:v>KNN</c:v>
                </c:pt>
                <c:pt idx="2">
                  <c:v>NB</c:v>
                </c:pt>
                <c:pt idx="3">
                  <c:v>SVM</c:v>
                </c:pt>
                <c:pt idx="4">
                  <c:v>RBF</c:v>
                </c:pt>
                <c:pt idx="5">
                  <c:v>ELM</c:v>
                </c:pt>
                <c:pt idx="6">
                  <c:v>RELM</c:v>
                </c:pt>
              </c:strCache>
            </c:strRef>
          </c:cat>
          <c:val>
            <c:numRef>
              <c:f>Sheet1!$J$4:$J$10</c:f>
              <c:numCache>
                <c:formatCode>General</c:formatCode>
                <c:ptCount val="7"/>
                <c:pt idx="0">
                  <c:v>4651</c:v>
                </c:pt>
                <c:pt idx="1">
                  <c:v>36</c:v>
                </c:pt>
                <c:pt idx="2">
                  <c:v>30</c:v>
                </c:pt>
                <c:pt idx="3">
                  <c:v>223</c:v>
                </c:pt>
                <c:pt idx="4">
                  <c:v>479</c:v>
                </c:pt>
                <c:pt idx="5">
                  <c:v>45</c:v>
                </c:pt>
                <c:pt idx="6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576864704"/>
        <c:axId val="-576866336"/>
      </c:barChart>
      <c:catAx>
        <c:axId val="-576864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576866336"/>
        <c:crosses val="autoZero"/>
        <c:auto val="1"/>
        <c:lblAlgn val="ctr"/>
        <c:lblOffset val="100"/>
        <c:noMultiLvlLbl val="0"/>
      </c:catAx>
      <c:valAx>
        <c:axId val="-576866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5768647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sz="2400" b="1"/>
              <a:t>Performance</a:t>
            </a:r>
            <a:r>
              <a:rPr lang="id-ID" sz="2400" b="1" baseline="0"/>
              <a:t> of ELM and RELM with randomly permuted variable</a:t>
            </a:r>
            <a:endParaRPr lang="id-ID" sz="24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>
        <c:manualLayout>
          <c:layoutTarget val="inner"/>
          <c:xMode val="edge"/>
          <c:yMode val="edge"/>
          <c:x val="8.1380995283888424E-2"/>
          <c:y val="6.3505794764838197E-2"/>
          <c:w val="0.90864709444445946"/>
          <c:h val="0.67764488634095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Sheet1!$C$5</c:f>
              <c:strCache>
                <c:ptCount val="1"/>
                <c:pt idx="0">
                  <c:v>ELM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Sheet1!$D$4:$F$4</c:f>
              <c:strCache>
                <c:ptCount val="3"/>
                <c:pt idx="0">
                  <c:v>Age Permuted</c:v>
                </c:pt>
                <c:pt idx="1">
                  <c:v>Tumor Stage Permuted</c:v>
                </c:pt>
                <c:pt idx="2">
                  <c:v>Pre Operative Serum Albumin Level Permuted</c:v>
                </c:pt>
              </c:strCache>
            </c:strRef>
          </c:cat>
          <c:val>
            <c:numRef>
              <c:f>Sheet1!$D$5:$F$5</c:f>
              <c:numCache>
                <c:formatCode>General</c:formatCode>
                <c:ptCount val="3"/>
                <c:pt idx="0">
                  <c:v>0.67589999999999995</c:v>
                </c:pt>
                <c:pt idx="1">
                  <c:v>0.63890000000000002</c:v>
                </c:pt>
                <c:pt idx="2">
                  <c:v>0.65559999999999996</c:v>
                </c:pt>
              </c:numCache>
            </c:numRef>
          </c:val>
        </c:ser>
        <c:ser>
          <c:idx val="1"/>
          <c:order val="1"/>
          <c:tx>
            <c:strRef>
              <c:f>Sheet1!$C$6</c:f>
              <c:strCache>
                <c:ptCount val="1"/>
                <c:pt idx="0">
                  <c:v>RELM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Sheet1!$D$4:$F$4</c:f>
              <c:strCache>
                <c:ptCount val="3"/>
                <c:pt idx="0">
                  <c:v>Age Permuted</c:v>
                </c:pt>
                <c:pt idx="1">
                  <c:v>Tumor Stage Permuted</c:v>
                </c:pt>
                <c:pt idx="2">
                  <c:v>Pre Operative Serum Albumin Level Permuted</c:v>
                </c:pt>
              </c:strCache>
            </c:strRef>
          </c:cat>
          <c:val>
            <c:numRef>
              <c:f>Sheet1!$D$6:$F$6</c:f>
              <c:numCache>
                <c:formatCode>General</c:formatCode>
                <c:ptCount val="3"/>
                <c:pt idx="0">
                  <c:v>0.7167</c:v>
                </c:pt>
                <c:pt idx="1">
                  <c:v>0.69169999999999998</c:v>
                </c:pt>
                <c:pt idx="2">
                  <c:v>0.75170000000000003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81153328"/>
        <c:axId val="-681152240"/>
      </c:barChart>
      <c:catAx>
        <c:axId val="-68115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681152240"/>
        <c:crosses val="autoZero"/>
        <c:auto val="1"/>
        <c:lblAlgn val="ctr"/>
        <c:lblOffset val="100"/>
        <c:noMultiLvlLbl val="0"/>
      </c:catAx>
      <c:valAx>
        <c:axId val="-68115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68115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Sheet1!$C$3:$E$3</c:f>
              <c:strCache>
                <c:ptCount val="3"/>
                <c:pt idx="0">
                  <c:v>ELM</c:v>
                </c:pt>
                <c:pt idx="1">
                  <c:v>RELM</c:v>
                </c:pt>
                <c:pt idx="2">
                  <c:v>The nomogram </c:v>
                </c:pt>
              </c:strCache>
            </c:strRef>
          </c:cat>
          <c:val>
            <c:numRef>
              <c:f>Sheet1!$C$4:$E$4</c:f>
              <c:numCache>
                <c:formatCode>General</c:formatCode>
                <c:ptCount val="3"/>
                <c:pt idx="0">
                  <c:v>0.73</c:v>
                </c:pt>
                <c:pt idx="1">
                  <c:v>0.77</c:v>
                </c:pt>
                <c:pt idx="2">
                  <c:v>0.63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21301952"/>
        <c:axId val="-521298144"/>
      </c:barChart>
      <c:catAx>
        <c:axId val="-52130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521298144"/>
        <c:crosses val="autoZero"/>
        <c:auto val="1"/>
        <c:lblAlgn val="ctr"/>
        <c:lblOffset val="100"/>
        <c:noMultiLvlLbl val="0"/>
      </c:catAx>
      <c:valAx>
        <c:axId val="-52129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52130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26376E-3697-46B9-93C7-B05C5569BE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0734111B-C5FD-42DC-BB04-A62A6A36D275}">
      <dgm:prSet phldrT="[Text]"/>
      <dgm:spPr/>
      <dgm:t>
        <a:bodyPr/>
        <a:lstStyle/>
        <a:p>
          <a:r>
            <a:rPr lang="id-ID" dirty="0" smtClean="0"/>
            <a:t>Bladder Cancer and Radical Cystectomy</a:t>
          </a:r>
          <a:endParaRPr lang="id-ID" dirty="0"/>
        </a:p>
      </dgm:t>
    </dgm:pt>
    <dgm:pt modelId="{76551FC6-6D1C-49F9-A27E-71BEA86894C6}" type="parTrans" cxnId="{597407C9-A4A9-4218-A4CD-C46B04855D54}">
      <dgm:prSet/>
      <dgm:spPr/>
      <dgm:t>
        <a:bodyPr/>
        <a:lstStyle/>
        <a:p>
          <a:endParaRPr lang="id-ID"/>
        </a:p>
      </dgm:t>
    </dgm:pt>
    <dgm:pt modelId="{DC03AAD3-14A3-4F67-807C-EEE0D74B474B}" type="sibTrans" cxnId="{597407C9-A4A9-4218-A4CD-C46B04855D54}">
      <dgm:prSet/>
      <dgm:spPr/>
      <dgm:t>
        <a:bodyPr/>
        <a:lstStyle/>
        <a:p>
          <a:endParaRPr lang="id-ID"/>
        </a:p>
      </dgm:t>
    </dgm:pt>
    <dgm:pt modelId="{232DE68C-D079-4204-BB4C-3C227AF5E1FF}">
      <dgm:prSet phldrT="[Text]"/>
      <dgm:spPr/>
      <dgm:t>
        <a:bodyPr/>
        <a:lstStyle/>
        <a:p>
          <a:r>
            <a:rPr lang="id-ID" dirty="0" smtClean="0"/>
            <a:t>Prediction and Decision Support</a:t>
          </a:r>
          <a:endParaRPr lang="id-ID" dirty="0"/>
        </a:p>
      </dgm:t>
    </dgm:pt>
    <dgm:pt modelId="{0AF9EF28-8058-45C0-B93C-C6C6ED3168AF}" type="parTrans" cxnId="{CCF36268-A594-4ABA-9E05-BEEBC4598990}">
      <dgm:prSet/>
      <dgm:spPr/>
      <dgm:t>
        <a:bodyPr/>
        <a:lstStyle/>
        <a:p>
          <a:endParaRPr lang="id-ID"/>
        </a:p>
      </dgm:t>
    </dgm:pt>
    <dgm:pt modelId="{190CC82B-D27D-4DD9-9E14-7B94541E3043}" type="sibTrans" cxnId="{CCF36268-A594-4ABA-9E05-BEEBC4598990}">
      <dgm:prSet/>
      <dgm:spPr/>
      <dgm:t>
        <a:bodyPr/>
        <a:lstStyle/>
        <a:p>
          <a:endParaRPr lang="id-ID"/>
        </a:p>
      </dgm:t>
    </dgm:pt>
    <dgm:pt modelId="{6203B53F-6394-4E47-9272-2ACF794A3016}">
      <dgm:prSet phldrT="[Text]"/>
      <dgm:spPr/>
      <dgm:t>
        <a:bodyPr/>
        <a:lstStyle/>
        <a:p>
          <a:r>
            <a:rPr lang="id-ID" dirty="0" smtClean="0"/>
            <a:t>Machine Learning in Medicine</a:t>
          </a:r>
        </a:p>
      </dgm:t>
    </dgm:pt>
    <dgm:pt modelId="{4632B9D1-E4FB-4DF9-BFB8-2F43FE924DD0}" type="parTrans" cxnId="{0F92834A-8714-44DA-88B1-3DDFB7D1C3AE}">
      <dgm:prSet/>
      <dgm:spPr/>
      <dgm:t>
        <a:bodyPr/>
        <a:lstStyle/>
        <a:p>
          <a:endParaRPr lang="id-ID"/>
        </a:p>
      </dgm:t>
    </dgm:pt>
    <dgm:pt modelId="{6BAA47F6-830D-411E-9153-943060592BDB}" type="sibTrans" cxnId="{0F92834A-8714-44DA-88B1-3DDFB7D1C3AE}">
      <dgm:prSet/>
      <dgm:spPr/>
      <dgm:t>
        <a:bodyPr/>
        <a:lstStyle/>
        <a:p>
          <a:endParaRPr lang="id-ID"/>
        </a:p>
      </dgm:t>
    </dgm:pt>
    <dgm:pt modelId="{367F0B6B-F859-4FB3-85A9-A48765CDD7EA}">
      <dgm:prSet phldrT="[Text]"/>
      <dgm:spPr/>
      <dgm:t>
        <a:bodyPr/>
        <a:lstStyle/>
        <a:p>
          <a:r>
            <a:rPr lang="id-ID" dirty="0" smtClean="0"/>
            <a:t>Current Research</a:t>
          </a:r>
        </a:p>
      </dgm:t>
    </dgm:pt>
    <dgm:pt modelId="{82673E0F-1DCE-4519-8E7C-E24251BA52AD}" type="parTrans" cxnId="{09A584C5-1744-486E-9FA8-894B9032909A}">
      <dgm:prSet/>
      <dgm:spPr/>
      <dgm:t>
        <a:bodyPr/>
        <a:lstStyle/>
        <a:p>
          <a:endParaRPr lang="id-ID"/>
        </a:p>
      </dgm:t>
    </dgm:pt>
    <dgm:pt modelId="{95E327FD-7459-412D-A595-E825A562D5D7}" type="sibTrans" cxnId="{09A584C5-1744-486E-9FA8-894B9032909A}">
      <dgm:prSet/>
      <dgm:spPr/>
      <dgm:t>
        <a:bodyPr/>
        <a:lstStyle/>
        <a:p>
          <a:endParaRPr lang="id-ID"/>
        </a:p>
      </dgm:t>
    </dgm:pt>
    <dgm:pt modelId="{B5EB1E8E-FA92-4718-93AE-227795CFDCAA}" type="pres">
      <dgm:prSet presAssocID="{E526376E-3697-46B9-93C7-B05C5569BE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6395B55-155D-4FD0-8B9D-BB5A819CA4A2}" type="pres">
      <dgm:prSet presAssocID="{0734111B-C5FD-42DC-BB04-A62A6A36D275}" presName="parentText" presStyleLbl="node1" presStyleIdx="0" presStyleCnt="4" custLinFactNeighborY="-50219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D85C0F5-4907-42A8-A4C0-EFF96E6B1555}" type="pres">
      <dgm:prSet presAssocID="{DC03AAD3-14A3-4F67-807C-EEE0D74B474B}" presName="spacer" presStyleCnt="0"/>
      <dgm:spPr/>
    </dgm:pt>
    <dgm:pt modelId="{680A2A55-EBAD-41BB-9242-153A8CEB74F5}" type="pres">
      <dgm:prSet presAssocID="{232DE68C-D079-4204-BB4C-3C227AF5E1FF}" presName="parentText" presStyleLbl="node1" presStyleIdx="1" presStyleCnt="4" custLinFactNeighborX="-857" custLinFactNeighborY="-569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C10357D-9FDC-4E29-8B93-E77724148A7F}" type="pres">
      <dgm:prSet presAssocID="{190CC82B-D27D-4DD9-9E14-7B94541E3043}" presName="spacer" presStyleCnt="0"/>
      <dgm:spPr/>
    </dgm:pt>
    <dgm:pt modelId="{D343E6D4-8619-4B38-8857-E4748EE0BDE3}" type="pres">
      <dgm:prSet presAssocID="{6203B53F-6394-4E47-9272-2ACF794A301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87B0C1F-C4EE-4465-AD7C-24773B389FA9}" type="pres">
      <dgm:prSet presAssocID="{6BAA47F6-830D-411E-9153-943060592BDB}" presName="spacer" presStyleCnt="0"/>
      <dgm:spPr/>
    </dgm:pt>
    <dgm:pt modelId="{81FB1DDF-EB4A-4B31-B9C1-393E2F018377}" type="pres">
      <dgm:prSet presAssocID="{367F0B6B-F859-4FB3-85A9-A48765CDD7E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97407C9-A4A9-4218-A4CD-C46B04855D54}" srcId="{E526376E-3697-46B9-93C7-B05C5569BE57}" destId="{0734111B-C5FD-42DC-BB04-A62A6A36D275}" srcOrd="0" destOrd="0" parTransId="{76551FC6-6D1C-49F9-A27E-71BEA86894C6}" sibTransId="{DC03AAD3-14A3-4F67-807C-EEE0D74B474B}"/>
    <dgm:cxn modelId="{2DE20B5C-E1EF-4142-915F-6C1330EA4E7A}" type="presOf" srcId="{367F0B6B-F859-4FB3-85A9-A48765CDD7EA}" destId="{81FB1DDF-EB4A-4B31-B9C1-393E2F018377}" srcOrd="0" destOrd="0" presId="urn:microsoft.com/office/officeart/2005/8/layout/vList2"/>
    <dgm:cxn modelId="{D3F5E8F4-04EB-4FAF-960C-85629A96B693}" type="presOf" srcId="{E526376E-3697-46B9-93C7-B05C5569BE57}" destId="{B5EB1E8E-FA92-4718-93AE-227795CFDCAA}" srcOrd="0" destOrd="0" presId="urn:microsoft.com/office/officeart/2005/8/layout/vList2"/>
    <dgm:cxn modelId="{0F92834A-8714-44DA-88B1-3DDFB7D1C3AE}" srcId="{E526376E-3697-46B9-93C7-B05C5569BE57}" destId="{6203B53F-6394-4E47-9272-2ACF794A3016}" srcOrd="2" destOrd="0" parTransId="{4632B9D1-E4FB-4DF9-BFB8-2F43FE924DD0}" sibTransId="{6BAA47F6-830D-411E-9153-943060592BDB}"/>
    <dgm:cxn modelId="{09A584C5-1744-486E-9FA8-894B9032909A}" srcId="{E526376E-3697-46B9-93C7-B05C5569BE57}" destId="{367F0B6B-F859-4FB3-85A9-A48765CDD7EA}" srcOrd="3" destOrd="0" parTransId="{82673E0F-1DCE-4519-8E7C-E24251BA52AD}" sibTransId="{95E327FD-7459-412D-A595-E825A562D5D7}"/>
    <dgm:cxn modelId="{BFB9103F-407F-41C4-94B0-B1BAB3F2C94A}" type="presOf" srcId="{6203B53F-6394-4E47-9272-2ACF794A3016}" destId="{D343E6D4-8619-4B38-8857-E4748EE0BDE3}" srcOrd="0" destOrd="0" presId="urn:microsoft.com/office/officeart/2005/8/layout/vList2"/>
    <dgm:cxn modelId="{89E81CEB-7B3E-43F0-A6B6-A02741ADCC9C}" type="presOf" srcId="{232DE68C-D079-4204-BB4C-3C227AF5E1FF}" destId="{680A2A55-EBAD-41BB-9242-153A8CEB74F5}" srcOrd="0" destOrd="0" presId="urn:microsoft.com/office/officeart/2005/8/layout/vList2"/>
    <dgm:cxn modelId="{69D283C9-70B6-4E41-B8F5-0D736227EF2B}" type="presOf" srcId="{0734111B-C5FD-42DC-BB04-A62A6A36D275}" destId="{76395B55-155D-4FD0-8B9D-BB5A819CA4A2}" srcOrd="0" destOrd="0" presId="urn:microsoft.com/office/officeart/2005/8/layout/vList2"/>
    <dgm:cxn modelId="{CCF36268-A594-4ABA-9E05-BEEBC4598990}" srcId="{E526376E-3697-46B9-93C7-B05C5569BE57}" destId="{232DE68C-D079-4204-BB4C-3C227AF5E1FF}" srcOrd="1" destOrd="0" parTransId="{0AF9EF28-8058-45C0-B93C-C6C6ED3168AF}" sibTransId="{190CC82B-D27D-4DD9-9E14-7B94541E3043}"/>
    <dgm:cxn modelId="{E324E164-5FDC-4DFE-AF51-6F3AD5C459D5}" type="presParOf" srcId="{B5EB1E8E-FA92-4718-93AE-227795CFDCAA}" destId="{76395B55-155D-4FD0-8B9D-BB5A819CA4A2}" srcOrd="0" destOrd="0" presId="urn:microsoft.com/office/officeart/2005/8/layout/vList2"/>
    <dgm:cxn modelId="{2F5BEEC6-CA4B-4345-9D24-FB13EA1629E7}" type="presParOf" srcId="{B5EB1E8E-FA92-4718-93AE-227795CFDCAA}" destId="{9D85C0F5-4907-42A8-A4C0-EFF96E6B1555}" srcOrd="1" destOrd="0" presId="urn:microsoft.com/office/officeart/2005/8/layout/vList2"/>
    <dgm:cxn modelId="{91ABFD7E-38EB-4979-8AD4-17BA23DB18D2}" type="presParOf" srcId="{B5EB1E8E-FA92-4718-93AE-227795CFDCAA}" destId="{680A2A55-EBAD-41BB-9242-153A8CEB74F5}" srcOrd="2" destOrd="0" presId="urn:microsoft.com/office/officeart/2005/8/layout/vList2"/>
    <dgm:cxn modelId="{CD990432-A41A-49C2-B082-1B8B7B277D74}" type="presParOf" srcId="{B5EB1E8E-FA92-4718-93AE-227795CFDCAA}" destId="{4C10357D-9FDC-4E29-8B93-E77724148A7F}" srcOrd="3" destOrd="0" presId="urn:microsoft.com/office/officeart/2005/8/layout/vList2"/>
    <dgm:cxn modelId="{B5DCEC89-7443-4096-9DE2-583A0EC2A9DB}" type="presParOf" srcId="{B5EB1E8E-FA92-4718-93AE-227795CFDCAA}" destId="{D343E6D4-8619-4B38-8857-E4748EE0BDE3}" srcOrd="4" destOrd="0" presId="urn:microsoft.com/office/officeart/2005/8/layout/vList2"/>
    <dgm:cxn modelId="{B9478E00-B45A-4616-B673-5FAD45B0B656}" type="presParOf" srcId="{B5EB1E8E-FA92-4718-93AE-227795CFDCAA}" destId="{187B0C1F-C4EE-4465-AD7C-24773B389FA9}" srcOrd="5" destOrd="0" presId="urn:microsoft.com/office/officeart/2005/8/layout/vList2"/>
    <dgm:cxn modelId="{3E36E7E6-91FF-4659-AD00-1444FC08521C}" type="presParOf" srcId="{B5EB1E8E-FA92-4718-93AE-227795CFDCAA}" destId="{81FB1DDF-EB4A-4B31-B9C1-393E2F0183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7D96AD-08EA-48F1-B6C6-08089FC7B993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3D1C2632-2E33-441C-846C-2780B83B4FA2}">
      <dgm:prSet phldrT="[Text]"/>
      <dgm:spPr/>
      <dgm:t>
        <a:bodyPr/>
        <a:lstStyle/>
        <a:p>
          <a:r>
            <a:rPr lang="id-ID" dirty="0" smtClean="0"/>
            <a:t>Clinical Data Of Bladder Cancer</a:t>
          </a:r>
          <a:endParaRPr lang="id-ID" dirty="0"/>
        </a:p>
      </dgm:t>
    </dgm:pt>
    <dgm:pt modelId="{42F76664-F1E8-455E-9A93-C406CAD46CB9}" type="parTrans" cxnId="{D0965C92-787B-471B-A4E6-C7E1ADC89E00}">
      <dgm:prSet/>
      <dgm:spPr/>
      <dgm:t>
        <a:bodyPr/>
        <a:lstStyle/>
        <a:p>
          <a:endParaRPr lang="id-ID"/>
        </a:p>
      </dgm:t>
    </dgm:pt>
    <dgm:pt modelId="{4B4B32E2-2646-40DB-8C9B-358F79759C35}" type="sibTrans" cxnId="{D0965C92-787B-471B-A4E6-C7E1ADC89E00}">
      <dgm:prSet/>
      <dgm:spPr/>
      <dgm:t>
        <a:bodyPr/>
        <a:lstStyle/>
        <a:p>
          <a:endParaRPr lang="id-ID"/>
        </a:p>
      </dgm:t>
    </dgm:pt>
    <dgm:pt modelId="{B35FAF11-FA8C-4583-89EE-403DB97B1D43}">
      <dgm:prSet phldrT="[Text]"/>
      <dgm:spPr/>
      <dgm:t>
        <a:bodyPr/>
        <a:lstStyle/>
        <a:p>
          <a:r>
            <a:rPr lang="id-ID" dirty="0" smtClean="0"/>
            <a:t>KNN</a:t>
          </a:r>
          <a:endParaRPr lang="id-ID" dirty="0"/>
        </a:p>
      </dgm:t>
    </dgm:pt>
    <dgm:pt modelId="{0DECF553-65C5-4F97-B33B-BD24EFB7894E}" type="parTrans" cxnId="{B4937762-A74F-47E1-A6A2-5AD6713882A9}">
      <dgm:prSet/>
      <dgm:spPr/>
      <dgm:t>
        <a:bodyPr/>
        <a:lstStyle/>
        <a:p>
          <a:endParaRPr lang="id-ID"/>
        </a:p>
      </dgm:t>
    </dgm:pt>
    <dgm:pt modelId="{A8A4171E-70E3-4376-87A8-662440F39EE1}" type="sibTrans" cxnId="{B4937762-A74F-47E1-A6A2-5AD6713882A9}">
      <dgm:prSet/>
      <dgm:spPr/>
      <dgm:t>
        <a:bodyPr/>
        <a:lstStyle/>
        <a:p>
          <a:endParaRPr lang="id-ID"/>
        </a:p>
      </dgm:t>
    </dgm:pt>
    <dgm:pt modelId="{FAFCF81E-E796-4EC0-A7C4-2AE3321F5ADE}">
      <dgm:prSet phldrT="[Text]"/>
      <dgm:spPr/>
      <dgm:t>
        <a:bodyPr/>
        <a:lstStyle/>
        <a:p>
          <a:r>
            <a:rPr lang="id-ID" dirty="0" smtClean="0"/>
            <a:t>SVM</a:t>
          </a:r>
          <a:endParaRPr lang="id-ID" dirty="0"/>
        </a:p>
      </dgm:t>
    </dgm:pt>
    <dgm:pt modelId="{14E0F5CB-1132-4EA1-AEE3-FF20201A2FB3}" type="parTrans" cxnId="{71A2D155-84F4-494F-8934-B01CAEE65BAA}">
      <dgm:prSet/>
      <dgm:spPr/>
      <dgm:t>
        <a:bodyPr/>
        <a:lstStyle/>
        <a:p>
          <a:endParaRPr lang="id-ID"/>
        </a:p>
      </dgm:t>
    </dgm:pt>
    <dgm:pt modelId="{8A3149B8-AF16-4E92-8951-9921BA85BACC}" type="sibTrans" cxnId="{71A2D155-84F4-494F-8934-B01CAEE65BAA}">
      <dgm:prSet/>
      <dgm:spPr/>
      <dgm:t>
        <a:bodyPr/>
        <a:lstStyle/>
        <a:p>
          <a:endParaRPr lang="id-ID"/>
        </a:p>
      </dgm:t>
    </dgm:pt>
    <dgm:pt modelId="{39A23595-E5AB-4FB0-80A4-F94DB418671D}">
      <dgm:prSet phldrT="[Text]"/>
      <dgm:spPr/>
      <dgm:t>
        <a:bodyPr/>
        <a:lstStyle/>
        <a:p>
          <a:r>
            <a:rPr lang="id-ID" dirty="0" smtClean="0"/>
            <a:t>BPN</a:t>
          </a:r>
          <a:endParaRPr lang="id-ID" dirty="0"/>
        </a:p>
      </dgm:t>
    </dgm:pt>
    <dgm:pt modelId="{2C5E6BB5-9F13-4859-921E-0FE204C59E61}" type="parTrans" cxnId="{0C776D26-32D7-4489-BE39-A47FCA9AFFFD}">
      <dgm:prSet/>
      <dgm:spPr/>
      <dgm:t>
        <a:bodyPr/>
        <a:lstStyle/>
        <a:p>
          <a:endParaRPr lang="id-ID"/>
        </a:p>
      </dgm:t>
    </dgm:pt>
    <dgm:pt modelId="{51EC869B-C5E2-412D-BF6C-C47BF6EAD100}" type="sibTrans" cxnId="{0C776D26-32D7-4489-BE39-A47FCA9AFFFD}">
      <dgm:prSet/>
      <dgm:spPr/>
      <dgm:t>
        <a:bodyPr/>
        <a:lstStyle/>
        <a:p>
          <a:endParaRPr lang="id-ID"/>
        </a:p>
      </dgm:t>
    </dgm:pt>
    <dgm:pt modelId="{7EB6239B-CB0A-46E0-8BB2-C5C4B1DFB0E4}">
      <dgm:prSet phldrT="[Text]"/>
      <dgm:spPr/>
      <dgm:t>
        <a:bodyPr/>
        <a:lstStyle/>
        <a:p>
          <a:r>
            <a:rPr lang="id-ID" dirty="0" smtClean="0"/>
            <a:t>ELM</a:t>
          </a:r>
          <a:endParaRPr lang="id-ID" dirty="0"/>
        </a:p>
      </dgm:t>
    </dgm:pt>
    <dgm:pt modelId="{6B71345A-A1A3-4FB9-A708-63907BEDBA64}" type="parTrans" cxnId="{E1FC3108-2A2F-438A-9326-3453A2FE3A5D}">
      <dgm:prSet/>
      <dgm:spPr/>
      <dgm:t>
        <a:bodyPr/>
        <a:lstStyle/>
        <a:p>
          <a:endParaRPr lang="id-ID"/>
        </a:p>
      </dgm:t>
    </dgm:pt>
    <dgm:pt modelId="{CACB033E-5991-4CA6-8EB9-3305D7479390}" type="sibTrans" cxnId="{E1FC3108-2A2F-438A-9326-3453A2FE3A5D}">
      <dgm:prSet/>
      <dgm:spPr/>
      <dgm:t>
        <a:bodyPr/>
        <a:lstStyle/>
        <a:p>
          <a:endParaRPr lang="id-ID"/>
        </a:p>
      </dgm:t>
    </dgm:pt>
    <dgm:pt modelId="{CD58CF87-3552-4360-BE08-6FB4DF4D9C9E}">
      <dgm:prSet phldrT="[Text]"/>
      <dgm:spPr/>
      <dgm:t>
        <a:bodyPr/>
        <a:lstStyle/>
        <a:p>
          <a:r>
            <a:rPr lang="id-ID" dirty="0" smtClean="0"/>
            <a:t>RELM</a:t>
          </a:r>
          <a:endParaRPr lang="id-ID" dirty="0"/>
        </a:p>
      </dgm:t>
    </dgm:pt>
    <dgm:pt modelId="{50979FFD-D7F0-4880-8AB0-AC73A4EE3212}" type="parTrans" cxnId="{8ABE96A8-86CF-490A-AC73-74B17ECB8824}">
      <dgm:prSet/>
      <dgm:spPr/>
      <dgm:t>
        <a:bodyPr/>
        <a:lstStyle/>
        <a:p>
          <a:endParaRPr lang="id-ID"/>
        </a:p>
      </dgm:t>
    </dgm:pt>
    <dgm:pt modelId="{3454B327-E1D1-4B98-9A6C-EE8C9F7C0979}" type="sibTrans" cxnId="{8ABE96A8-86CF-490A-AC73-74B17ECB8824}">
      <dgm:prSet/>
      <dgm:spPr/>
      <dgm:t>
        <a:bodyPr/>
        <a:lstStyle/>
        <a:p>
          <a:endParaRPr lang="id-ID"/>
        </a:p>
      </dgm:t>
    </dgm:pt>
    <dgm:pt modelId="{CDC9F55A-685F-4746-A076-93AD6A9A226C}">
      <dgm:prSet phldrT="[Text]"/>
      <dgm:spPr/>
      <dgm:t>
        <a:bodyPr/>
        <a:lstStyle/>
        <a:p>
          <a:r>
            <a:rPr lang="id-ID" dirty="0" smtClean="0"/>
            <a:t>NB</a:t>
          </a:r>
          <a:endParaRPr lang="id-ID" dirty="0"/>
        </a:p>
      </dgm:t>
    </dgm:pt>
    <dgm:pt modelId="{F3CB00A3-4F9E-433D-84D6-CC80C3BAC3C0}" type="parTrans" cxnId="{F664246F-9239-49C9-B34F-48C8C3DCD0B0}">
      <dgm:prSet/>
      <dgm:spPr/>
      <dgm:t>
        <a:bodyPr/>
        <a:lstStyle/>
        <a:p>
          <a:endParaRPr lang="id-ID"/>
        </a:p>
      </dgm:t>
    </dgm:pt>
    <dgm:pt modelId="{E42D8976-0334-4EC5-ADF0-54D5011D3591}" type="sibTrans" cxnId="{F664246F-9239-49C9-B34F-48C8C3DCD0B0}">
      <dgm:prSet/>
      <dgm:spPr/>
      <dgm:t>
        <a:bodyPr/>
        <a:lstStyle/>
        <a:p>
          <a:endParaRPr lang="id-ID"/>
        </a:p>
      </dgm:t>
    </dgm:pt>
    <dgm:pt modelId="{D9E557BA-8C2D-4757-A4C1-192AA65D0009}">
      <dgm:prSet phldrT="[Text]"/>
      <dgm:spPr/>
      <dgm:t>
        <a:bodyPr/>
        <a:lstStyle/>
        <a:p>
          <a:r>
            <a:rPr lang="id-ID" dirty="0" smtClean="0"/>
            <a:t>RBF</a:t>
          </a:r>
          <a:endParaRPr lang="id-ID" dirty="0"/>
        </a:p>
      </dgm:t>
    </dgm:pt>
    <dgm:pt modelId="{D3D32D2E-35E0-45BF-A103-2C1AC9D78DF5}" type="parTrans" cxnId="{B71785A1-3336-41E5-A7FC-CACD1217C273}">
      <dgm:prSet/>
      <dgm:spPr/>
      <dgm:t>
        <a:bodyPr/>
        <a:lstStyle/>
        <a:p>
          <a:endParaRPr lang="id-ID"/>
        </a:p>
      </dgm:t>
    </dgm:pt>
    <dgm:pt modelId="{4576CD2B-BF47-4E0B-A9DB-86889B0E8844}" type="sibTrans" cxnId="{B71785A1-3336-41E5-A7FC-CACD1217C273}">
      <dgm:prSet/>
      <dgm:spPr/>
      <dgm:t>
        <a:bodyPr/>
        <a:lstStyle/>
        <a:p>
          <a:endParaRPr lang="id-ID"/>
        </a:p>
      </dgm:t>
    </dgm:pt>
    <dgm:pt modelId="{3CED0E39-9F3B-4D43-9561-F49E6E4C858A}" type="pres">
      <dgm:prSet presAssocID="{537D96AD-08EA-48F1-B6C6-08089FC7B99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DC24950-2F10-4632-945E-FB30A4942F74}" type="pres">
      <dgm:prSet presAssocID="{3D1C2632-2E33-441C-846C-2780B83B4FA2}" presName="centerShape" presStyleLbl="node0" presStyleIdx="0" presStyleCnt="1"/>
      <dgm:spPr/>
      <dgm:t>
        <a:bodyPr/>
        <a:lstStyle/>
        <a:p>
          <a:endParaRPr lang="id-ID"/>
        </a:p>
      </dgm:t>
    </dgm:pt>
    <dgm:pt modelId="{B57B92EA-F330-4E00-A9FD-C057FA97C681}" type="pres">
      <dgm:prSet presAssocID="{0DECF553-65C5-4F97-B33B-BD24EFB7894E}" presName="parTrans" presStyleLbl="bgSibTrans2D1" presStyleIdx="0" presStyleCnt="7"/>
      <dgm:spPr/>
      <dgm:t>
        <a:bodyPr/>
        <a:lstStyle/>
        <a:p>
          <a:endParaRPr lang="id-ID"/>
        </a:p>
      </dgm:t>
    </dgm:pt>
    <dgm:pt modelId="{5CAEB3FB-B809-474D-AA98-3B1BFEFE4547}" type="pres">
      <dgm:prSet presAssocID="{B35FAF11-FA8C-4583-89EE-403DB97B1D4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8A7BEA-F100-4229-8C47-4D3D5661D137}" type="pres">
      <dgm:prSet presAssocID="{14E0F5CB-1132-4EA1-AEE3-FF20201A2FB3}" presName="parTrans" presStyleLbl="bgSibTrans2D1" presStyleIdx="1" presStyleCnt="7"/>
      <dgm:spPr/>
      <dgm:t>
        <a:bodyPr/>
        <a:lstStyle/>
        <a:p>
          <a:endParaRPr lang="id-ID"/>
        </a:p>
      </dgm:t>
    </dgm:pt>
    <dgm:pt modelId="{64EDD3E3-7BF1-43C4-9DBD-CA3F0A511DB4}" type="pres">
      <dgm:prSet presAssocID="{FAFCF81E-E796-4EC0-A7C4-2AE3321F5AD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C8AEF4A-745A-4F0A-9E2B-98497BB64462}" type="pres">
      <dgm:prSet presAssocID="{2C5E6BB5-9F13-4859-921E-0FE204C59E61}" presName="parTrans" presStyleLbl="bgSibTrans2D1" presStyleIdx="2" presStyleCnt="7"/>
      <dgm:spPr/>
      <dgm:t>
        <a:bodyPr/>
        <a:lstStyle/>
        <a:p>
          <a:endParaRPr lang="id-ID"/>
        </a:p>
      </dgm:t>
    </dgm:pt>
    <dgm:pt modelId="{FB36E9A5-6889-4A15-B814-DC88B3006522}" type="pres">
      <dgm:prSet presAssocID="{39A23595-E5AB-4FB0-80A4-F94DB418671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9C011AD-06C4-4FE1-9927-7B5B2EF41B74}" type="pres">
      <dgm:prSet presAssocID="{6B71345A-A1A3-4FB9-A708-63907BEDBA64}" presName="parTrans" presStyleLbl="bgSibTrans2D1" presStyleIdx="3" presStyleCnt="7"/>
      <dgm:spPr/>
      <dgm:t>
        <a:bodyPr/>
        <a:lstStyle/>
        <a:p>
          <a:endParaRPr lang="id-ID"/>
        </a:p>
      </dgm:t>
    </dgm:pt>
    <dgm:pt modelId="{5685842F-F850-4676-AD54-B74E7E6387FB}" type="pres">
      <dgm:prSet presAssocID="{7EB6239B-CB0A-46E0-8BB2-C5C4B1DFB0E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B8F9D11-7357-4768-B0B1-09833C7027D0}" type="pres">
      <dgm:prSet presAssocID="{50979FFD-D7F0-4880-8AB0-AC73A4EE3212}" presName="parTrans" presStyleLbl="bgSibTrans2D1" presStyleIdx="4" presStyleCnt="7"/>
      <dgm:spPr/>
      <dgm:t>
        <a:bodyPr/>
        <a:lstStyle/>
        <a:p>
          <a:endParaRPr lang="id-ID"/>
        </a:p>
      </dgm:t>
    </dgm:pt>
    <dgm:pt modelId="{1155AA71-284C-4B86-9260-3E596FD34D49}" type="pres">
      <dgm:prSet presAssocID="{CD58CF87-3552-4360-BE08-6FB4DF4D9C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F70F5CC-C623-4B17-BE7F-1687D4F978E4}" type="pres">
      <dgm:prSet presAssocID="{F3CB00A3-4F9E-433D-84D6-CC80C3BAC3C0}" presName="parTrans" presStyleLbl="bgSibTrans2D1" presStyleIdx="5" presStyleCnt="7"/>
      <dgm:spPr/>
      <dgm:t>
        <a:bodyPr/>
        <a:lstStyle/>
        <a:p>
          <a:endParaRPr lang="id-ID"/>
        </a:p>
      </dgm:t>
    </dgm:pt>
    <dgm:pt modelId="{A233AB7E-D372-4091-AC6E-0C9EB538450D}" type="pres">
      <dgm:prSet presAssocID="{CDC9F55A-685F-4746-A076-93AD6A9A226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FEE3216-27B6-4025-ABD7-CBD079819FEC}" type="pres">
      <dgm:prSet presAssocID="{D3D32D2E-35E0-45BF-A103-2C1AC9D78DF5}" presName="parTrans" presStyleLbl="bgSibTrans2D1" presStyleIdx="6" presStyleCnt="7"/>
      <dgm:spPr/>
      <dgm:t>
        <a:bodyPr/>
        <a:lstStyle/>
        <a:p>
          <a:endParaRPr lang="id-ID"/>
        </a:p>
      </dgm:t>
    </dgm:pt>
    <dgm:pt modelId="{0C93AB17-8CB5-41D3-861B-8C30BE212D13}" type="pres">
      <dgm:prSet presAssocID="{D9E557BA-8C2D-4757-A4C1-192AA65D000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D1E36D8-441F-47C5-B526-BD8FDD02023C}" type="presOf" srcId="{B35FAF11-FA8C-4583-89EE-403DB97B1D43}" destId="{5CAEB3FB-B809-474D-AA98-3B1BFEFE4547}" srcOrd="0" destOrd="0" presId="urn:microsoft.com/office/officeart/2005/8/layout/radial4"/>
    <dgm:cxn modelId="{7C290599-1D56-44D7-AE14-4BD28787E955}" type="presOf" srcId="{CDC9F55A-685F-4746-A076-93AD6A9A226C}" destId="{A233AB7E-D372-4091-AC6E-0C9EB538450D}" srcOrd="0" destOrd="0" presId="urn:microsoft.com/office/officeart/2005/8/layout/radial4"/>
    <dgm:cxn modelId="{B9395DF2-1951-4B9B-B6AE-669BC3B09818}" type="presOf" srcId="{7EB6239B-CB0A-46E0-8BB2-C5C4B1DFB0E4}" destId="{5685842F-F850-4676-AD54-B74E7E6387FB}" srcOrd="0" destOrd="0" presId="urn:microsoft.com/office/officeart/2005/8/layout/radial4"/>
    <dgm:cxn modelId="{1CB0CABE-9B35-4DEC-9F4D-5A594F05AB8C}" type="presOf" srcId="{CD58CF87-3552-4360-BE08-6FB4DF4D9C9E}" destId="{1155AA71-284C-4B86-9260-3E596FD34D49}" srcOrd="0" destOrd="0" presId="urn:microsoft.com/office/officeart/2005/8/layout/radial4"/>
    <dgm:cxn modelId="{FD18CF9E-1A34-4AE1-8244-06C5ACA52FBB}" type="presOf" srcId="{14E0F5CB-1132-4EA1-AEE3-FF20201A2FB3}" destId="{008A7BEA-F100-4229-8C47-4D3D5661D137}" srcOrd="0" destOrd="0" presId="urn:microsoft.com/office/officeart/2005/8/layout/radial4"/>
    <dgm:cxn modelId="{71A2D155-84F4-494F-8934-B01CAEE65BAA}" srcId="{3D1C2632-2E33-441C-846C-2780B83B4FA2}" destId="{FAFCF81E-E796-4EC0-A7C4-2AE3321F5ADE}" srcOrd="1" destOrd="0" parTransId="{14E0F5CB-1132-4EA1-AEE3-FF20201A2FB3}" sibTransId="{8A3149B8-AF16-4E92-8951-9921BA85BACC}"/>
    <dgm:cxn modelId="{004D1CEB-D8A0-4BFA-9A49-7892CD56B9F6}" type="presOf" srcId="{D3D32D2E-35E0-45BF-A103-2C1AC9D78DF5}" destId="{6FEE3216-27B6-4025-ABD7-CBD079819FEC}" srcOrd="0" destOrd="0" presId="urn:microsoft.com/office/officeart/2005/8/layout/radial4"/>
    <dgm:cxn modelId="{FC6C64FB-2E54-43DA-A510-FF51F83C17A7}" type="presOf" srcId="{FAFCF81E-E796-4EC0-A7C4-2AE3321F5ADE}" destId="{64EDD3E3-7BF1-43C4-9DBD-CA3F0A511DB4}" srcOrd="0" destOrd="0" presId="urn:microsoft.com/office/officeart/2005/8/layout/radial4"/>
    <dgm:cxn modelId="{22E3C8FC-0063-417E-B7EF-BC1AF8762A48}" type="presOf" srcId="{6B71345A-A1A3-4FB9-A708-63907BEDBA64}" destId="{99C011AD-06C4-4FE1-9927-7B5B2EF41B74}" srcOrd="0" destOrd="0" presId="urn:microsoft.com/office/officeart/2005/8/layout/radial4"/>
    <dgm:cxn modelId="{D0965C92-787B-471B-A4E6-C7E1ADC89E00}" srcId="{537D96AD-08EA-48F1-B6C6-08089FC7B993}" destId="{3D1C2632-2E33-441C-846C-2780B83B4FA2}" srcOrd="0" destOrd="0" parTransId="{42F76664-F1E8-455E-9A93-C406CAD46CB9}" sibTransId="{4B4B32E2-2646-40DB-8C9B-358F79759C35}"/>
    <dgm:cxn modelId="{F664246F-9239-49C9-B34F-48C8C3DCD0B0}" srcId="{3D1C2632-2E33-441C-846C-2780B83B4FA2}" destId="{CDC9F55A-685F-4746-A076-93AD6A9A226C}" srcOrd="5" destOrd="0" parTransId="{F3CB00A3-4F9E-433D-84D6-CC80C3BAC3C0}" sibTransId="{E42D8976-0334-4EC5-ADF0-54D5011D3591}"/>
    <dgm:cxn modelId="{4CC0F129-2B28-4259-B361-26B0CD2D3295}" type="presOf" srcId="{50979FFD-D7F0-4880-8AB0-AC73A4EE3212}" destId="{AB8F9D11-7357-4768-B0B1-09833C7027D0}" srcOrd="0" destOrd="0" presId="urn:microsoft.com/office/officeart/2005/8/layout/radial4"/>
    <dgm:cxn modelId="{E1FC3108-2A2F-438A-9326-3453A2FE3A5D}" srcId="{3D1C2632-2E33-441C-846C-2780B83B4FA2}" destId="{7EB6239B-CB0A-46E0-8BB2-C5C4B1DFB0E4}" srcOrd="3" destOrd="0" parTransId="{6B71345A-A1A3-4FB9-A708-63907BEDBA64}" sibTransId="{CACB033E-5991-4CA6-8EB9-3305D7479390}"/>
    <dgm:cxn modelId="{FB5AAB23-8EC1-4AE4-8423-0C16BE45569A}" type="presOf" srcId="{F3CB00A3-4F9E-433D-84D6-CC80C3BAC3C0}" destId="{AF70F5CC-C623-4B17-BE7F-1687D4F978E4}" srcOrd="0" destOrd="0" presId="urn:microsoft.com/office/officeart/2005/8/layout/radial4"/>
    <dgm:cxn modelId="{8ED82B28-2043-42DB-B77A-808FFAAEF551}" type="presOf" srcId="{537D96AD-08EA-48F1-B6C6-08089FC7B993}" destId="{3CED0E39-9F3B-4D43-9561-F49E6E4C858A}" srcOrd="0" destOrd="0" presId="urn:microsoft.com/office/officeart/2005/8/layout/radial4"/>
    <dgm:cxn modelId="{AE3B0373-0F09-4ECE-B99B-3CF16FE1A809}" type="presOf" srcId="{3D1C2632-2E33-441C-846C-2780B83B4FA2}" destId="{8DC24950-2F10-4632-945E-FB30A4942F74}" srcOrd="0" destOrd="0" presId="urn:microsoft.com/office/officeart/2005/8/layout/radial4"/>
    <dgm:cxn modelId="{B71785A1-3336-41E5-A7FC-CACD1217C273}" srcId="{3D1C2632-2E33-441C-846C-2780B83B4FA2}" destId="{D9E557BA-8C2D-4757-A4C1-192AA65D0009}" srcOrd="6" destOrd="0" parTransId="{D3D32D2E-35E0-45BF-A103-2C1AC9D78DF5}" sibTransId="{4576CD2B-BF47-4E0B-A9DB-86889B0E8844}"/>
    <dgm:cxn modelId="{0C776D26-32D7-4489-BE39-A47FCA9AFFFD}" srcId="{3D1C2632-2E33-441C-846C-2780B83B4FA2}" destId="{39A23595-E5AB-4FB0-80A4-F94DB418671D}" srcOrd="2" destOrd="0" parTransId="{2C5E6BB5-9F13-4859-921E-0FE204C59E61}" sibTransId="{51EC869B-C5E2-412D-BF6C-C47BF6EAD100}"/>
    <dgm:cxn modelId="{FD8A51F4-20AF-4CB9-BB71-57A98E2EB9F2}" type="presOf" srcId="{D9E557BA-8C2D-4757-A4C1-192AA65D0009}" destId="{0C93AB17-8CB5-41D3-861B-8C30BE212D13}" srcOrd="0" destOrd="0" presId="urn:microsoft.com/office/officeart/2005/8/layout/radial4"/>
    <dgm:cxn modelId="{4FCC3ADF-8094-45E8-83EC-8FB56CB717F3}" type="presOf" srcId="{2C5E6BB5-9F13-4859-921E-0FE204C59E61}" destId="{2C8AEF4A-745A-4F0A-9E2B-98497BB64462}" srcOrd="0" destOrd="0" presId="urn:microsoft.com/office/officeart/2005/8/layout/radial4"/>
    <dgm:cxn modelId="{9317E4C9-CF7E-427F-9539-23C2B7481355}" type="presOf" srcId="{39A23595-E5AB-4FB0-80A4-F94DB418671D}" destId="{FB36E9A5-6889-4A15-B814-DC88B3006522}" srcOrd="0" destOrd="0" presId="urn:microsoft.com/office/officeart/2005/8/layout/radial4"/>
    <dgm:cxn modelId="{906763CB-7461-4617-86F7-72CF0293AC06}" type="presOf" srcId="{0DECF553-65C5-4F97-B33B-BD24EFB7894E}" destId="{B57B92EA-F330-4E00-A9FD-C057FA97C681}" srcOrd="0" destOrd="0" presId="urn:microsoft.com/office/officeart/2005/8/layout/radial4"/>
    <dgm:cxn modelId="{8ABE96A8-86CF-490A-AC73-74B17ECB8824}" srcId="{3D1C2632-2E33-441C-846C-2780B83B4FA2}" destId="{CD58CF87-3552-4360-BE08-6FB4DF4D9C9E}" srcOrd="4" destOrd="0" parTransId="{50979FFD-D7F0-4880-8AB0-AC73A4EE3212}" sibTransId="{3454B327-E1D1-4B98-9A6C-EE8C9F7C0979}"/>
    <dgm:cxn modelId="{B4937762-A74F-47E1-A6A2-5AD6713882A9}" srcId="{3D1C2632-2E33-441C-846C-2780B83B4FA2}" destId="{B35FAF11-FA8C-4583-89EE-403DB97B1D43}" srcOrd="0" destOrd="0" parTransId="{0DECF553-65C5-4F97-B33B-BD24EFB7894E}" sibTransId="{A8A4171E-70E3-4376-87A8-662440F39EE1}"/>
    <dgm:cxn modelId="{478E45DD-20BA-4E47-9C38-481E55153792}" type="presParOf" srcId="{3CED0E39-9F3B-4D43-9561-F49E6E4C858A}" destId="{8DC24950-2F10-4632-945E-FB30A4942F74}" srcOrd="0" destOrd="0" presId="urn:microsoft.com/office/officeart/2005/8/layout/radial4"/>
    <dgm:cxn modelId="{3AEF4E0A-7633-499C-ABB8-24D9CE7DA7A7}" type="presParOf" srcId="{3CED0E39-9F3B-4D43-9561-F49E6E4C858A}" destId="{B57B92EA-F330-4E00-A9FD-C057FA97C681}" srcOrd="1" destOrd="0" presId="urn:microsoft.com/office/officeart/2005/8/layout/radial4"/>
    <dgm:cxn modelId="{BF722B0C-714E-4D5C-A66D-8C71890A976D}" type="presParOf" srcId="{3CED0E39-9F3B-4D43-9561-F49E6E4C858A}" destId="{5CAEB3FB-B809-474D-AA98-3B1BFEFE4547}" srcOrd="2" destOrd="0" presId="urn:microsoft.com/office/officeart/2005/8/layout/radial4"/>
    <dgm:cxn modelId="{ECE4B2A6-748D-44DA-A98F-961BBA2AEF17}" type="presParOf" srcId="{3CED0E39-9F3B-4D43-9561-F49E6E4C858A}" destId="{008A7BEA-F100-4229-8C47-4D3D5661D137}" srcOrd="3" destOrd="0" presId="urn:microsoft.com/office/officeart/2005/8/layout/radial4"/>
    <dgm:cxn modelId="{F19C6A0E-FDE3-4CE2-A335-658901460F98}" type="presParOf" srcId="{3CED0E39-9F3B-4D43-9561-F49E6E4C858A}" destId="{64EDD3E3-7BF1-43C4-9DBD-CA3F0A511DB4}" srcOrd="4" destOrd="0" presId="urn:microsoft.com/office/officeart/2005/8/layout/radial4"/>
    <dgm:cxn modelId="{E229AC48-AADA-4571-B1D3-3B7C39E37AA3}" type="presParOf" srcId="{3CED0E39-9F3B-4D43-9561-F49E6E4C858A}" destId="{2C8AEF4A-745A-4F0A-9E2B-98497BB64462}" srcOrd="5" destOrd="0" presId="urn:microsoft.com/office/officeart/2005/8/layout/radial4"/>
    <dgm:cxn modelId="{8A22D505-3BE5-46F0-BA50-36A37AE9C331}" type="presParOf" srcId="{3CED0E39-9F3B-4D43-9561-F49E6E4C858A}" destId="{FB36E9A5-6889-4A15-B814-DC88B3006522}" srcOrd="6" destOrd="0" presId="urn:microsoft.com/office/officeart/2005/8/layout/radial4"/>
    <dgm:cxn modelId="{E29D8A72-E5B6-44A1-8D67-AC7401FD5108}" type="presParOf" srcId="{3CED0E39-9F3B-4D43-9561-F49E6E4C858A}" destId="{99C011AD-06C4-4FE1-9927-7B5B2EF41B74}" srcOrd="7" destOrd="0" presId="urn:microsoft.com/office/officeart/2005/8/layout/radial4"/>
    <dgm:cxn modelId="{2C657561-AEE5-4F78-AA98-F6A91A1286A2}" type="presParOf" srcId="{3CED0E39-9F3B-4D43-9561-F49E6E4C858A}" destId="{5685842F-F850-4676-AD54-B74E7E6387FB}" srcOrd="8" destOrd="0" presId="urn:microsoft.com/office/officeart/2005/8/layout/radial4"/>
    <dgm:cxn modelId="{B51D9DB3-07E5-4853-9201-F5CD2CE23DAC}" type="presParOf" srcId="{3CED0E39-9F3B-4D43-9561-F49E6E4C858A}" destId="{AB8F9D11-7357-4768-B0B1-09833C7027D0}" srcOrd="9" destOrd="0" presId="urn:microsoft.com/office/officeart/2005/8/layout/radial4"/>
    <dgm:cxn modelId="{AB4CFFA2-C5B8-4179-985D-62476776B7DD}" type="presParOf" srcId="{3CED0E39-9F3B-4D43-9561-F49E6E4C858A}" destId="{1155AA71-284C-4B86-9260-3E596FD34D49}" srcOrd="10" destOrd="0" presId="urn:microsoft.com/office/officeart/2005/8/layout/radial4"/>
    <dgm:cxn modelId="{63D51190-C917-4EB9-B8EC-61DF563A7745}" type="presParOf" srcId="{3CED0E39-9F3B-4D43-9561-F49E6E4C858A}" destId="{AF70F5CC-C623-4B17-BE7F-1687D4F978E4}" srcOrd="11" destOrd="0" presId="urn:microsoft.com/office/officeart/2005/8/layout/radial4"/>
    <dgm:cxn modelId="{F950F6B0-8590-42E6-A835-8AE586392789}" type="presParOf" srcId="{3CED0E39-9F3B-4D43-9561-F49E6E4C858A}" destId="{A233AB7E-D372-4091-AC6E-0C9EB538450D}" srcOrd="12" destOrd="0" presId="urn:microsoft.com/office/officeart/2005/8/layout/radial4"/>
    <dgm:cxn modelId="{D4E9413B-3308-47EE-A87E-4C122C780A7E}" type="presParOf" srcId="{3CED0E39-9F3B-4D43-9561-F49E6E4C858A}" destId="{6FEE3216-27B6-4025-ABD7-CBD079819FEC}" srcOrd="13" destOrd="0" presId="urn:microsoft.com/office/officeart/2005/8/layout/radial4"/>
    <dgm:cxn modelId="{F850B68E-2F55-425D-B26B-6C06D29720EB}" type="presParOf" srcId="{3CED0E39-9F3B-4D43-9561-F49E6E4C858A}" destId="{0C93AB17-8CB5-41D3-861B-8C30BE212D13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D4002BD-62C2-499D-8D57-2894B49D0119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C1A92726-4333-485A-B772-5C691185BFC8}">
      <dgm:prSet phldrT="[Text]"/>
      <dgm:spPr/>
      <dgm:t>
        <a:bodyPr/>
        <a:lstStyle/>
        <a:p>
          <a:r>
            <a:rPr lang="id-ID" sz="2300" dirty="0" smtClean="0"/>
            <a:t>BPN</a:t>
          </a:r>
          <a:endParaRPr lang="id-ID" sz="2300" dirty="0"/>
        </a:p>
      </dgm:t>
    </dgm:pt>
    <dgm:pt modelId="{2865FF69-D21D-46A3-B3D3-2403206C236C}" type="parTrans" cxnId="{CFF70681-3DBA-4FBC-A016-1647F915C0CF}">
      <dgm:prSet/>
      <dgm:spPr/>
      <dgm:t>
        <a:bodyPr/>
        <a:lstStyle/>
        <a:p>
          <a:endParaRPr lang="id-ID"/>
        </a:p>
      </dgm:t>
    </dgm:pt>
    <dgm:pt modelId="{E5326681-C110-49BB-A63C-35E9A5F64B0F}" type="sibTrans" cxnId="{CFF70681-3DBA-4FBC-A016-1647F915C0CF}">
      <dgm:prSet/>
      <dgm:spPr/>
      <dgm:t>
        <a:bodyPr/>
        <a:lstStyle/>
        <a:p>
          <a:endParaRPr lang="id-ID"/>
        </a:p>
      </dgm:t>
    </dgm:pt>
    <dgm:pt modelId="{312426ED-50AE-4991-B229-4191F2D246D5}">
      <dgm:prSet phldrT="[Text]"/>
      <dgm:spPr/>
      <dgm:t>
        <a:bodyPr/>
        <a:lstStyle/>
        <a:p>
          <a:r>
            <a:rPr lang="id-ID" dirty="0" smtClean="0"/>
            <a:t>SVM</a:t>
          </a:r>
          <a:endParaRPr lang="id-ID" dirty="0"/>
        </a:p>
      </dgm:t>
    </dgm:pt>
    <dgm:pt modelId="{435F84A9-F047-42D1-B0DB-47DB1C141AEA}" type="parTrans" cxnId="{3E36831C-B944-487D-9D74-59EAA32DCB5E}">
      <dgm:prSet/>
      <dgm:spPr/>
      <dgm:t>
        <a:bodyPr/>
        <a:lstStyle/>
        <a:p>
          <a:endParaRPr lang="id-ID"/>
        </a:p>
      </dgm:t>
    </dgm:pt>
    <dgm:pt modelId="{8EA0AA56-9892-4966-92FC-9EA2D3DC8E09}" type="sibTrans" cxnId="{3E36831C-B944-487D-9D74-59EAA32DCB5E}">
      <dgm:prSet/>
      <dgm:spPr/>
      <dgm:t>
        <a:bodyPr/>
        <a:lstStyle/>
        <a:p>
          <a:endParaRPr lang="id-ID"/>
        </a:p>
      </dgm:t>
    </dgm:pt>
    <dgm:pt modelId="{E4D89CFE-9F9D-4193-8DA1-BC7F6E4C5BB2}">
      <dgm:prSet phldrT="[Text]"/>
      <dgm:spPr/>
      <dgm:t>
        <a:bodyPr/>
        <a:lstStyle/>
        <a:p>
          <a:r>
            <a:rPr lang="id-ID" dirty="0" smtClean="0"/>
            <a:t>ELM</a:t>
          </a:r>
          <a:endParaRPr lang="id-ID" dirty="0"/>
        </a:p>
      </dgm:t>
    </dgm:pt>
    <dgm:pt modelId="{035347AC-0D56-49EF-BB96-A8CC1EB4DA61}" type="parTrans" cxnId="{D5CEA5A1-C16F-447C-90EA-AA82A4B85444}">
      <dgm:prSet/>
      <dgm:spPr/>
      <dgm:t>
        <a:bodyPr/>
        <a:lstStyle/>
        <a:p>
          <a:endParaRPr lang="id-ID"/>
        </a:p>
      </dgm:t>
    </dgm:pt>
    <dgm:pt modelId="{790B1903-AF37-4487-AA13-61E46820FDF2}" type="sibTrans" cxnId="{D5CEA5A1-C16F-447C-90EA-AA82A4B85444}">
      <dgm:prSet/>
      <dgm:spPr/>
      <dgm:t>
        <a:bodyPr/>
        <a:lstStyle/>
        <a:p>
          <a:endParaRPr lang="id-ID"/>
        </a:p>
      </dgm:t>
    </dgm:pt>
    <dgm:pt modelId="{DD6AFE6F-A0A9-4D35-9AB0-043D73A08584}">
      <dgm:prSet phldrT="[Text]"/>
      <dgm:spPr/>
      <dgm:t>
        <a:bodyPr/>
        <a:lstStyle/>
        <a:p>
          <a:r>
            <a:rPr lang="id-ID" dirty="0" smtClean="0"/>
            <a:t>ACC : 0,76</a:t>
          </a:r>
          <a:endParaRPr lang="id-ID" dirty="0"/>
        </a:p>
      </dgm:t>
    </dgm:pt>
    <dgm:pt modelId="{A6B57690-D80C-4468-923A-A5D66CF7DCFB}" type="parTrans" cxnId="{02282D55-BCC9-47D1-B934-BECBA7E8E50F}">
      <dgm:prSet/>
      <dgm:spPr/>
      <dgm:t>
        <a:bodyPr/>
        <a:lstStyle/>
        <a:p>
          <a:endParaRPr lang="id-ID"/>
        </a:p>
      </dgm:t>
    </dgm:pt>
    <dgm:pt modelId="{A2FD30C3-5346-477F-9CBE-2897F724046E}" type="sibTrans" cxnId="{02282D55-BCC9-47D1-B934-BECBA7E8E50F}">
      <dgm:prSet/>
      <dgm:spPr/>
      <dgm:t>
        <a:bodyPr/>
        <a:lstStyle/>
        <a:p>
          <a:endParaRPr lang="id-ID"/>
        </a:p>
      </dgm:t>
    </dgm:pt>
    <dgm:pt modelId="{23CBA310-4C0F-4A8C-B7A4-BB97D5B80D3F}">
      <dgm:prSet/>
      <dgm:spPr/>
      <dgm:t>
        <a:bodyPr/>
        <a:lstStyle/>
        <a:p>
          <a:r>
            <a:rPr lang="id-ID" dirty="0" smtClean="0"/>
            <a:t>ACC : 0,8 </a:t>
          </a:r>
          <a:endParaRPr lang="id-ID" dirty="0"/>
        </a:p>
      </dgm:t>
    </dgm:pt>
    <dgm:pt modelId="{010543FC-392F-4A15-9A8C-11B5D28C6AA0}" type="parTrans" cxnId="{D3352966-5335-462B-889A-31754ECC0F52}">
      <dgm:prSet/>
      <dgm:spPr/>
      <dgm:t>
        <a:bodyPr/>
        <a:lstStyle/>
        <a:p>
          <a:endParaRPr lang="id-ID"/>
        </a:p>
      </dgm:t>
    </dgm:pt>
    <dgm:pt modelId="{F9B0E126-15F9-4A0F-AB05-47FDC056AC45}" type="sibTrans" cxnId="{D3352966-5335-462B-889A-31754ECC0F52}">
      <dgm:prSet/>
      <dgm:spPr/>
      <dgm:t>
        <a:bodyPr/>
        <a:lstStyle/>
        <a:p>
          <a:endParaRPr lang="id-ID"/>
        </a:p>
      </dgm:t>
    </dgm:pt>
    <dgm:pt modelId="{66F9A84E-1866-49B0-A94C-F36D11077F1A}">
      <dgm:prSet phldrT="[Text]"/>
      <dgm:spPr/>
      <dgm:t>
        <a:bodyPr/>
        <a:lstStyle/>
        <a:p>
          <a:r>
            <a:rPr lang="id-ID" dirty="0" smtClean="0"/>
            <a:t>KNN</a:t>
          </a:r>
          <a:endParaRPr lang="id-ID" dirty="0"/>
        </a:p>
      </dgm:t>
    </dgm:pt>
    <dgm:pt modelId="{6C702E62-CE6B-4FA0-A5FB-E0B5B3B24019}" type="parTrans" cxnId="{62560E58-DBB7-4A8A-B15E-16B449A0CFAF}">
      <dgm:prSet/>
      <dgm:spPr/>
      <dgm:t>
        <a:bodyPr/>
        <a:lstStyle/>
        <a:p>
          <a:endParaRPr lang="id-ID"/>
        </a:p>
      </dgm:t>
    </dgm:pt>
    <dgm:pt modelId="{C096BB81-4843-4A20-9CCB-878F5B417B25}" type="sibTrans" cxnId="{62560E58-DBB7-4A8A-B15E-16B449A0CFAF}">
      <dgm:prSet/>
      <dgm:spPr/>
      <dgm:t>
        <a:bodyPr/>
        <a:lstStyle/>
        <a:p>
          <a:endParaRPr lang="id-ID"/>
        </a:p>
      </dgm:t>
    </dgm:pt>
    <dgm:pt modelId="{BA3F7A13-91CC-4757-A7CB-DE0F822EE9DB}">
      <dgm:prSet phldrT="[Text]" custT="1"/>
      <dgm:spPr/>
      <dgm:t>
        <a:bodyPr/>
        <a:lstStyle/>
        <a:p>
          <a:r>
            <a:rPr lang="id-ID" sz="2400" dirty="0" smtClean="0"/>
            <a:t>ACC  0,72</a:t>
          </a:r>
          <a:endParaRPr lang="id-ID" sz="2400" dirty="0"/>
        </a:p>
      </dgm:t>
    </dgm:pt>
    <dgm:pt modelId="{B095DDD2-05A4-4A41-93FF-846EFBE3950E}" type="parTrans" cxnId="{6AA8AB66-F153-4B81-8AD1-A6EB12198402}">
      <dgm:prSet/>
      <dgm:spPr/>
      <dgm:t>
        <a:bodyPr/>
        <a:lstStyle/>
        <a:p>
          <a:endParaRPr lang="id-ID"/>
        </a:p>
      </dgm:t>
    </dgm:pt>
    <dgm:pt modelId="{0356C580-99B4-44DB-A0A7-9B03FE40003E}" type="sibTrans" cxnId="{6AA8AB66-F153-4B81-8AD1-A6EB12198402}">
      <dgm:prSet/>
      <dgm:spPr/>
      <dgm:t>
        <a:bodyPr/>
        <a:lstStyle/>
        <a:p>
          <a:endParaRPr lang="id-ID"/>
        </a:p>
      </dgm:t>
    </dgm:pt>
    <dgm:pt modelId="{37B382E9-2D60-469B-99E5-88577FA9E2B6}">
      <dgm:prSet phldrT="[Text]"/>
      <dgm:spPr/>
      <dgm:t>
        <a:bodyPr/>
        <a:lstStyle/>
        <a:p>
          <a:r>
            <a:rPr lang="id-ID" dirty="0" smtClean="0"/>
            <a:t>RBF</a:t>
          </a:r>
          <a:endParaRPr lang="id-ID" dirty="0"/>
        </a:p>
      </dgm:t>
    </dgm:pt>
    <dgm:pt modelId="{6B48B390-EE0A-4817-BA1A-99C9031DBD11}" type="parTrans" cxnId="{B73167B6-469C-46F3-BD54-4501714D846F}">
      <dgm:prSet/>
      <dgm:spPr/>
      <dgm:t>
        <a:bodyPr/>
        <a:lstStyle/>
        <a:p>
          <a:endParaRPr lang="id-ID"/>
        </a:p>
      </dgm:t>
    </dgm:pt>
    <dgm:pt modelId="{B792A2DD-2B76-49D6-A8C7-6B2A2949359A}" type="sibTrans" cxnId="{B73167B6-469C-46F3-BD54-4501714D846F}">
      <dgm:prSet/>
      <dgm:spPr/>
      <dgm:t>
        <a:bodyPr/>
        <a:lstStyle/>
        <a:p>
          <a:endParaRPr lang="id-ID"/>
        </a:p>
      </dgm:t>
    </dgm:pt>
    <dgm:pt modelId="{740A3AD2-AB27-42FA-B449-181F9CA9CD29}">
      <dgm:prSet phldrT="[Text]"/>
      <dgm:spPr/>
      <dgm:t>
        <a:bodyPr/>
        <a:lstStyle/>
        <a:p>
          <a:r>
            <a:rPr lang="id-ID" dirty="0" smtClean="0"/>
            <a:t>RELM</a:t>
          </a:r>
          <a:endParaRPr lang="id-ID" dirty="0"/>
        </a:p>
      </dgm:t>
    </dgm:pt>
    <dgm:pt modelId="{2654A154-90ED-4D31-ACAB-25568FBB7FC0}" type="parTrans" cxnId="{C82BED19-7753-40B6-B4A2-D251C046CF8C}">
      <dgm:prSet/>
      <dgm:spPr/>
      <dgm:t>
        <a:bodyPr/>
        <a:lstStyle/>
        <a:p>
          <a:endParaRPr lang="id-ID"/>
        </a:p>
      </dgm:t>
    </dgm:pt>
    <dgm:pt modelId="{7A3DD5BD-DDBB-4E71-BC1C-479AE81EE8C7}" type="sibTrans" cxnId="{C82BED19-7753-40B6-B4A2-D251C046CF8C}">
      <dgm:prSet/>
      <dgm:spPr/>
      <dgm:t>
        <a:bodyPr/>
        <a:lstStyle/>
        <a:p>
          <a:endParaRPr lang="id-ID"/>
        </a:p>
      </dgm:t>
    </dgm:pt>
    <dgm:pt modelId="{97D92DF8-819F-4F75-9B66-5075A163CF4E}">
      <dgm:prSet phldrT="[Text]"/>
      <dgm:spPr/>
      <dgm:t>
        <a:bodyPr/>
        <a:lstStyle/>
        <a:p>
          <a:r>
            <a:rPr lang="id-ID" dirty="0" smtClean="0"/>
            <a:t>ACC : 0,75</a:t>
          </a:r>
          <a:endParaRPr lang="id-ID" dirty="0"/>
        </a:p>
      </dgm:t>
    </dgm:pt>
    <dgm:pt modelId="{5624D4ED-410F-4C11-85C7-0C1619F20556}" type="parTrans" cxnId="{CDB485A9-BA32-4ECC-930F-750752C60F79}">
      <dgm:prSet/>
      <dgm:spPr/>
      <dgm:t>
        <a:bodyPr/>
        <a:lstStyle/>
        <a:p>
          <a:endParaRPr lang="id-ID"/>
        </a:p>
      </dgm:t>
    </dgm:pt>
    <dgm:pt modelId="{9573E55F-3D59-4F0C-B4A1-EB484C889D83}" type="sibTrans" cxnId="{CDB485A9-BA32-4ECC-930F-750752C60F79}">
      <dgm:prSet/>
      <dgm:spPr/>
      <dgm:t>
        <a:bodyPr/>
        <a:lstStyle/>
        <a:p>
          <a:endParaRPr lang="id-ID"/>
        </a:p>
      </dgm:t>
    </dgm:pt>
    <dgm:pt modelId="{BCF73B5F-DE8B-45DC-A318-D62621FC5C4F}">
      <dgm:prSet phldrT="[Text]"/>
      <dgm:spPr/>
      <dgm:t>
        <a:bodyPr/>
        <a:lstStyle/>
        <a:p>
          <a:r>
            <a:rPr lang="id-ID" dirty="0" smtClean="0"/>
            <a:t>ACC 0,76</a:t>
          </a:r>
          <a:endParaRPr lang="id-ID" dirty="0"/>
        </a:p>
      </dgm:t>
    </dgm:pt>
    <dgm:pt modelId="{EBE47ECB-AA74-4634-893D-12265F397233}" type="parTrans" cxnId="{06B0C38A-401D-48DA-B634-0F25F9268865}">
      <dgm:prSet/>
      <dgm:spPr/>
      <dgm:t>
        <a:bodyPr/>
        <a:lstStyle/>
        <a:p>
          <a:endParaRPr lang="id-ID"/>
        </a:p>
      </dgm:t>
    </dgm:pt>
    <dgm:pt modelId="{F366A308-4D37-435B-9845-72A480FF5E8F}" type="sibTrans" cxnId="{06B0C38A-401D-48DA-B634-0F25F9268865}">
      <dgm:prSet/>
      <dgm:spPr/>
      <dgm:t>
        <a:bodyPr/>
        <a:lstStyle/>
        <a:p>
          <a:endParaRPr lang="id-ID"/>
        </a:p>
      </dgm:t>
    </dgm:pt>
    <dgm:pt modelId="{EF821DF9-79D4-4D22-80D1-FAE61FD906A8}">
      <dgm:prSet phldrT="[Text]" custT="1"/>
      <dgm:spPr/>
      <dgm:t>
        <a:bodyPr/>
        <a:lstStyle/>
        <a:p>
          <a:r>
            <a:rPr lang="id-ID" sz="2400" dirty="0" smtClean="0"/>
            <a:t>SN :  0.77</a:t>
          </a:r>
          <a:endParaRPr lang="id-ID" sz="2400" dirty="0"/>
        </a:p>
      </dgm:t>
    </dgm:pt>
    <dgm:pt modelId="{AAF9455C-4F7B-4A41-8484-0B25292AEBB2}" type="parTrans" cxnId="{2FFDA093-F12B-4F2C-AAAF-7180FA82AC3E}">
      <dgm:prSet/>
      <dgm:spPr/>
      <dgm:t>
        <a:bodyPr/>
        <a:lstStyle/>
        <a:p>
          <a:endParaRPr lang="id-ID"/>
        </a:p>
      </dgm:t>
    </dgm:pt>
    <dgm:pt modelId="{938C6CA0-78A7-4879-925C-6C563A19BCD3}" type="sibTrans" cxnId="{2FFDA093-F12B-4F2C-AAAF-7180FA82AC3E}">
      <dgm:prSet/>
      <dgm:spPr/>
      <dgm:t>
        <a:bodyPr/>
        <a:lstStyle/>
        <a:p>
          <a:endParaRPr lang="id-ID"/>
        </a:p>
      </dgm:t>
    </dgm:pt>
    <dgm:pt modelId="{75C05240-9FCF-4596-A7A5-7CBD7A28F490}">
      <dgm:prSet phldrT="[Text]" custT="1"/>
      <dgm:spPr/>
      <dgm:t>
        <a:bodyPr/>
        <a:lstStyle/>
        <a:p>
          <a:r>
            <a:rPr lang="id-ID" sz="2400" dirty="0" smtClean="0"/>
            <a:t>SP : 0.68</a:t>
          </a:r>
          <a:endParaRPr lang="id-ID" sz="2400" dirty="0"/>
        </a:p>
      </dgm:t>
    </dgm:pt>
    <dgm:pt modelId="{BCD084F6-39F6-4547-A6DA-5D241558829C}" type="parTrans" cxnId="{D2C844E9-B415-418D-8771-CD2E3DF4918C}">
      <dgm:prSet/>
      <dgm:spPr/>
      <dgm:t>
        <a:bodyPr/>
        <a:lstStyle/>
        <a:p>
          <a:endParaRPr lang="id-ID"/>
        </a:p>
      </dgm:t>
    </dgm:pt>
    <dgm:pt modelId="{2A4E7D04-1E5F-412E-B0C0-1872F8A05F5E}" type="sibTrans" cxnId="{D2C844E9-B415-418D-8771-CD2E3DF4918C}">
      <dgm:prSet/>
      <dgm:spPr/>
      <dgm:t>
        <a:bodyPr/>
        <a:lstStyle/>
        <a:p>
          <a:endParaRPr lang="id-ID"/>
        </a:p>
      </dgm:t>
    </dgm:pt>
    <dgm:pt modelId="{E35C174D-EE10-4B75-A618-16AC49601F47}">
      <dgm:prSet phldrT="[Text]"/>
      <dgm:spPr/>
      <dgm:t>
        <a:bodyPr/>
        <a:lstStyle/>
        <a:p>
          <a:r>
            <a:rPr lang="id-ID" dirty="0" smtClean="0"/>
            <a:t>Naive Bayes</a:t>
          </a:r>
          <a:endParaRPr lang="id-ID" dirty="0"/>
        </a:p>
      </dgm:t>
    </dgm:pt>
    <dgm:pt modelId="{8A2E55B3-F67F-4706-84F7-A36E6622A289}" type="parTrans" cxnId="{4F20F721-9218-4A47-AA21-FC16AF78477C}">
      <dgm:prSet/>
      <dgm:spPr/>
      <dgm:t>
        <a:bodyPr/>
        <a:lstStyle/>
        <a:p>
          <a:endParaRPr lang="id-ID"/>
        </a:p>
      </dgm:t>
    </dgm:pt>
    <dgm:pt modelId="{0CFA6A12-2F7C-43D9-89E0-5918DE4F27BC}" type="sibTrans" cxnId="{4F20F721-9218-4A47-AA21-FC16AF78477C}">
      <dgm:prSet/>
      <dgm:spPr/>
      <dgm:t>
        <a:bodyPr/>
        <a:lstStyle/>
        <a:p>
          <a:endParaRPr lang="id-ID"/>
        </a:p>
      </dgm:t>
    </dgm:pt>
    <dgm:pt modelId="{32AF0DB6-4A09-46DD-82C0-4E46E793B1BD}">
      <dgm:prSet phldrT="[Text]"/>
      <dgm:spPr/>
      <dgm:t>
        <a:bodyPr/>
        <a:lstStyle/>
        <a:p>
          <a:r>
            <a:rPr lang="id-ID" dirty="0" smtClean="0"/>
            <a:t>ACC : 0,73</a:t>
          </a:r>
          <a:endParaRPr lang="id-ID" dirty="0"/>
        </a:p>
      </dgm:t>
    </dgm:pt>
    <dgm:pt modelId="{F0452345-99F2-4E22-BD6A-4D19E03CC66F}" type="parTrans" cxnId="{25D361CB-2B18-460A-B96B-7BBBA2CA0B32}">
      <dgm:prSet/>
      <dgm:spPr/>
      <dgm:t>
        <a:bodyPr/>
        <a:lstStyle/>
        <a:p>
          <a:endParaRPr lang="id-ID"/>
        </a:p>
      </dgm:t>
    </dgm:pt>
    <dgm:pt modelId="{A1FF8E04-2843-451D-BB8D-3F4A2941EAFD}" type="sibTrans" cxnId="{25D361CB-2B18-460A-B96B-7BBBA2CA0B32}">
      <dgm:prSet/>
      <dgm:spPr/>
      <dgm:t>
        <a:bodyPr/>
        <a:lstStyle/>
        <a:p>
          <a:endParaRPr lang="id-ID"/>
        </a:p>
      </dgm:t>
    </dgm:pt>
    <dgm:pt modelId="{ECBD10D3-D720-495B-9B02-8C63D22BD2F9}">
      <dgm:prSet phldrT="[Text]"/>
      <dgm:spPr/>
      <dgm:t>
        <a:bodyPr/>
        <a:lstStyle/>
        <a:p>
          <a:r>
            <a:rPr lang="id-ID" dirty="0" smtClean="0"/>
            <a:t>ACC 0,72</a:t>
          </a:r>
          <a:endParaRPr lang="id-ID" dirty="0"/>
        </a:p>
      </dgm:t>
    </dgm:pt>
    <dgm:pt modelId="{1ADB2E80-E087-4930-8DCB-45BDA6A897F9}" type="parTrans" cxnId="{446433D9-B1E8-4E50-B482-1CF83E1E69BC}">
      <dgm:prSet/>
      <dgm:spPr/>
      <dgm:t>
        <a:bodyPr/>
        <a:lstStyle/>
        <a:p>
          <a:endParaRPr lang="id-ID"/>
        </a:p>
      </dgm:t>
    </dgm:pt>
    <dgm:pt modelId="{FC1E2F3D-7521-4636-A0F8-F809DF8A6B05}" type="sibTrans" cxnId="{446433D9-B1E8-4E50-B482-1CF83E1E69BC}">
      <dgm:prSet/>
      <dgm:spPr/>
      <dgm:t>
        <a:bodyPr/>
        <a:lstStyle/>
        <a:p>
          <a:endParaRPr lang="id-ID"/>
        </a:p>
      </dgm:t>
    </dgm:pt>
    <dgm:pt modelId="{FC7FECC1-7193-4532-B8C1-C8629F9F48BB}">
      <dgm:prSet phldrT="[Text]" custT="1"/>
      <dgm:spPr/>
      <dgm:t>
        <a:bodyPr/>
        <a:lstStyle/>
        <a:p>
          <a:r>
            <a:rPr lang="id-ID" sz="2400" dirty="0" smtClean="0"/>
            <a:t>PR : 0.70</a:t>
          </a:r>
          <a:endParaRPr lang="id-ID" sz="2400" dirty="0"/>
        </a:p>
      </dgm:t>
    </dgm:pt>
    <dgm:pt modelId="{4F6958BB-AE52-4B56-9BE3-09FEC395D56A}" type="parTrans" cxnId="{79757F8F-F946-47B6-8FBF-648FC0E4076A}">
      <dgm:prSet/>
      <dgm:spPr/>
      <dgm:t>
        <a:bodyPr/>
        <a:lstStyle/>
        <a:p>
          <a:endParaRPr lang="id-ID"/>
        </a:p>
      </dgm:t>
    </dgm:pt>
    <dgm:pt modelId="{49E46AC8-6797-415A-9EB9-BE223FEC82B3}" type="sibTrans" cxnId="{79757F8F-F946-47B6-8FBF-648FC0E4076A}">
      <dgm:prSet/>
      <dgm:spPr/>
      <dgm:t>
        <a:bodyPr/>
        <a:lstStyle/>
        <a:p>
          <a:endParaRPr lang="id-ID"/>
        </a:p>
      </dgm:t>
    </dgm:pt>
    <dgm:pt modelId="{0F78B8F3-F382-4B23-AC9F-D9146F44E4B3}">
      <dgm:prSet phldrT="[Text]"/>
      <dgm:spPr/>
      <dgm:t>
        <a:bodyPr/>
        <a:lstStyle/>
        <a:p>
          <a:r>
            <a:rPr lang="id-ID" dirty="0" smtClean="0"/>
            <a:t>SN : 0,75</a:t>
          </a:r>
          <a:endParaRPr lang="id-ID" dirty="0"/>
        </a:p>
      </dgm:t>
    </dgm:pt>
    <dgm:pt modelId="{23132405-8EE5-4519-BB33-A9767016B4A3}" type="parTrans" cxnId="{8B0D13BE-6CFF-4273-BD4B-7501F5B09187}">
      <dgm:prSet/>
      <dgm:spPr/>
      <dgm:t>
        <a:bodyPr/>
        <a:lstStyle/>
        <a:p>
          <a:endParaRPr lang="id-ID"/>
        </a:p>
      </dgm:t>
    </dgm:pt>
    <dgm:pt modelId="{62E59BD9-6772-46D9-B908-18371611BBF2}" type="sibTrans" cxnId="{8B0D13BE-6CFF-4273-BD4B-7501F5B09187}">
      <dgm:prSet/>
      <dgm:spPr/>
      <dgm:t>
        <a:bodyPr/>
        <a:lstStyle/>
        <a:p>
          <a:endParaRPr lang="id-ID"/>
        </a:p>
      </dgm:t>
    </dgm:pt>
    <dgm:pt modelId="{DA3615B2-E807-4C7C-B8F6-AC1C8B7AF6DD}">
      <dgm:prSet phldrT="[Text]"/>
      <dgm:spPr/>
      <dgm:t>
        <a:bodyPr/>
        <a:lstStyle/>
        <a:p>
          <a:r>
            <a:rPr lang="id-ID" dirty="0" smtClean="0"/>
            <a:t>SP : 0,70</a:t>
          </a:r>
          <a:endParaRPr lang="id-ID" dirty="0"/>
        </a:p>
      </dgm:t>
    </dgm:pt>
    <dgm:pt modelId="{BC544F65-51A5-4980-86E6-39406DD18AB2}" type="parTrans" cxnId="{A525CCCC-3F19-4EF3-B102-FA51DD64DD94}">
      <dgm:prSet/>
      <dgm:spPr/>
      <dgm:t>
        <a:bodyPr/>
        <a:lstStyle/>
        <a:p>
          <a:endParaRPr lang="id-ID"/>
        </a:p>
      </dgm:t>
    </dgm:pt>
    <dgm:pt modelId="{59BBE76D-A149-4529-9E53-8388BCCFA03A}" type="sibTrans" cxnId="{A525CCCC-3F19-4EF3-B102-FA51DD64DD94}">
      <dgm:prSet/>
      <dgm:spPr/>
      <dgm:t>
        <a:bodyPr/>
        <a:lstStyle/>
        <a:p>
          <a:endParaRPr lang="id-ID"/>
        </a:p>
      </dgm:t>
    </dgm:pt>
    <dgm:pt modelId="{3EEE11D9-3C7C-4F77-851B-55BD5DFEA3B8}">
      <dgm:prSet phldrT="[Text]"/>
      <dgm:spPr/>
      <dgm:t>
        <a:bodyPr/>
        <a:lstStyle/>
        <a:p>
          <a:r>
            <a:rPr lang="id-ID" dirty="0" smtClean="0"/>
            <a:t>PR : 0,76</a:t>
          </a:r>
          <a:endParaRPr lang="id-ID" dirty="0"/>
        </a:p>
      </dgm:t>
    </dgm:pt>
    <dgm:pt modelId="{3A3F2AE3-AAC7-473F-84D7-27B0FF9D6C65}" type="parTrans" cxnId="{7C4FB2FF-5209-4376-8279-1C91244047A9}">
      <dgm:prSet/>
      <dgm:spPr/>
      <dgm:t>
        <a:bodyPr/>
        <a:lstStyle/>
        <a:p>
          <a:endParaRPr lang="id-ID"/>
        </a:p>
      </dgm:t>
    </dgm:pt>
    <dgm:pt modelId="{2CF25E2A-6E4A-4CC0-B42D-134AD965D21A}" type="sibTrans" cxnId="{7C4FB2FF-5209-4376-8279-1C91244047A9}">
      <dgm:prSet/>
      <dgm:spPr/>
      <dgm:t>
        <a:bodyPr/>
        <a:lstStyle/>
        <a:p>
          <a:endParaRPr lang="id-ID"/>
        </a:p>
      </dgm:t>
    </dgm:pt>
    <dgm:pt modelId="{BAD1B84E-4B5F-4E02-AAB3-DB652011508C}">
      <dgm:prSet phldrT="[Text]"/>
      <dgm:spPr/>
      <dgm:t>
        <a:bodyPr/>
        <a:lstStyle/>
        <a:p>
          <a:r>
            <a:rPr lang="id-ID" dirty="0" smtClean="0"/>
            <a:t>SN : 0,73</a:t>
          </a:r>
          <a:endParaRPr lang="id-ID" dirty="0"/>
        </a:p>
      </dgm:t>
    </dgm:pt>
    <dgm:pt modelId="{BAF49E3F-FB5E-400F-975A-DED1754CA966}" type="parTrans" cxnId="{561F1442-BB4F-4EDA-A8E3-B972A2DF6922}">
      <dgm:prSet/>
      <dgm:spPr/>
      <dgm:t>
        <a:bodyPr/>
        <a:lstStyle/>
        <a:p>
          <a:endParaRPr lang="id-ID"/>
        </a:p>
      </dgm:t>
    </dgm:pt>
    <dgm:pt modelId="{372A0FEF-B296-4C11-98A5-CDE69378B430}" type="sibTrans" cxnId="{561F1442-BB4F-4EDA-A8E3-B972A2DF6922}">
      <dgm:prSet/>
      <dgm:spPr/>
      <dgm:t>
        <a:bodyPr/>
        <a:lstStyle/>
        <a:p>
          <a:endParaRPr lang="id-ID"/>
        </a:p>
      </dgm:t>
    </dgm:pt>
    <dgm:pt modelId="{533AD36B-1045-4C8D-B280-E21733E8F8BE}">
      <dgm:prSet phldrT="[Text]"/>
      <dgm:spPr/>
      <dgm:t>
        <a:bodyPr/>
        <a:lstStyle/>
        <a:p>
          <a:r>
            <a:rPr lang="id-ID" dirty="0" smtClean="0"/>
            <a:t>SP : 0,73</a:t>
          </a:r>
          <a:endParaRPr lang="id-ID" dirty="0"/>
        </a:p>
      </dgm:t>
    </dgm:pt>
    <dgm:pt modelId="{8FCA1A26-0E26-446E-AB1B-6BA22CB25D09}" type="parTrans" cxnId="{1EA36397-3929-4E50-AB3E-E9C42DA4CB4A}">
      <dgm:prSet/>
      <dgm:spPr/>
      <dgm:t>
        <a:bodyPr/>
        <a:lstStyle/>
        <a:p>
          <a:endParaRPr lang="id-ID"/>
        </a:p>
      </dgm:t>
    </dgm:pt>
    <dgm:pt modelId="{65EBD8FC-F598-4B63-91A3-19313F4F5CC1}" type="sibTrans" cxnId="{1EA36397-3929-4E50-AB3E-E9C42DA4CB4A}">
      <dgm:prSet/>
      <dgm:spPr/>
      <dgm:t>
        <a:bodyPr/>
        <a:lstStyle/>
        <a:p>
          <a:endParaRPr lang="id-ID"/>
        </a:p>
      </dgm:t>
    </dgm:pt>
    <dgm:pt modelId="{4A5DF0F7-0DFA-4235-9C0D-27515EE7BB8A}">
      <dgm:prSet phldrT="[Text]"/>
      <dgm:spPr/>
      <dgm:t>
        <a:bodyPr/>
        <a:lstStyle/>
        <a:p>
          <a:r>
            <a:rPr lang="id-ID" dirty="0" smtClean="0"/>
            <a:t>PR : 0,72</a:t>
          </a:r>
          <a:endParaRPr lang="id-ID" dirty="0"/>
        </a:p>
      </dgm:t>
    </dgm:pt>
    <dgm:pt modelId="{B1078966-A5DC-49BE-831E-08D6823831D6}" type="parTrans" cxnId="{C7343697-117A-41A8-B4EE-1BFE98448D7B}">
      <dgm:prSet/>
      <dgm:spPr/>
      <dgm:t>
        <a:bodyPr/>
        <a:lstStyle/>
        <a:p>
          <a:endParaRPr lang="id-ID"/>
        </a:p>
      </dgm:t>
    </dgm:pt>
    <dgm:pt modelId="{291B88A4-DEB0-4A39-91AA-E21A309758F2}" type="sibTrans" cxnId="{C7343697-117A-41A8-B4EE-1BFE98448D7B}">
      <dgm:prSet/>
      <dgm:spPr/>
      <dgm:t>
        <a:bodyPr/>
        <a:lstStyle/>
        <a:p>
          <a:endParaRPr lang="id-ID"/>
        </a:p>
      </dgm:t>
    </dgm:pt>
    <dgm:pt modelId="{8D977069-E5A0-4902-8572-DE5B6E618D66}">
      <dgm:prSet phldrT="[Text]"/>
      <dgm:spPr/>
      <dgm:t>
        <a:bodyPr/>
        <a:lstStyle/>
        <a:p>
          <a:r>
            <a:rPr lang="id-ID" dirty="0" smtClean="0"/>
            <a:t>SN : 0,75</a:t>
          </a:r>
          <a:endParaRPr lang="id-ID" dirty="0"/>
        </a:p>
      </dgm:t>
    </dgm:pt>
    <dgm:pt modelId="{1BFC42AF-02E1-45B0-8C72-94C25733DA7F}" type="parTrans" cxnId="{1D45A437-5DFA-40FF-8804-D2C5C737CFA1}">
      <dgm:prSet/>
      <dgm:spPr/>
      <dgm:t>
        <a:bodyPr/>
        <a:lstStyle/>
        <a:p>
          <a:endParaRPr lang="id-ID"/>
        </a:p>
      </dgm:t>
    </dgm:pt>
    <dgm:pt modelId="{14FB406A-4B84-464C-8E6C-9A5F7D4E3515}" type="sibTrans" cxnId="{1D45A437-5DFA-40FF-8804-D2C5C737CFA1}">
      <dgm:prSet/>
      <dgm:spPr/>
      <dgm:t>
        <a:bodyPr/>
        <a:lstStyle/>
        <a:p>
          <a:endParaRPr lang="id-ID"/>
        </a:p>
      </dgm:t>
    </dgm:pt>
    <dgm:pt modelId="{AF62002D-E865-4176-B752-217C2CC29FC4}">
      <dgm:prSet phldrT="[Text]"/>
      <dgm:spPr/>
      <dgm:t>
        <a:bodyPr/>
        <a:lstStyle/>
        <a:p>
          <a:r>
            <a:rPr lang="id-ID" dirty="0" smtClean="0"/>
            <a:t>SP : 0,77</a:t>
          </a:r>
          <a:endParaRPr lang="id-ID" dirty="0"/>
        </a:p>
      </dgm:t>
    </dgm:pt>
    <dgm:pt modelId="{34E99453-B8E8-4199-869C-76D5058B1580}" type="parTrans" cxnId="{0BC433E5-0267-45C9-8D21-47499905C36B}">
      <dgm:prSet/>
      <dgm:spPr/>
      <dgm:t>
        <a:bodyPr/>
        <a:lstStyle/>
        <a:p>
          <a:endParaRPr lang="id-ID"/>
        </a:p>
      </dgm:t>
    </dgm:pt>
    <dgm:pt modelId="{51646CEB-D96C-47BB-82F2-BA273702EFDD}" type="sibTrans" cxnId="{0BC433E5-0267-45C9-8D21-47499905C36B}">
      <dgm:prSet/>
      <dgm:spPr/>
      <dgm:t>
        <a:bodyPr/>
        <a:lstStyle/>
        <a:p>
          <a:endParaRPr lang="id-ID"/>
        </a:p>
      </dgm:t>
    </dgm:pt>
    <dgm:pt modelId="{C171BC4B-2474-4B2D-87B5-B9D6142EC6B1}">
      <dgm:prSet phldrT="[Text]"/>
      <dgm:spPr/>
      <dgm:t>
        <a:bodyPr/>
        <a:lstStyle/>
        <a:p>
          <a:r>
            <a:rPr lang="id-ID" dirty="0" smtClean="0"/>
            <a:t>PR : 0,72</a:t>
          </a:r>
          <a:endParaRPr lang="id-ID" dirty="0"/>
        </a:p>
      </dgm:t>
    </dgm:pt>
    <dgm:pt modelId="{66CB5C89-CA99-4239-8D3E-C76F0420BEF7}" type="parTrans" cxnId="{3BF55A6E-6AA6-4673-A7C5-50494EFD1D0A}">
      <dgm:prSet/>
      <dgm:spPr/>
      <dgm:t>
        <a:bodyPr/>
        <a:lstStyle/>
        <a:p>
          <a:endParaRPr lang="id-ID"/>
        </a:p>
      </dgm:t>
    </dgm:pt>
    <dgm:pt modelId="{D4264D35-CAAE-4715-8ACB-24FE61463B08}" type="sibTrans" cxnId="{3BF55A6E-6AA6-4673-A7C5-50494EFD1D0A}">
      <dgm:prSet/>
      <dgm:spPr/>
      <dgm:t>
        <a:bodyPr/>
        <a:lstStyle/>
        <a:p>
          <a:endParaRPr lang="id-ID"/>
        </a:p>
      </dgm:t>
    </dgm:pt>
    <dgm:pt modelId="{7F447068-C6EC-4183-B21D-D24D4FE6D21B}">
      <dgm:prSet phldrT="[Text]"/>
      <dgm:spPr/>
      <dgm:t>
        <a:bodyPr/>
        <a:lstStyle/>
        <a:p>
          <a:r>
            <a:rPr lang="id-ID" dirty="0" smtClean="0"/>
            <a:t>SN : 0,79</a:t>
          </a:r>
          <a:endParaRPr lang="id-ID" dirty="0"/>
        </a:p>
      </dgm:t>
    </dgm:pt>
    <dgm:pt modelId="{E4DF5A8C-08DC-44A4-BB57-4723E004CA3B}" type="parTrans" cxnId="{1D1321DB-6CD9-402E-87DA-5ECB251C205C}">
      <dgm:prSet/>
      <dgm:spPr/>
      <dgm:t>
        <a:bodyPr/>
        <a:lstStyle/>
        <a:p>
          <a:endParaRPr lang="id-ID"/>
        </a:p>
      </dgm:t>
    </dgm:pt>
    <dgm:pt modelId="{63CBF60A-A628-4B7E-B0AD-21A4B2EDECF4}" type="sibTrans" cxnId="{1D1321DB-6CD9-402E-87DA-5ECB251C205C}">
      <dgm:prSet/>
      <dgm:spPr/>
      <dgm:t>
        <a:bodyPr/>
        <a:lstStyle/>
        <a:p>
          <a:endParaRPr lang="id-ID"/>
        </a:p>
      </dgm:t>
    </dgm:pt>
    <dgm:pt modelId="{CA5A065B-84F3-4A02-9597-E5F30879DB9D}">
      <dgm:prSet phldrT="[Text]"/>
      <dgm:spPr/>
      <dgm:t>
        <a:bodyPr/>
        <a:lstStyle/>
        <a:p>
          <a:r>
            <a:rPr lang="id-ID" dirty="0" smtClean="0"/>
            <a:t>SP : 0,75</a:t>
          </a:r>
          <a:endParaRPr lang="id-ID" dirty="0"/>
        </a:p>
      </dgm:t>
    </dgm:pt>
    <dgm:pt modelId="{1DCECF3B-F29A-4ADF-B4B8-9BD00E922BD2}" type="parTrans" cxnId="{9BFBFBCE-3FBB-416F-B456-A8111EB0ACDB}">
      <dgm:prSet/>
      <dgm:spPr/>
      <dgm:t>
        <a:bodyPr/>
        <a:lstStyle/>
        <a:p>
          <a:endParaRPr lang="id-ID"/>
        </a:p>
      </dgm:t>
    </dgm:pt>
    <dgm:pt modelId="{CD3DF761-23B1-4EBC-8193-44E8F2F51CC0}" type="sibTrans" cxnId="{9BFBFBCE-3FBB-416F-B456-A8111EB0ACDB}">
      <dgm:prSet/>
      <dgm:spPr/>
      <dgm:t>
        <a:bodyPr/>
        <a:lstStyle/>
        <a:p>
          <a:endParaRPr lang="id-ID"/>
        </a:p>
      </dgm:t>
    </dgm:pt>
    <dgm:pt modelId="{8BE05950-6ACD-492A-B181-8BCE58D1ECA1}">
      <dgm:prSet phldrT="[Text]"/>
      <dgm:spPr/>
      <dgm:t>
        <a:bodyPr/>
        <a:lstStyle/>
        <a:p>
          <a:r>
            <a:rPr lang="id-ID" dirty="0" smtClean="0"/>
            <a:t>PR : 0,74</a:t>
          </a:r>
          <a:endParaRPr lang="id-ID" dirty="0"/>
        </a:p>
      </dgm:t>
    </dgm:pt>
    <dgm:pt modelId="{8C8FD463-46C5-4464-8B8C-A66E9D1B5981}" type="parTrans" cxnId="{19AA3E44-E7C1-45CD-A861-92B177933DB0}">
      <dgm:prSet/>
      <dgm:spPr/>
      <dgm:t>
        <a:bodyPr/>
        <a:lstStyle/>
        <a:p>
          <a:endParaRPr lang="id-ID"/>
        </a:p>
      </dgm:t>
    </dgm:pt>
    <dgm:pt modelId="{F9B01BA9-A290-4302-907D-DE28A1F5E6D8}" type="sibTrans" cxnId="{19AA3E44-E7C1-45CD-A861-92B177933DB0}">
      <dgm:prSet/>
      <dgm:spPr/>
      <dgm:t>
        <a:bodyPr/>
        <a:lstStyle/>
        <a:p>
          <a:endParaRPr lang="id-ID"/>
        </a:p>
      </dgm:t>
    </dgm:pt>
    <dgm:pt modelId="{9BCCDA9F-811D-4A23-B084-AFB411BF3212}">
      <dgm:prSet phldrT="[Text]"/>
      <dgm:spPr/>
      <dgm:t>
        <a:bodyPr/>
        <a:lstStyle/>
        <a:p>
          <a:r>
            <a:rPr lang="id-ID" dirty="0" smtClean="0"/>
            <a:t>SN : 0,73</a:t>
          </a:r>
          <a:endParaRPr lang="id-ID" dirty="0"/>
        </a:p>
      </dgm:t>
    </dgm:pt>
    <dgm:pt modelId="{763074E3-A7A9-4AC6-AA29-8236C5E256FD}" type="parTrans" cxnId="{4612A467-D66B-463F-B707-E20F4D9435A0}">
      <dgm:prSet/>
      <dgm:spPr/>
      <dgm:t>
        <a:bodyPr/>
        <a:lstStyle/>
        <a:p>
          <a:endParaRPr lang="id-ID"/>
        </a:p>
      </dgm:t>
    </dgm:pt>
    <dgm:pt modelId="{4FF532E4-C512-45DF-B20F-9BE1C586464F}" type="sibTrans" cxnId="{4612A467-D66B-463F-B707-E20F4D9435A0}">
      <dgm:prSet/>
      <dgm:spPr/>
      <dgm:t>
        <a:bodyPr/>
        <a:lstStyle/>
        <a:p>
          <a:endParaRPr lang="id-ID"/>
        </a:p>
      </dgm:t>
    </dgm:pt>
    <dgm:pt modelId="{54367B6C-614D-4E43-B326-FBA9F374E9EA}">
      <dgm:prSet phldrT="[Text]"/>
      <dgm:spPr/>
      <dgm:t>
        <a:bodyPr/>
        <a:lstStyle/>
        <a:p>
          <a:r>
            <a:rPr lang="id-ID" dirty="0" smtClean="0"/>
            <a:t>SP : 0,81</a:t>
          </a:r>
          <a:endParaRPr lang="id-ID" dirty="0"/>
        </a:p>
      </dgm:t>
    </dgm:pt>
    <dgm:pt modelId="{DDC35A87-88B6-4048-A8CD-D812AB935FD9}" type="parTrans" cxnId="{A7B4AA9E-16DB-457F-A915-1F765702E86D}">
      <dgm:prSet/>
      <dgm:spPr/>
      <dgm:t>
        <a:bodyPr/>
        <a:lstStyle/>
        <a:p>
          <a:endParaRPr lang="id-ID"/>
        </a:p>
      </dgm:t>
    </dgm:pt>
    <dgm:pt modelId="{623194E8-E09D-45BA-B65D-729A07C8269E}" type="sibTrans" cxnId="{A7B4AA9E-16DB-457F-A915-1F765702E86D}">
      <dgm:prSet/>
      <dgm:spPr/>
      <dgm:t>
        <a:bodyPr/>
        <a:lstStyle/>
        <a:p>
          <a:endParaRPr lang="id-ID"/>
        </a:p>
      </dgm:t>
    </dgm:pt>
    <dgm:pt modelId="{9A33E0F6-A7EF-4E90-B572-56C11134A4F8}">
      <dgm:prSet phldrT="[Text]"/>
      <dgm:spPr/>
      <dgm:t>
        <a:bodyPr/>
        <a:lstStyle/>
        <a:p>
          <a:r>
            <a:rPr lang="id-ID" dirty="0" smtClean="0"/>
            <a:t>PR :0,84</a:t>
          </a:r>
          <a:endParaRPr lang="id-ID" dirty="0"/>
        </a:p>
      </dgm:t>
    </dgm:pt>
    <dgm:pt modelId="{BB03F9A2-62C0-47E2-A188-F7810C0447BE}" type="parTrans" cxnId="{26EEC9FC-2462-4D84-82BD-F3F606F21F03}">
      <dgm:prSet/>
      <dgm:spPr/>
      <dgm:t>
        <a:bodyPr/>
        <a:lstStyle/>
        <a:p>
          <a:endParaRPr lang="id-ID"/>
        </a:p>
      </dgm:t>
    </dgm:pt>
    <dgm:pt modelId="{6669F52C-1052-489D-9F8B-F72DBE8B8BBB}" type="sibTrans" cxnId="{26EEC9FC-2462-4D84-82BD-F3F606F21F03}">
      <dgm:prSet/>
      <dgm:spPr/>
      <dgm:t>
        <a:bodyPr/>
        <a:lstStyle/>
        <a:p>
          <a:endParaRPr lang="id-ID"/>
        </a:p>
      </dgm:t>
    </dgm:pt>
    <dgm:pt modelId="{90809DF7-A467-4C9C-B51A-5C0B06E4334E}">
      <dgm:prSet/>
      <dgm:spPr/>
      <dgm:t>
        <a:bodyPr/>
        <a:lstStyle/>
        <a:p>
          <a:r>
            <a:rPr lang="id-ID" dirty="0" smtClean="0"/>
            <a:t>SN : 0,85</a:t>
          </a:r>
          <a:endParaRPr lang="id-ID" dirty="0"/>
        </a:p>
      </dgm:t>
    </dgm:pt>
    <dgm:pt modelId="{D496C3D8-5A1C-4333-96A7-797C7064B7AD}" type="parTrans" cxnId="{3FDAFECF-1BDB-442F-8AAB-8F1AC62A1B0F}">
      <dgm:prSet/>
      <dgm:spPr/>
      <dgm:t>
        <a:bodyPr/>
        <a:lstStyle/>
        <a:p>
          <a:endParaRPr lang="id-ID"/>
        </a:p>
      </dgm:t>
    </dgm:pt>
    <dgm:pt modelId="{45C8EDF9-2CBE-4790-B6EC-0C048E231467}" type="sibTrans" cxnId="{3FDAFECF-1BDB-442F-8AAB-8F1AC62A1B0F}">
      <dgm:prSet/>
      <dgm:spPr/>
      <dgm:t>
        <a:bodyPr/>
        <a:lstStyle/>
        <a:p>
          <a:endParaRPr lang="id-ID"/>
        </a:p>
      </dgm:t>
    </dgm:pt>
    <dgm:pt modelId="{84FCF8CD-BF8A-43D7-8BDF-29FC2D108137}">
      <dgm:prSet/>
      <dgm:spPr/>
      <dgm:t>
        <a:bodyPr/>
        <a:lstStyle/>
        <a:p>
          <a:r>
            <a:rPr lang="id-ID" dirty="0" smtClean="0"/>
            <a:t>SP : 0,72</a:t>
          </a:r>
          <a:endParaRPr lang="id-ID" dirty="0"/>
        </a:p>
      </dgm:t>
    </dgm:pt>
    <dgm:pt modelId="{1ED860A3-7FAB-4EA7-9663-690D91429D37}" type="parTrans" cxnId="{DC487191-480C-4E2A-993C-6208EB39E167}">
      <dgm:prSet/>
      <dgm:spPr/>
      <dgm:t>
        <a:bodyPr/>
        <a:lstStyle/>
        <a:p>
          <a:endParaRPr lang="id-ID"/>
        </a:p>
      </dgm:t>
    </dgm:pt>
    <dgm:pt modelId="{FD0A6A39-0CE3-4121-B135-F6DFEDCEFE87}" type="sibTrans" cxnId="{DC487191-480C-4E2A-993C-6208EB39E167}">
      <dgm:prSet/>
      <dgm:spPr/>
      <dgm:t>
        <a:bodyPr/>
        <a:lstStyle/>
        <a:p>
          <a:endParaRPr lang="id-ID"/>
        </a:p>
      </dgm:t>
    </dgm:pt>
    <dgm:pt modelId="{554FE052-8580-477A-8A17-15EAB20F9593}">
      <dgm:prSet/>
      <dgm:spPr/>
      <dgm:t>
        <a:bodyPr/>
        <a:lstStyle/>
        <a:p>
          <a:r>
            <a:rPr lang="id-ID" dirty="0" smtClean="0"/>
            <a:t>PR : 0,81</a:t>
          </a:r>
          <a:endParaRPr lang="id-ID" dirty="0"/>
        </a:p>
      </dgm:t>
    </dgm:pt>
    <dgm:pt modelId="{C00811A5-467B-4261-8050-BBAC0ACDD6A5}" type="parTrans" cxnId="{00CCDE16-4151-4738-9215-C4289CA690CC}">
      <dgm:prSet/>
      <dgm:spPr/>
      <dgm:t>
        <a:bodyPr/>
        <a:lstStyle/>
        <a:p>
          <a:endParaRPr lang="id-ID"/>
        </a:p>
      </dgm:t>
    </dgm:pt>
    <dgm:pt modelId="{7CB2CF89-91EB-44A6-9570-2E2C3FA6017A}" type="sibTrans" cxnId="{00CCDE16-4151-4738-9215-C4289CA690CC}">
      <dgm:prSet/>
      <dgm:spPr/>
      <dgm:t>
        <a:bodyPr/>
        <a:lstStyle/>
        <a:p>
          <a:endParaRPr lang="id-ID"/>
        </a:p>
      </dgm:t>
    </dgm:pt>
    <dgm:pt modelId="{BAF24D60-845A-4F56-B109-0A675D191E54}" type="pres">
      <dgm:prSet presAssocID="{2D4002BD-62C2-499D-8D57-2894B49D0119}" presName="CompostProcess" presStyleCnt="0">
        <dgm:presLayoutVars>
          <dgm:dir/>
          <dgm:resizeHandles val="exact"/>
        </dgm:presLayoutVars>
      </dgm:prSet>
      <dgm:spPr/>
    </dgm:pt>
    <dgm:pt modelId="{B7AB96F8-31D8-44E9-B487-0B0663A90075}" type="pres">
      <dgm:prSet presAssocID="{2D4002BD-62C2-499D-8D57-2894B49D0119}" presName="arrow" presStyleLbl="bgShp" presStyleIdx="0" presStyleCnt="1"/>
      <dgm:spPr/>
    </dgm:pt>
    <dgm:pt modelId="{5A2A046B-C006-46C9-92FE-CAC9AFDFAA9A}" type="pres">
      <dgm:prSet presAssocID="{2D4002BD-62C2-499D-8D57-2894B49D0119}" presName="linearProcess" presStyleCnt="0"/>
      <dgm:spPr/>
    </dgm:pt>
    <dgm:pt modelId="{004D2B17-854E-4F32-9586-301B05930292}" type="pres">
      <dgm:prSet presAssocID="{C1A92726-4333-485A-B772-5C691185BFC8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3E6DEF5-96B7-472C-94FC-5D38EFD4FF7B}" type="pres">
      <dgm:prSet presAssocID="{E5326681-C110-49BB-A63C-35E9A5F64B0F}" presName="sibTrans" presStyleCnt="0"/>
      <dgm:spPr/>
    </dgm:pt>
    <dgm:pt modelId="{892F0D76-1A36-4954-9AD6-E46E13A2AE7E}" type="pres">
      <dgm:prSet presAssocID="{66F9A84E-1866-49B0-A94C-F36D11077F1A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FF55AE1-2241-450C-A144-C788389E8D6F}" type="pres">
      <dgm:prSet presAssocID="{C096BB81-4843-4A20-9CCB-878F5B417B25}" presName="sibTrans" presStyleCnt="0"/>
      <dgm:spPr/>
    </dgm:pt>
    <dgm:pt modelId="{F1FAB732-60FF-4EB3-8966-5F654854DDCD}" type="pres">
      <dgm:prSet presAssocID="{E35C174D-EE10-4B75-A618-16AC49601F47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E2554E0-6986-4D8D-9781-D44659C22CBF}" type="pres">
      <dgm:prSet presAssocID="{0CFA6A12-2F7C-43D9-89E0-5918DE4F27BC}" presName="sibTrans" presStyleCnt="0"/>
      <dgm:spPr/>
    </dgm:pt>
    <dgm:pt modelId="{A861E940-32A7-490F-A8F7-43BFBC91CF70}" type="pres">
      <dgm:prSet presAssocID="{312426ED-50AE-4991-B229-4191F2D246D5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0532E40-76EE-4760-BBFA-8454DEFBDF3C}" type="pres">
      <dgm:prSet presAssocID="{8EA0AA56-9892-4966-92FC-9EA2D3DC8E09}" presName="sibTrans" presStyleCnt="0"/>
      <dgm:spPr/>
    </dgm:pt>
    <dgm:pt modelId="{555907E3-E4CF-4ABA-9D07-6268DABCAFFA}" type="pres">
      <dgm:prSet presAssocID="{37B382E9-2D60-469B-99E5-88577FA9E2B6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C99180A-4941-4E4E-B9FA-28093B86CEB1}" type="pres">
      <dgm:prSet presAssocID="{B792A2DD-2B76-49D6-A8C7-6B2A2949359A}" presName="sibTrans" presStyleCnt="0"/>
      <dgm:spPr/>
    </dgm:pt>
    <dgm:pt modelId="{BB20E3F1-5714-49DB-B177-DB50DA8E80F3}" type="pres">
      <dgm:prSet presAssocID="{E4D89CFE-9F9D-4193-8DA1-BC7F6E4C5BB2}" presName="textNode" presStyleLbl="node1" presStyleIdx="5" presStyleCnt="7" custLinFactNeighborX="579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6591C05-B0B5-4667-B271-C6D48CBD73A4}" type="pres">
      <dgm:prSet presAssocID="{790B1903-AF37-4487-AA13-61E46820FDF2}" presName="sibTrans" presStyleCnt="0"/>
      <dgm:spPr/>
    </dgm:pt>
    <dgm:pt modelId="{EE537C51-6F6E-4BA7-9086-4F3125CE7F04}" type="pres">
      <dgm:prSet presAssocID="{740A3AD2-AB27-42FA-B449-181F9CA9CD29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BA3A09D-C947-492F-BCA5-4D94418AB318}" type="presOf" srcId="{554FE052-8580-477A-8A17-15EAB20F9593}" destId="{EE537C51-6F6E-4BA7-9086-4F3125CE7F04}" srcOrd="0" destOrd="4" presId="urn:microsoft.com/office/officeart/2005/8/layout/hProcess9"/>
    <dgm:cxn modelId="{959491CB-0C19-429E-BCCC-90E07E1B1714}" type="presOf" srcId="{9A33E0F6-A7EF-4E90-B572-56C11134A4F8}" destId="{BB20E3F1-5714-49DB-B177-DB50DA8E80F3}" srcOrd="0" destOrd="4" presId="urn:microsoft.com/office/officeart/2005/8/layout/hProcess9"/>
    <dgm:cxn modelId="{6BC396FE-F7D3-40FF-B841-5F4F2577A476}" type="presOf" srcId="{DD6AFE6F-A0A9-4D35-9AB0-043D73A08584}" destId="{555907E3-E4CF-4ABA-9D07-6268DABCAFFA}" srcOrd="0" destOrd="1" presId="urn:microsoft.com/office/officeart/2005/8/layout/hProcess9"/>
    <dgm:cxn modelId="{56232793-C958-4A25-8C17-14BBB20E25B4}" type="presOf" srcId="{0F78B8F3-F382-4B23-AC9F-D9146F44E4B3}" destId="{892F0D76-1A36-4954-9AD6-E46E13A2AE7E}" srcOrd="0" destOrd="2" presId="urn:microsoft.com/office/officeart/2005/8/layout/hProcess9"/>
    <dgm:cxn modelId="{D390AC59-F24F-4349-BB2A-08401BC8AB73}" type="presOf" srcId="{32AF0DB6-4A09-46DD-82C0-4E46E793B1BD}" destId="{F1FAB732-60FF-4EB3-8966-5F654854DDCD}" srcOrd="0" destOrd="1" presId="urn:microsoft.com/office/officeart/2005/8/layout/hProcess9"/>
    <dgm:cxn modelId="{896CDA4D-1D7D-409F-B3F4-945AFDFE43E7}" type="presOf" srcId="{90809DF7-A467-4C9C-B51A-5C0B06E4334E}" destId="{EE537C51-6F6E-4BA7-9086-4F3125CE7F04}" srcOrd="0" destOrd="2" presId="urn:microsoft.com/office/officeart/2005/8/layout/hProcess9"/>
    <dgm:cxn modelId="{1D1321DB-6CD9-402E-87DA-5ECB251C205C}" srcId="{37B382E9-2D60-469B-99E5-88577FA9E2B6}" destId="{7F447068-C6EC-4183-B21D-D24D4FE6D21B}" srcOrd="1" destOrd="0" parTransId="{E4DF5A8C-08DC-44A4-BB57-4723E004CA3B}" sibTransId="{63CBF60A-A628-4B7E-B0AD-21A4B2EDECF4}"/>
    <dgm:cxn modelId="{9BFBFBCE-3FBB-416F-B456-A8111EB0ACDB}" srcId="{37B382E9-2D60-469B-99E5-88577FA9E2B6}" destId="{CA5A065B-84F3-4A02-9597-E5F30879DB9D}" srcOrd="2" destOrd="0" parTransId="{1DCECF3B-F29A-4ADF-B4B8-9BD00E922BD2}" sibTransId="{CD3DF761-23B1-4EBC-8193-44E8F2F51CC0}"/>
    <dgm:cxn modelId="{DC487191-480C-4E2A-993C-6208EB39E167}" srcId="{740A3AD2-AB27-42FA-B449-181F9CA9CD29}" destId="{84FCF8CD-BF8A-43D7-8BDF-29FC2D108137}" srcOrd="2" destOrd="0" parTransId="{1ED860A3-7FAB-4EA7-9663-690D91429D37}" sibTransId="{FD0A6A39-0CE3-4121-B135-F6DFEDCEFE87}"/>
    <dgm:cxn modelId="{409BBD90-DE6A-47AC-B641-D25169B6320C}" type="presOf" srcId="{BA3F7A13-91CC-4757-A7CB-DE0F822EE9DB}" destId="{004D2B17-854E-4F32-9586-301B05930292}" srcOrd="0" destOrd="1" presId="urn:microsoft.com/office/officeart/2005/8/layout/hProcess9"/>
    <dgm:cxn modelId="{B73167B6-469C-46F3-BD54-4501714D846F}" srcId="{2D4002BD-62C2-499D-8D57-2894B49D0119}" destId="{37B382E9-2D60-469B-99E5-88577FA9E2B6}" srcOrd="4" destOrd="0" parTransId="{6B48B390-EE0A-4817-BA1A-99C9031DBD11}" sibTransId="{B792A2DD-2B76-49D6-A8C7-6B2A2949359A}"/>
    <dgm:cxn modelId="{3D640467-D46D-4CCA-9DF9-3D3EC1CEAFF7}" type="presOf" srcId="{75C05240-9FCF-4596-A7A5-7CBD7A28F490}" destId="{004D2B17-854E-4F32-9586-301B05930292}" srcOrd="0" destOrd="3" presId="urn:microsoft.com/office/officeart/2005/8/layout/hProcess9"/>
    <dgm:cxn modelId="{C4EE07F1-257A-4B5A-99E7-6ED29E0C06D6}" type="presOf" srcId="{54367B6C-614D-4E43-B326-FBA9F374E9EA}" destId="{BB20E3F1-5714-49DB-B177-DB50DA8E80F3}" srcOrd="0" destOrd="3" presId="urn:microsoft.com/office/officeart/2005/8/layout/hProcess9"/>
    <dgm:cxn modelId="{C9F64C19-BA1A-4A92-AE58-88EDA9A80FAD}" type="presOf" srcId="{EF821DF9-79D4-4D22-80D1-FAE61FD906A8}" destId="{004D2B17-854E-4F32-9586-301B05930292}" srcOrd="0" destOrd="2" presId="urn:microsoft.com/office/officeart/2005/8/layout/hProcess9"/>
    <dgm:cxn modelId="{C915D698-783F-48A7-A309-11A8E6C8E4FA}" type="presOf" srcId="{BCF73B5F-DE8B-45DC-A318-D62621FC5C4F}" destId="{BB20E3F1-5714-49DB-B177-DB50DA8E80F3}" srcOrd="0" destOrd="1" presId="urn:microsoft.com/office/officeart/2005/8/layout/hProcess9"/>
    <dgm:cxn modelId="{4F20F721-9218-4A47-AA21-FC16AF78477C}" srcId="{2D4002BD-62C2-499D-8D57-2894B49D0119}" destId="{E35C174D-EE10-4B75-A618-16AC49601F47}" srcOrd="2" destOrd="0" parTransId="{8A2E55B3-F67F-4706-84F7-A36E6622A289}" sibTransId="{0CFA6A12-2F7C-43D9-89E0-5918DE4F27BC}"/>
    <dgm:cxn modelId="{17CA24A6-57D2-4910-A384-17BA996F36C7}" type="presOf" srcId="{8BE05950-6ACD-492A-B181-8BCE58D1ECA1}" destId="{555907E3-E4CF-4ABA-9D07-6268DABCAFFA}" srcOrd="0" destOrd="4" presId="urn:microsoft.com/office/officeart/2005/8/layout/hProcess9"/>
    <dgm:cxn modelId="{6AA8AB66-F153-4B81-8AD1-A6EB12198402}" srcId="{C1A92726-4333-485A-B772-5C691185BFC8}" destId="{BA3F7A13-91CC-4757-A7CB-DE0F822EE9DB}" srcOrd="0" destOrd="0" parTransId="{B095DDD2-05A4-4A41-93FF-846EFBE3950E}" sibTransId="{0356C580-99B4-44DB-A0A7-9B03FE40003E}"/>
    <dgm:cxn modelId="{0AC3CC94-4E98-43E6-A150-FB52C5648B7F}" type="presOf" srcId="{FC7FECC1-7193-4532-B8C1-C8629F9F48BB}" destId="{004D2B17-854E-4F32-9586-301B05930292}" srcOrd="0" destOrd="4" presId="urn:microsoft.com/office/officeart/2005/8/layout/hProcess9"/>
    <dgm:cxn modelId="{2950536E-8DAB-4074-A401-E5A54C2AAC03}" type="presOf" srcId="{312426ED-50AE-4991-B229-4191F2D246D5}" destId="{A861E940-32A7-490F-A8F7-43BFBC91CF70}" srcOrd="0" destOrd="0" presId="urn:microsoft.com/office/officeart/2005/8/layout/hProcess9"/>
    <dgm:cxn modelId="{1D45A437-5DFA-40FF-8804-D2C5C737CFA1}" srcId="{312426ED-50AE-4991-B229-4191F2D246D5}" destId="{8D977069-E5A0-4902-8572-DE5B6E618D66}" srcOrd="1" destOrd="0" parTransId="{1BFC42AF-02E1-45B0-8C72-94C25733DA7F}" sibTransId="{14FB406A-4B84-464C-8E6C-9A5F7D4E3515}"/>
    <dgm:cxn modelId="{A7B4AA9E-16DB-457F-A915-1F765702E86D}" srcId="{E4D89CFE-9F9D-4193-8DA1-BC7F6E4C5BB2}" destId="{54367B6C-614D-4E43-B326-FBA9F374E9EA}" srcOrd="2" destOrd="0" parTransId="{DDC35A87-88B6-4048-A8CD-D812AB935FD9}" sibTransId="{623194E8-E09D-45BA-B65D-729A07C8269E}"/>
    <dgm:cxn modelId="{C82BED19-7753-40B6-B4A2-D251C046CF8C}" srcId="{2D4002BD-62C2-499D-8D57-2894B49D0119}" destId="{740A3AD2-AB27-42FA-B449-181F9CA9CD29}" srcOrd="6" destOrd="0" parTransId="{2654A154-90ED-4D31-ACAB-25568FBB7FC0}" sibTransId="{7A3DD5BD-DDBB-4E71-BC1C-479AE81EE8C7}"/>
    <dgm:cxn modelId="{62560E58-DBB7-4A8A-B15E-16B449A0CFAF}" srcId="{2D4002BD-62C2-499D-8D57-2894B49D0119}" destId="{66F9A84E-1866-49B0-A94C-F36D11077F1A}" srcOrd="1" destOrd="0" parTransId="{6C702E62-CE6B-4FA0-A5FB-E0B5B3B24019}" sibTransId="{C096BB81-4843-4A20-9CCB-878F5B417B25}"/>
    <dgm:cxn modelId="{D2C844E9-B415-418D-8771-CD2E3DF4918C}" srcId="{C1A92726-4333-485A-B772-5C691185BFC8}" destId="{75C05240-9FCF-4596-A7A5-7CBD7A28F490}" srcOrd="2" destOrd="0" parTransId="{BCD084F6-39F6-4547-A6DA-5D241558829C}" sibTransId="{2A4E7D04-1E5F-412E-B0C0-1872F8A05F5E}"/>
    <dgm:cxn modelId="{3E36831C-B944-487D-9D74-59EAA32DCB5E}" srcId="{2D4002BD-62C2-499D-8D57-2894B49D0119}" destId="{312426ED-50AE-4991-B229-4191F2D246D5}" srcOrd="3" destOrd="0" parTransId="{435F84A9-F047-42D1-B0DB-47DB1C141AEA}" sibTransId="{8EA0AA56-9892-4966-92FC-9EA2D3DC8E09}"/>
    <dgm:cxn modelId="{13C7966E-C5FA-4D4C-A330-5908774AFB0D}" type="presOf" srcId="{BAD1B84E-4B5F-4E02-AAB3-DB652011508C}" destId="{F1FAB732-60FF-4EB3-8966-5F654854DDCD}" srcOrd="0" destOrd="2" presId="urn:microsoft.com/office/officeart/2005/8/layout/hProcess9"/>
    <dgm:cxn modelId="{955D65FA-BE2B-4F30-A12D-F58755AC51E9}" type="presOf" srcId="{84FCF8CD-BF8A-43D7-8BDF-29FC2D108137}" destId="{EE537C51-6F6E-4BA7-9086-4F3125CE7F04}" srcOrd="0" destOrd="3" presId="urn:microsoft.com/office/officeart/2005/8/layout/hProcess9"/>
    <dgm:cxn modelId="{2FFDA093-F12B-4F2C-AAAF-7180FA82AC3E}" srcId="{C1A92726-4333-485A-B772-5C691185BFC8}" destId="{EF821DF9-79D4-4D22-80D1-FAE61FD906A8}" srcOrd="1" destOrd="0" parTransId="{AAF9455C-4F7B-4A41-8484-0B25292AEBB2}" sibTransId="{938C6CA0-78A7-4879-925C-6C563A19BCD3}"/>
    <dgm:cxn modelId="{D7D74246-4780-4AD7-A6E2-6B0D10082533}" type="presOf" srcId="{97D92DF8-819F-4F75-9B66-5075A163CF4E}" destId="{A861E940-32A7-490F-A8F7-43BFBC91CF70}" srcOrd="0" destOrd="1" presId="urn:microsoft.com/office/officeart/2005/8/layout/hProcess9"/>
    <dgm:cxn modelId="{00CCDE16-4151-4738-9215-C4289CA690CC}" srcId="{740A3AD2-AB27-42FA-B449-181F9CA9CD29}" destId="{554FE052-8580-477A-8A17-15EAB20F9593}" srcOrd="3" destOrd="0" parTransId="{C00811A5-467B-4261-8050-BBAC0ACDD6A5}" sibTransId="{7CB2CF89-91EB-44A6-9570-2E2C3FA6017A}"/>
    <dgm:cxn modelId="{3FDAFECF-1BDB-442F-8AAB-8F1AC62A1B0F}" srcId="{740A3AD2-AB27-42FA-B449-181F9CA9CD29}" destId="{90809DF7-A467-4C9C-B51A-5C0B06E4334E}" srcOrd="1" destOrd="0" parTransId="{D496C3D8-5A1C-4333-96A7-797C7064B7AD}" sibTransId="{45C8EDF9-2CBE-4790-B6EC-0C048E231467}"/>
    <dgm:cxn modelId="{CEBD10B2-C085-4B2A-A87D-C8AF38E7AAE6}" type="presOf" srcId="{C1A92726-4333-485A-B772-5C691185BFC8}" destId="{004D2B17-854E-4F32-9586-301B05930292}" srcOrd="0" destOrd="0" presId="urn:microsoft.com/office/officeart/2005/8/layout/hProcess9"/>
    <dgm:cxn modelId="{8B40F5E1-7566-44F8-A2AD-93A6EF5F85C8}" type="presOf" srcId="{4A5DF0F7-0DFA-4235-9C0D-27515EE7BB8A}" destId="{F1FAB732-60FF-4EB3-8966-5F654854DDCD}" srcOrd="0" destOrd="4" presId="urn:microsoft.com/office/officeart/2005/8/layout/hProcess9"/>
    <dgm:cxn modelId="{26EEC9FC-2462-4D84-82BD-F3F606F21F03}" srcId="{E4D89CFE-9F9D-4193-8DA1-BC7F6E4C5BB2}" destId="{9A33E0F6-A7EF-4E90-B572-56C11134A4F8}" srcOrd="3" destOrd="0" parTransId="{BB03F9A2-62C0-47E2-A188-F7810C0447BE}" sibTransId="{6669F52C-1052-489D-9F8B-F72DBE8B8BBB}"/>
    <dgm:cxn modelId="{CDB485A9-BA32-4ECC-930F-750752C60F79}" srcId="{312426ED-50AE-4991-B229-4191F2D246D5}" destId="{97D92DF8-819F-4F75-9B66-5075A163CF4E}" srcOrd="0" destOrd="0" parTransId="{5624D4ED-410F-4C11-85C7-0C1619F20556}" sibTransId="{9573E55F-3D59-4F0C-B4A1-EB484C889D83}"/>
    <dgm:cxn modelId="{88FDFDFE-3AA8-480F-8F37-B3FF8B403AA3}" type="presOf" srcId="{740A3AD2-AB27-42FA-B449-181F9CA9CD29}" destId="{EE537C51-6F6E-4BA7-9086-4F3125CE7F04}" srcOrd="0" destOrd="0" presId="urn:microsoft.com/office/officeart/2005/8/layout/hProcess9"/>
    <dgm:cxn modelId="{C7B88577-C339-467A-86FB-EE3147F5D38D}" type="presOf" srcId="{AF62002D-E865-4176-B752-217C2CC29FC4}" destId="{A861E940-32A7-490F-A8F7-43BFBC91CF70}" srcOrd="0" destOrd="3" presId="urn:microsoft.com/office/officeart/2005/8/layout/hProcess9"/>
    <dgm:cxn modelId="{6055FC5D-2BFD-4883-A5F0-BF6B3782F105}" type="presOf" srcId="{E4D89CFE-9F9D-4193-8DA1-BC7F6E4C5BB2}" destId="{BB20E3F1-5714-49DB-B177-DB50DA8E80F3}" srcOrd="0" destOrd="0" presId="urn:microsoft.com/office/officeart/2005/8/layout/hProcess9"/>
    <dgm:cxn modelId="{D3352966-5335-462B-889A-31754ECC0F52}" srcId="{740A3AD2-AB27-42FA-B449-181F9CA9CD29}" destId="{23CBA310-4C0F-4A8C-B7A4-BB97D5B80D3F}" srcOrd="0" destOrd="0" parTransId="{010543FC-392F-4A15-9A8C-11B5D28C6AA0}" sibTransId="{F9B0E126-15F9-4A0F-AB05-47FDC056AC45}"/>
    <dgm:cxn modelId="{E1836551-2407-48DA-A4D2-2AD03C67ED63}" type="presOf" srcId="{3EEE11D9-3C7C-4F77-851B-55BD5DFEA3B8}" destId="{892F0D76-1A36-4954-9AD6-E46E13A2AE7E}" srcOrd="0" destOrd="4" presId="urn:microsoft.com/office/officeart/2005/8/layout/hProcess9"/>
    <dgm:cxn modelId="{446433D9-B1E8-4E50-B482-1CF83E1E69BC}" srcId="{66F9A84E-1866-49B0-A94C-F36D11077F1A}" destId="{ECBD10D3-D720-495B-9B02-8C63D22BD2F9}" srcOrd="0" destOrd="0" parTransId="{1ADB2E80-E087-4930-8DCB-45BDA6A897F9}" sibTransId="{FC1E2F3D-7521-4636-A0F8-F809DF8A6B05}"/>
    <dgm:cxn modelId="{7C4FB2FF-5209-4376-8279-1C91244047A9}" srcId="{66F9A84E-1866-49B0-A94C-F36D11077F1A}" destId="{3EEE11D9-3C7C-4F77-851B-55BD5DFEA3B8}" srcOrd="3" destOrd="0" parTransId="{3A3F2AE3-AAC7-473F-84D7-27B0FF9D6C65}" sibTransId="{2CF25E2A-6E4A-4CC0-B42D-134AD965D21A}"/>
    <dgm:cxn modelId="{EC36095B-6E85-4468-84DD-36F0B0EEFAB6}" type="presOf" srcId="{CA5A065B-84F3-4A02-9597-E5F30879DB9D}" destId="{555907E3-E4CF-4ABA-9D07-6268DABCAFFA}" srcOrd="0" destOrd="3" presId="urn:microsoft.com/office/officeart/2005/8/layout/hProcess9"/>
    <dgm:cxn modelId="{3BF55A6E-6AA6-4673-A7C5-50494EFD1D0A}" srcId="{312426ED-50AE-4991-B229-4191F2D246D5}" destId="{C171BC4B-2474-4B2D-87B5-B9D6142EC6B1}" srcOrd="3" destOrd="0" parTransId="{66CB5C89-CA99-4239-8D3E-C76F0420BEF7}" sibTransId="{D4264D35-CAAE-4715-8ACB-24FE61463B08}"/>
    <dgm:cxn modelId="{580EDCFC-1F37-4A9D-AA7B-E72F38E2D7E3}" type="presOf" srcId="{23CBA310-4C0F-4A8C-B7A4-BB97D5B80D3F}" destId="{EE537C51-6F6E-4BA7-9086-4F3125CE7F04}" srcOrd="0" destOrd="1" presId="urn:microsoft.com/office/officeart/2005/8/layout/hProcess9"/>
    <dgm:cxn modelId="{C7343697-117A-41A8-B4EE-1BFE98448D7B}" srcId="{E35C174D-EE10-4B75-A618-16AC49601F47}" destId="{4A5DF0F7-0DFA-4235-9C0D-27515EE7BB8A}" srcOrd="3" destOrd="0" parTransId="{B1078966-A5DC-49BE-831E-08D6823831D6}" sibTransId="{291B88A4-DEB0-4A39-91AA-E21A309758F2}"/>
    <dgm:cxn modelId="{8B0D13BE-6CFF-4273-BD4B-7501F5B09187}" srcId="{66F9A84E-1866-49B0-A94C-F36D11077F1A}" destId="{0F78B8F3-F382-4B23-AC9F-D9146F44E4B3}" srcOrd="1" destOrd="0" parTransId="{23132405-8EE5-4519-BB33-A9767016B4A3}" sibTransId="{62E59BD9-6772-46D9-B908-18371611BBF2}"/>
    <dgm:cxn modelId="{02282D55-BCC9-47D1-B934-BECBA7E8E50F}" srcId="{37B382E9-2D60-469B-99E5-88577FA9E2B6}" destId="{DD6AFE6F-A0A9-4D35-9AB0-043D73A08584}" srcOrd="0" destOrd="0" parTransId="{A6B57690-D80C-4468-923A-A5D66CF7DCFB}" sibTransId="{A2FD30C3-5346-477F-9CBE-2897F724046E}"/>
    <dgm:cxn modelId="{CFF70681-3DBA-4FBC-A016-1647F915C0CF}" srcId="{2D4002BD-62C2-499D-8D57-2894B49D0119}" destId="{C1A92726-4333-485A-B772-5C691185BFC8}" srcOrd="0" destOrd="0" parTransId="{2865FF69-D21D-46A3-B3D3-2403206C236C}" sibTransId="{E5326681-C110-49BB-A63C-35E9A5F64B0F}"/>
    <dgm:cxn modelId="{25D361CB-2B18-460A-B96B-7BBBA2CA0B32}" srcId="{E35C174D-EE10-4B75-A618-16AC49601F47}" destId="{32AF0DB6-4A09-46DD-82C0-4E46E793B1BD}" srcOrd="0" destOrd="0" parTransId="{F0452345-99F2-4E22-BD6A-4D19E03CC66F}" sibTransId="{A1FF8E04-2843-451D-BB8D-3F4A2941EAFD}"/>
    <dgm:cxn modelId="{D1EF29A7-4515-4AA6-AD6A-F8091597D7BC}" type="presOf" srcId="{E35C174D-EE10-4B75-A618-16AC49601F47}" destId="{F1FAB732-60FF-4EB3-8966-5F654854DDCD}" srcOrd="0" destOrd="0" presId="urn:microsoft.com/office/officeart/2005/8/layout/hProcess9"/>
    <dgm:cxn modelId="{3E06941B-AD79-4DCC-80ED-8D3E366327CE}" type="presOf" srcId="{8D977069-E5A0-4902-8572-DE5B6E618D66}" destId="{A861E940-32A7-490F-A8F7-43BFBC91CF70}" srcOrd="0" destOrd="2" presId="urn:microsoft.com/office/officeart/2005/8/layout/hProcess9"/>
    <dgm:cxn modelId="{79757F8F-F946-47B6-8FBF-648FC0E4076A}" srcId="{C1A92726-4333-485A-B772-5C691185BFC8}" destId="{FC7FECC1-7193-4532-B8C1-C8629F9F48BB}" srcOrd="3" destOrd="0" parTransId="{4F6958BB-AE52-4B56-9BE3-09FEC395D56A}" sibTransId="{49E46AC8-6797-415A-9EB9-BE223FEC82B3}"/>
    <dgm:cxn modelId="{ABF6A653-A69C-4BFD-94DF-BFF196EDB05E}" type="presOf" srcId="{ECBD10D3-D720-495B-9B02-8C63D22BD2F9}" destId="{892F0D76-1A36-4954-9AD6-E46E13A2AE7E}" srcOrd="0" destOrd="1" presId="urn:microsoft.com/office/officeart/2005/8/layout/hProcess9"/>
    <dgm:cxn modelId="{A525CCCC-3F19-4EF3-B102-FA51DD64DD94}" srcId="{66F9A84E-1866-49B0-A94C-F36D11077F1A}" destId="{DA3615B2-E807-4C7C-B8F6-AC1C8B7AF6DD}" srcOrd="2" destOrd="0" parTransId="{BC544F65-51A5-4980-86E6-39406DD18AB2}" sibTransId="{59BBE76D-A149-4529-9E53-8388BCCFA03A}"/>
    <dgm:cxn modelId="{1EA36397-3929-4E50-AB3E-E9C42DA4CB4A}" srcId="{E35C174D-EE10-4B75-A618-16AC49601F47}" destId="{533AD36B-1045-4C8D-B280-E21733E8F8BE}" srcOrd="2" destOrd="0" parTransId="{8FCA1A26-0E26-446E-AB1B-6BA22CB25D09}" sibTransId="{65EBD8FC-F598-4B63-91A3-19313F4F5CC1}"/>
    <dgm:cxn modelId="{06B0C38A-401D-48DA-B634-0F25F9268865}" srcId="{E4D89CFE-9F9D-4193-8DA1-BC7F6E4C5BB2}" destId="{BCF73B5F-DE8B-45DC-A318-D62621FC5C4F}" srcOrd="0" destOrd="0" parTransId="{EBE47ECB-AA74-4634-893D-12265F397233}" sibTransId="{F366A308-4D37-435B-9845-72A480FF5E8F}"/>
    <dgm:cxn modelId="{0D3ED7D3-0394-4584-9688-5FDB440BEE58}" type="presOf" srcId="{37B382E9-2D60-469B-99E5-88577FA9E2B6}" destId="{555907E3-E4CF-4ABA-9D07-6268DABCAFFA}" srcOrd="0" destOrd="0" presId="urn:microsoft.com/office/officeart/2005/8/layout/hProcess9"/>
    <dgm:cxn modelId="{EEA82E8A-50DD-4230-A866-759870E5FA7C}" type="presOf" srcId="{DA3615B2-E807-4C7C-B8F6-AC1C8B7AF6DD}" destId="{892F0D76-1A36-4954-9AD6-E46E13A2AE7E}" srcOrd="0" destOrd="3" presId="urn:microsoft.com/office/officeart/2005/8/layout/hProcess9"/>
    <dgm:cxn modelId="{75AECE8E-31FB-4DC6-B80C-198D531785B9}" type="presOf" srcId="{66F9A84E-1866-49B0-A94C-F36D11077F1A}" destId="{892F0D76-1A36-4954-9AD6-E46E13A2AE7E}" srcOrd="0" destOrd="0" presId="urn:microsoft.com/office/officeart/2005/8/layout/hProcess9"/>
    <dgm:cxn modelId="{34DD5D3E-42BD-4D44-AD6A-9EC372375D9E}" type="presOf" srcId="{9BCCDA9F-811D-4A23-B084-AFB411BF3212}" destId="{BB20E3F1-5714-49DB-B177-DB50DA8E80F3}" srcOrd="0" destOrd="2" presId="urn:microsoft.com/office/officeart/2005/8/layout/hProcess9"/>
    <dgm:cxn modelId="{901ADB71-A397-470D-85D7-89FE9CE25BE4}" type="presOf" srcId="{7F447068-C6EC-4183-B21D-D24D4FE6D21B}" destId="{555907E3-E4CF-4ABA-9D07-6268DABCAFFA}" srcOrd="0" destOrd="2" presId="urn:microsoft.com/office/officeart/2005/8/layout/hProcess9"/>
    <dgm:cxn modelId="{4612A467-D66B-463F-B707-E20F4D9435A0}" srcId="{E4D89CFE-9F9D-4193-8DA1-BC7F6E4C5BB2}" destId="{9BCCDA9F-811D-4A23-B084-AFB411BF3212}" srcOrd="1" destOrd="0" parTransId="{763074E3-A7A9-4AC6-AA29-8236C5E256FD}" sibTransId="{4FF532E4-C512-45DF-B20F-9BE1C586464F}"/>
    <dgm:cxn modelId="{19AA3E44-E7C1-45CD-A861-92B177933DB0}" srcId="{37B382E9-2D60-469B-99E5-88577FA9E2B6}" destId="{8BE05950-6ACD-492A-B181-8BCE58D1ECA1}" srcOrd="3" destOrd="0" parTransId="{8C8FD463-46C5-4464-8B8C-A66E9D1B5981}" sibTransId="{F9B01BA9-A290-4302-907D-DE28A1F5E6D8}"/>
    <dgm:cxn modelId="{561F1442-BB4F-4EDA-A8E3-B972A2DF6922}" srcId="{E35C174D-EE10-4B75-A618-16AC49601F47}" destId="{BAD1B84E-4B5F-4E02-AAB3-DB652011508C}" srcOrd="1" destOrd="0" parTransId="{BAF49E3F-FB5E-400F-975A-DED1754CA966}" sibTransId="{372A0FEF-B296-4C11-98A5-CDE69378B430}"/>
    <dgm:cxn modelId="{1B85C5C4-765B-423B-950F-462841F4E3C5}" type="presOf" srcId="{C171BC4B-2474-4B2D-87B5-B9D6142EC6B1}" destId="{A861E940-32A7-490F-A8F7-43BFBC91CF70}" srcOrd="0" destOrd="4" presId="urn:microsoft.com/office/officeart/2005/8/layout/hProcess9"/>
    <dgm:cxn modelId="{C4E92B82-386B-4A80-BAD3-2F0C937C5367}" type="presOf" srcId="{533AD36B-1045-4C8D-B280-E21733E8F8BE}" destId="{F1FAB732-60FF-4EB3-8966-5F654854DDCD}" srcOrd="0" destOrd="3" presId="urn:microsoft.com/office/officeart/2005/8/layout/hProcess9"/>
    <dgm:cxn modelId="{0BC433E5-0267-45C9-8D21-47499905C36B}" srcId="{312426ED-50AE-4991-B229-4191F2D246D5}" destId="{AF62002D-E865-4176-B752-217C2CC29FC4}" srcOrd="2" destOrd="0" parTransId="{34E99453-B8E8-4199-869C-76D5058B1580}" sibTransId="{51646CEB-D96C-47BB-82F2-BA273702EFDD}"/>
    <dgm:cxn modelId="{0C31765D-D257-44D9-BA59-5053397213E5}" type="presOf" srcId="{2D4002BD-62C2-499D-8D57-2894B49D0119}" destId="{BAF24D60-845A-4F56-B109-0A675D191E54}" srcOrd="0" destOrd="0" presId="urn:microsoft.com/office/officeart/2005/8/layout/hProcess9"/>
    <dgm:cxn modelId="{D5CEA5A1-C16F-447C-90EA-AA82A4B85444}" srcId="{2D4002BD-62C2-499D-8D57-2894B49D0119}" destId="{E4D89CFE-9F9D-4193-8DA1-BC7F6E4C5BB2}" srcOrd="5" destOrd="0" parTransId="{035347AC-0D56-49EF-BB96-A8CC1EB4DA61}" sibTransId="{790B1903-AF37-4487-AA13-61E46820FDF2}"/>
    <dgm:cxn modelId="{27C296BF-A4B9-4C9B-BE8F-274ED4C29F2F}" type="presParOf" srcId="{BAF24D60-845A-4F56-B109-0A675D191E54}" destId="{B7AB96F8-31D8-44E9-B487-0B0663A90075}" srcOrd="0" destOrd="0" presId="urn:microsoft.com/office/officeart/2005/8/layout/hProcess9"/>
    <dgm:cxn modelId="{000BA4BC-7BA0-455B-A754-CE9A70DD4937}" type="presParOf" srcId="{BAF24D60-845A-4F56-B109-0A675D191E54}" destId="{5A2A046B-C006-46C9-92FE-CAC9AFDFAA9A}" srcOrd="1" destOrd="0" presId="urn:microsoft.com/office/officeart/2005/8/layout/hProcess9"/>
    <dgm:cxn modelId="{316F536C-E6D7-4E42-939C-B0AF6A10AE68}" type="presParOf" srcId="{5A2A046B-C006-46C9-92FE-CAC9AFDFAA9A}" destId="{004D2B17-854E-4F32-9586-301B05930292}" srcOrd="0" destOrd="0" presId="urn:microsoft.com/office/officeart/2005/8/layout/hProcess9"/>
    <dgm:cxn modelId="{30E26AEF-E414-4BAF-A0AA-F2746F260094}" type="presParOf" srcId="{5A2A046B-C006-46C9-92FE-CAC9AFDFAA9A}" destId="{13E6DEF5-96B7-472C-94FC-5D38EFD4FF7B}" srcOrd="1" destOrd="0" presId="urn:microsoft.com/office/officeart/2005/8/layout/hProcess9"/>
    <dgm:cxn modelId="{54A2D8D2-71A8-4703-A196-29AB69AB7D81}" type="presParOf" srcId="{5A2A046B-C006-46C9-92FE-CAC9AFDFAA9A}" destId="{892F0D76-1A36-4954-9AD6-E46E13A2AE7E}" srcOrd="2" destOrd="0" presId="urn:microsoft.com/office/officeart/2005/8/layout/hProcess9"/>
    <dgm:cxn modelId="{A3BD15F8-4CEA-4D8A-B803-CE9ACFCF0B40}" type="presParOf" srcId="{5A2A046B-C006-46C9-92FE-CAC9AFDFAA9A}" destId="{FFF55AE1-2241-450C-A144-C788389E8D6F}" srcOrd="3" destOrd="0" presId="urn:microsoft.com/office/officeart/2005/8/layout/hProcess9"/>
    <dgm:cxn modelId="{09F187D4-A7DE-4622-90F4-46D27CF186D1}" type="presParOf" srcId="{5A2A046B-C006-46C9-92FE-CAC9AFDFAA9A}" destId="{F1FAB732-60FF-4EB3-8966-5F654854DDCD}" srcOrd="4" destOrd="0" presId="urn:microsoft.com/office/officeart/2005/8/layout/hProcess9"/>
    <dgm:cxn modelId="{73C4944F-22FD-4787-95FB-65B36E9C304F}" type="presParOf" srcId="{5A2A046B-C006-46C9-92FE-CAC9AFDFAA9A}" destId="{4E2554E0-6986-4D8D-9781-D44659C22CBF}" srcOrd="5" destOrd="0" presId="urn:microsoft.com/office/officeart/2005/8/layout/hProcess9"/>
    <dgm:cxn modelId="{65CD8C7D-C681-4E26-9FC3-42683BEB55F5}" type="presParOf" srcId="{5A2A046B-C006-46C9-92FE-CAC9AFDFAA9A}" destId="{A861E940-32A7-490F-A8F7-43BFBC91CF70}" srcOrd="6" destOrd="0" presId="urn:microsoft.com/office/officeart/2005/8/layout/hProcess9"/>
    <dgm:cxn modelId="{41232EF3-6058-425E-9909-8FA0CE5B3903}" type="presParOf" srcId="{5A2A046B-C006-46C9-92FE-CAC9AFDFAA9A}" destId="{50532E40-76EE-4760-BBFA-8454DEFBDF3C}" srcOrd="7" destOrd="0" presId="urn:microsoft.com/office/officeart/2005/8/layout/hProcess9"/>
    <dgm:cxn modelId="{B24287D9-54C5-47A4-9255-7D068C8385A2}" type="presParOf" srcId="{5A2A046B-C006-46C9-92FE-CAC9AFDFAA9A}" destId="{555907E3-E4CF-4ABA-9D07-6268DABCAFFA}" srcOrd="8" destOrd="0" presId="urn:microsoft.com/office/officeart/2005/8/layout/hProcess9"/>
    <dgm:cxn modelId="{B1DC9D45-8145-4830-A2B5-17889575B79B}" type="presParOf" srcId="{5A2A046B-C006-46C9-92FE-CAC9AFDFAA9A}" destId="{0C99180A-4941-4E4E-B9FA-28093B86CEB1}" srcOrd="9" destOrd="0" presId="urn:microsoft.com/office/officeart/2005/8/layout/hProcess9"/>
    <dgm:cxn modelId="{EBC5CA70-531F-4BB9-9765-F9E4A7BB58C8}" type="presParOf" srcId="{5A2A046B-C006-46C9-92FE-CAC9AFDFAA9A}" destId="{BB20E3F1-5714-49DB-B177-DB50DA8E80F3}" srcOrd="10" destOrd="0" presId="urn:microsoft.com/office/officeart/2005/8/layout/hProcess9"/>
    <dgm:cxn modelId="{9A2956E3-5FD8-45F2-8045-60C4EF566753}" type="presParOf" srcId="{5A2A046B-C006-46C9-92FE-CAC9AFDFAA9A}" destId="{26591C05-B0B5-4667-B271-C6D48CBD73A4}" srcOrd="11" destOrd="0" presId="urn:microsoft.com/office/officeart/2005/8/layout/hProcess9"/>
    <dgm:cxn modelId="{BC16B7DD-17B9-42A5-BAE9-62FBACD5DBE9}" type="presParOf" srcId="{5A2A046B-C006-46C9-92FE-CAC9AFDFAA9A}" destId="{EE537C51-6F6E-4BA7-9086-4F3125CE7F04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69DF26-1AC7-4DA1-857D-0E482D4D9A1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187890D-415B-4281-BC24-C0310CE2BB4A}">
      <dgm:prSet phldrT="[Text]"/>
      <dgm:spPr/>
      <dgm:t>
        <a:bodyPr/>
        <a:lstStyle/>
        <a:p>
          <a:r>
            <a:rPr lang="id-ID" dirty="0" smtClean="0"/>
            <a:t>KNN</a:t>
          </a:r>
          <a:endParaRPr lang="id-ID" dirty="0"/>
        </a:p>
      </dgm:t>
    </dgm:pt>
    <dgm:pt modelId="{50AB986F-3CF5-4D89-BF5A-59010D1ED8C3}" type="parTrans" cxnId="{0A2C3AB4-1BA0-48C0-8AF7-A7ED171162B4}">
      <dgm:prSet/>
      <dgm:spPr/>
      <dgm:t>
        <a:bodyPr/>
        <a:lstStyle/>
        <a:p>
          <a:endParaRPr lang="id-ID"/>
        </a:p>
      </dgm:t>
    </dgm:pt>
    <dgm:pt modelId="{A01A2AC7-F206-47D4-89EE-AC778C98A2D4}" type="sibTrans" cxnId="{0A2C3AB4-1BA0-48C0-8AF7-A7ED171162B4}">
      <dgm:prSet/>
      <dgm:spPr/>
      <dgm:t>
        <a:bodyPr/>
        <a:lstStyle/>
        <a:p>
          <a:endParaRPr lang="id-ID"/>
        </a:p>
      </dgm:t>
    </dgm:pt>
    <dgm:pt modelId="{727D2D9B-A5EF-4CA8-B772-AEF97925D25A}">
      <dgm:prSet phldrT="[Text]"/>
      <dgm:spPr/>
      <dgm:t>
        <a:bodyPr/>
        <a:lstStyle/>
        <a:p>
          <a:r>
            <a:rPr lang="id-ID" dirty="0" smtClean="0"/>
            <a:t>Non Linear Method</a:t>
          </a:r>
          <a:endParaRPr lang="id-ID" dirty="0"/>
        </a:p>
      </dgm:t>
    </dgm:pt>
    <dgm:pt modelId="{2531FBA1-E6B0-4194-B78C-02172ED2D2C8}" type="parTrans" cxnId="{62D8D193-7753-4BF7-8E19-516B49EBC749}">
      <dgm:prSet/>
      <dgm:spPr/>
      <dgm:t>
        <a:bodyPr/>
        <a:lstStyle/>
        <a:p>
          <a:endParaRPr lang="id-ID"/>
        </a:p>
      </dgm:t>
    </dgm:pt>
    <dgm:pt modelId="{68195E5D-0F20-4838-9B68-AEC1D493F270}" type="sibTrans" cxnId="{62D8D193-7753-4BF7-8E19-516B49EBC749}">
      <dgm:prSet/>
      <dgm:spPr/>
      <dgm:t>
        <a:bodyPr/>
        <a:lstStyle/>
        <a:p>
          <a:endParaRPr lang="id-ID"/>
        </a:p>
      </dgm:t>
    </dgm:pt>
    <dgm:pt modelId="{2C02B188-805B-4E2F-8BEF-0A42DF9CB250}">
      <dgm:prSet phldrT="[Text]"/>
      <dgm:spPr/>
      <dgm:t>
        <a:bodyPr/>
        <a:lstStyle/>
        <a:p>
          <a:r>
            <a:rPr lang="id-ID" dirty="0" smtClean="0"/>
            <a:t>Low-bias-high-variance</a:t>
          </a:r>
          <a:endParaRPr lang="id-ID" dirty="0"/>
        </a:p>
      </dgm:t>
    </dgm:pt>
    <dgm:pt modelId="{9D5BC30B-19DF-424B-81BD-F4496860A20D}" type="parTrans" cxnId="{02C005CA-544C-4AD8-8E85-921E3B6CA51B}">
      <dgm:prSet/>
      <dgm:spPr/>
      <dgm:t>
        <a:bodyPr/>
        <a:lstStyle/>
        <a:p>
          <a:endParaRPr lang="id-ID"/>
        </a:p>
      </dgm:t>
    </dgm:pt>
    <dgm:pt modelId="{E383B96D-04CE-467B-B0CA-23388525211C}" type="sibTrans" cxnId="{02C005CA-544C-4AD8-8E85-921E3B6CA51B}">
      <dgm:prSet/>
      <dgm:spPr/>
      <dgm:t>
        <a:bodyPr/>
        <a:lstStyle/>
        <a:p>
          <a:endParaRPr lang="id-ID"/>
        </a:p>
      </dgm:t>
    </dgm:pt>
    <dgm:pt modelId="{35E76926-23E5-4651-AA4C-E6E6A27EA106}">
      <dgm:prSet phldrT="[Text]"/>
      <dgm:spPr/>
      <dgm:t>
        <a:bodyPr/>
        <a:lstStyle/>
        <a:p>
          <a:r>
            <a:rPr lang="id-ID" dirty="0" smtClean="0"/>
            <a:t>Naive Bayes</a:t>
          </a:r>
          <a:endParaRPr lang="id-ID" dirty="0"/>
        </a:p>
      </dgm:t>
    </dgm:pt>
    <dgm:pt modelId="{F4C85026-FB97-475E-A1A5-969B0524B597}" type="parTrans" cxnId="{4D2B8AAE-A32A-4FB5-89BA-B689B6602668}">
      <dgm:prSet/>
      <dgm:spPr/>
      <dgm:t>
        <a:bodyPr/>
        <a:lstStyle/>
        <a:p>
          <a:endParaRPr lang="id-ID"/>
        </a:p>
      </dgm:t>
    </dgm:pt>
    <dgm:pt modelId="{0E55EBC9-CC8E-4ECC-98AF-E4286758E985}" type="sibTrans" cxnId="{4D2B8AAE-A32A-4FB5-89BA-B689B6602668}">
      <dgm:prSet/>
      <dgm:spPr/>
      <dgm:t>
        <a:bodyPr/>
        <a:lstStyle/>
        <a:p>
          <a:endParaRPr lang="id-ID"/>
        </a:p>
      </dgm:t>
    </dgm:pt>
    <dgm:pt modelId="{2BFCA118-10AA-4EF4-A4FE-08F238490BF4}">
      <dgm:prSet phldrT="[Text]"/>
      <dgm:spPr/>
      <dgm:t>
        <a:bodyPr/>
        <a:lstStyle/>
        <a:p>
          <a:r>
            <a:rPr lang="id-ID" dirty="0" smtClean="0"/>
            <a:t>Linear Method</a:t>
          </a:r>
          <a:endParaRPr lang="id-ID" dirty="0"/>
        </a:p>
      </dgm:t>
    </dgm:pt>
    <dgm:pt modelId="{C55C2B31-52A9-4DD4-BFDC-7DC53B70BEF3}" type="parTrans" cxnId="{AD5E79F4-5130-46DD-BB18-BA5D69A28EBC}">
      <dgm:prSet/>
      <dgm:spPr/>
      <dgm:t>
        <a:bodyPr/>
        <a:lstStyle/>
        <a:p>
          <a:endParaRPr lang="id-ID"/>
        </a:p>
      </dgm:t>
    </dgm:pt>
    <dgm:pt modelId="{D0FB0FFB-43E8-4066-95D7-189520A4D990}" type="sibTrans" cxnId="{AD5E79F4-5130-46DD-BB18-BA5D69A28EBC}">
      <dgm:prSet/>
      <dgm:spPr/>
      <dgm:t>
        <a:bodyPr/>
        <a:lstStyle/>
        <a:p>
          <a:endParaRPr lang="id-ID"/>
        </a:p>
      </dgm:t>
    </dgm:pt>
    <dgm:pt modelId="{EA3DE20B-F3A4-4D99-ADD3-E2442B6F79FD}">
      <dgm:prSet phldrT="[Text]"/>
      <dgm:spPr/>
      <dgm:t>
        <a:bodyPr/>
        <a:lstStyle/>
        <a:p>
          <a:r>
            <a:rPr lang="id-ID" dirty="0" smtClean="0"/>
            <a:t>Have no occurences certain atribute value</a:t>
          </a:r>
          <a:endParaRPr lang="id-ID" dirty="0"/>
        </a:p>
      </dgm:t>
    </dgm:pt>
    <dgm:pt modelId="{5916F88A-020F-4C55-8564-BB919E6126DA}" type="parTrans" cxnId="{B8C12A7F-9198-4894-AACF-E3B72CF0155E}">
      <dgm:prSet/>
      <dgm:spPr/>
      <dgm:t>
        <a:bodyPr/>
        <a:lstStyle/>
        <a:p>
          <a:endParaRPr lang="id-ID"/>
        </a:p>
      </dgm:t>
    </dgm:pt>
    <dgm:pt modelId="{0C3927A2-C0A3-4491-A94A-9E24E29A518E}" type="sibTrans" cxnId="{B8C12A7F-9198-4894-AACF-E3B72CF0155E}">
      <dgm:prSet/>
      <dgm:spPr/>
      <dgm:t>
        <a:bodyPr/>
        <a:lstStyle/>
        <a:p>
          <a:endParaRPr lang="id-ID"/>
        </a:p>
      </dgm:t>
    </dgm:pt>
    <dgm:pt modelId="{0B7CFE35-CF5D-4D09-865C-6F81A4560F5D}">
      <dgm:prSet phldrT="[Text]"/>
      <dgm:spPr/>
      <dgm:t>
        <a:bodyPr/>
        <a:lstStyle/>
        <a:p>
          <a:r>
            <a:rPr lang="id-ID" dirty="0" smtClean="0"/>
            <a:t>K in KNN is is case dependent</a:t>
          </a:r>
          <a:endParaRPr lang="id-ID" dirty="0"/>
        </a:p>
      </dgm:t>
    </dgm:pt>
    <dgm:pt modelId="{2996050C-0A38-4DD0-8F3B-847B14D2E047}" type="parTrans" cxnId="{B1A379CE-F054-44E5-8EBE-BC18827EE8E1}">
      <dgm:prSet/>
      <dgm:spPr/>
      <dgm:t>
        <a:bodyPr/>
        <a:lstStyle/>
        <a:p>
          <a:endParaRPr lang="id-ID"/>
        </a:p>
      </dgm:t>
    </dgm:pt>
    <dgm:pt modelId="{E873BCCA-8D8F-42C7-8205-7C486B3007FE}" type="sibTrans" cxnId="{B1A379CE-F054-44E5-8EBE-BC18827EE8E1}">
      <dgm:prSet/>
      <dgm:spPr/>
      <dgm:t>
        <a:bodyPr/>
        <a:lstStyle/>
        <a:p>
          <a:endParaRPr lang="id-ID"/>
        </a:p>
      </dgm:t>
    </dgm:pt>
    <dgm:pt modelId="{F1A592C8-2EF0-48E4-9525-8918129061EE}">
      <dgm:prSet phldrT="[Text]"/>
      <dgm:spPr/>
      <dgm:t>
        <a:bodyPr/>
        <a:lstStyle/>
        <a:p>
          <a:r>
            <a:rPr lang="id-ID" dirty="0" smtClean="0"/>
            <a:t>Small Dataset</a:t>
          </a:r>
          <a:endParaRPr lang="id-ID" dirty="0"/>
        </a:p>
      </dgm:t>
    </dgm:pt>
    <dgm:pt modelId="{467930FF-90AA-460E-8A03-4FA6406B0F5E}" type="parTrans" cxnId="{5F25A6B1-DB6F-42C4-A79D-D4C7942A37A1}">
      <dgm:prSet/>
      <dgm:spPr/>
      <dgm:t>
        <a:bodyPr/>
        <a:lstStyle/>
        <a:p>
          <a:endParaRPr lang="id-ID"/>
        </a:p>
      </dgm:t>
    </dgm:pt>
    <dgm:pt modelId="{DB3BEDC9-2325-4947-9931-5C0A94B6FFC0}" type="sibTrans" cxnId="{5F25A6B1-DB6F-42C4-A79D-D4C7942A37A1}">
      <dgm:prSet/>
      <dgm:spPr/>
      <dgm:t>
        <a:bodyPr/>
        <a:lstStyle/>
        <a:p>
          <a:endParaRPr lang="id-ID"/>
        </a:p>
      </dgm:t>
    </dgm:pt>
    <dgm:pt modelId="{6E7E46B7-E673-4A90-A1E5-8029BA7CF548}" type="pres">
      <dgm:prSet presAssocID="{5D69DF26-1AC7-4DA1-857D-0E482D4D9A1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4F799D6-AE22-44A6-8A23-56CE9DC97D3D}" type="pres">
      <dgm:prSet presAssocID="{5187890D-415B-4281-BC24-C0310CE2BB4A}" presName="compNode" presStyleCnt="0"/>
      <dgm:spPr/>
    </dgm:pt>
    <dgm:pt modelId="{89604420-5720-4A23-85E2-662E8D3606B8}" type="pres">
      <dgm:prSet presAssocID="{5187890D-415B-4281-BC24-C0310CE2BB4A}" presName="aNode" presStyleLbl="bgShp" presStyleIdx="0" presStyleCnt="2"/>
      <dgm:spPr/>
      <dgm:t>
        <a:bodyPr/>
        <a:lstStyle/>
        <a:p>
          <a:endParaRPr lang="id-ID"/>
        </a:p>
      </dgm:t>
    </dgm:pt>
    <dgm:pt modelId="{B3A58E66-8FF1-4B1B-A93E-FD9A04CBCFD4}" type="pres">
      <dgm:prSet presAssocID="{5187890D-415B-4281-BC24-C0310CE2BB4A}" presName="textNode" presStyleLbl="bgShp" presStyleIdx="0" presStyleCnt="2"/>
      <dgm:spPr/>
      <dgm:t>
        <a:bodyPr/>
        <a:lstStyle/>
        <a:p>
          <a:endParaRPr lang="id-ID"/>
        </a:p>
      </dgm:t>
    </dgm:pt>
    <dgm:pt modelId="{3FEB1FBB-0475-448D-8763-FAA1C86D4741}" type="pres">
      <dgm:prSet presAssocID="{5187890D-415B-4281-BC24-C0310CE2BB4A}" presName="compChildNode" presStyleCnt="0"/>
      <dgm:spPr/>
    </dgm:pt>
    <dgm:pt modelId="{ED8C7082-6D4C-494D-A031-D550169301E8}" type="pres">
      <dgm:prSet presAssocID="{5187890D-415B-4281-BC24-C0310CE2BB4A}" presName="theInnerList" presStyleCnt="0"/>
      <dgm:spPr/>
    </dgm:pt>
    <dgm:pt modelId="{C14F2D79-B938-4FF1-B7B2-919F8D164796}" type="pres">
      <dgm:prSet presAssocID="{727D2D9B-A5EF-4CA8-B772-AEF97925D25A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8D31F46-0086-47FC-80F8-497D2DD036E6}" type="pres">
      <dgm:prSet presAssocID="{727D2D9B-A5EF-4CA8-B772-AEF97925D25A}" presName="aSpace2" presStyleCnt="0"/>
      <dgm:spPr/>
    </dgm:pt>
    <dgm:pt modelId="{A55E1F68-80BD-40D7-8772-F26CEE0E162C}" type="pres">
      <dgm:prSet presAssocID="{2C02B188-805B-4E2F-8BEF-0A42DF9CB250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A309659-7EC5-4277-AE34-D57E2B74FAFF}" type="pres">
      <dgm:prSet presAssocID="{2C02B188-805B-4E2F-8BEF-0A42DF9CB250}" presName="aSpace2" presStyleCnt="0"/>
      <dgm:spPr/>
    </dgm:pt>
    <dgm:pt modelId="{FBBEDD16-92A6-4445-9B6D-F7E36CBA2227}" type="pres">
      <dgm:prSet presAssocID="{0B7CFE35-CF5D-4D09-865C-6F81A4560F5D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693D1E0-CBF5-4204-90B9-2AB59EC23535}" type="pres">
      <dgm:prSet presAssocID="{5187890D-415B-4281-BC24-C0310CE2BB4A}" presName="aSpace" presStyleCnt="0"/>
      <dgm:spPr/>
    </dgm:pt>
    <dgm:pt modelId="{3DE56BF0-9467-4C9E-AADA-3046D07022A4}" type="pres">
      <dgm:prSet presAssocID="{35E76926-23E5-4651-AA4C-E6E6A27EA106}" presName="compNode" presStyleCnt="0"/>
      <dgm:spPr/>
    </dgm:pt>
    <dgm:pt modelId="{B4C63011-1FCC-4C70-B1D9-89E92E2DA990}" type="pres">
      <dgm:prSet presAssocID="{35E76926-23E5-4651-AA4C-E6E6A27EA106}" presName="aNode" presStyleLbl="bgShp" presStyleIdx="1" presStyleCnt="2"/>
      <dgm:spPr/>
      <dgm:t>
        <a:bodyPr/>
        <a:lstStyle/>
        <a:p>
          <a:endParaRPr lang="id-ID"/>
        </a:p>
      </dgm:t>
    </dgm:pt>
    <dgm:pt modelId="{0B2DE8AB-B053-4163-8406-2E7E1A774F67}" type="pres">
      <dgm:prSet presAssocID="{35E76926-23E5-4651-AA4C-E6E6A27EA106}" presName="textNode" presStyleLbl="bgShp" presStyleIdx="1" presStyleCnt="2"/>
      <dgm:spPr/>
      <dgm:t>
        <a:bodyPr/>
        <a:lstStyle/>
        <a:p>
          <a:endParaRPr lang="id-ID"/>
        </a:p>
      </dgm:t>
    </dgm:pt>
    <dgm:pt modelId="{EA453B11-CBB9-4501-B635-0BA9A3C49EAE}" type="pres">
      <dgm:prSet presAssocID="{35E76926-23E5-4651-AA4C-E6E6A27EA106}" presName="compChildNode" presStyleCnt="0"/>
      <dgm:spPr/>
    </dgm:pt>
    <dgm:pt modelId="{869B8233-2311-4828-BB47-800FFD8E5DBA}" type="pres">
      <dgm:prSet presAssocID="{35E76926-23E5-4651-AA4C-E6E6A27EA106}" presName="theInnerList" presStyleCnt="0"/>
      <dgm:spPr/>
    </dgm:pt>
    <dgm:pt modelId="{18B29ECA-4E2C-4152-BEE0-29D1B1945411}" type="pres">
      <dgm:prSet presAssocID="{2BFCA118-10AA-4EF4-A4FE-08F238490BF4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59676E-975F-4796-BA97-10991C2A54AB}" type="pres">
      <dgm:prSet presAssocID="{2BFCA118-10AA-4EF4-A4FE-08F238490BF4}" presName="aSpace2" presStyleCnt="0"/>
      <dgm:spPr/>
    </dgm:pt>
    <dgm:pt modelId="{1A0757CE-F924-423E-A92E-390799DC6C97}" type="pres">
      <dgm:prSet presAssocID="{EA3DE20B-F3A4-4D99-ADD3-E2442B6F79FD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27878B0-5B2D-40E5-891D-991138C240EF}" type="pres">
      <dgm:prSet presAssocID="{EA3DE20B-F3A4-4D99-ADD3-E2442B6F79FD}" presName="aSpace2" presStyleCnt="0"/>
      <dgm:spPr/>
    </dgm:pt>
    <dgm:pt modelId="{A8E0B391-47DD-4F78-B6CD-50C28D8B135A}" type="pres">
      <dgm:prSet presAssocID="{F1A592C8-2EF0-48E4-9525-8918129061EE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33BCB08-6488-447B-9550-27FA52DA3714}" type="presOf" srcId="{0B7CFE35-CF5D-4D09-865C-6F81A4560F5D}" destId="{FBBEDD16-92A6-4445-9B6D-F7E36CBA2227}" srcOrd="0" destOrd="0" presId="urn:microsoft.com/office/officeart/2005/8/layout/lProcess2"/>
    <dgm:cxn modelId="{D95FCF0C-8B7C-40A8-8EA7-5CE48F3700EA}" type="presOf" srcId="{F1A592C8-2EF0-48E4-9525-8918129061EE}" destId="{A8E0B391-47DD-4F78-B6CD-50C28D8B135A}" srcOrd="0" destOrd="0" presId="urn:microsoft.com/office/officeart/2005/8/layout/lProcess2"/>
    <dgm:cxn modelId="{8B7B327C-4EE6-4A54-A796-6377488CD488}" type="presOf" srcId="{727D2D9B-A5EF-4CA8-B772-AEF97925D25A}" destId="{C14F2D79-B938-4FF1-B7B2-919F8D164796}" srcOrd="0" destOrd="0" presId="urn:microsoft.com/office/officeart/2005/8/layout/lProcess2"/>
    <dgm:cxn modelId="{5F25A6B1-DB6F-42C4-A79D-D4C7942A37A1}" srcId="{35E76926-23E5-4651-AA4C-E6E6A27EA106}" destId="{F1A592C8-2EF0-48E4-9525-8918129061EE}" srcOrd="2" destOrd="0" parTransId="{467930FF-90AA-460E-8A03-4FA6406B0F5E}" sibTransId="{DB3BEDC9-2325-4947-9931-5C0A94B6FFC0}"/>
    <dgm:cxn modelId="{D09056C2-FF5A-4BD0-AF3B-3643E626FA7B}" type="presOf" srcId="{35E76926-23E5-4651-AA4C-E6E6A27EA106}" destId="{0B2DE8AB-B053-4163-8406-2E7E1A774F67}" srcOrd="1" destOrd="0" presId="urn:microsoft.com/office/officeart/2005/8/layout/lProcess2"/>
    <dgm:cxn modelId="{17302826-974D-4C4C-838E-0188F29CFBCE}" type="presOf" srcId="{5187890D-415B-4281-BC24-C0310CE2BB4A}" destId="{B3A58E66-8FF1-4B1B-A93E-FD9A04CBCFD4}" srcOrd="1" destOrd="0" presId="urn:microsoft.com/office/officeart/2005/8/layout/lProcess2"/>
    <dgm:cxn modelId="{4D2B8AAE-A32A-4FB5-89BA-B689B6602668}" srcId="{5D69DF26-1AC7-4DA1-857D-0E482D4D9A19}" destId="{35E76926-23E5-4651-AA4C-E6E6A27EA106}" srcOrd="1" destOrd="0" parTransId="{F4C85026-FB97-475E-A1A5-969B0524B597}" sibTransId="{0E55EBC9-CC8E-4ECC-98AF-E4286758E985}"/>
    <dgm:cxn modelId="{970DCC1E-BF0B-442D-8622-25B40A6D5753}" type="presOf" srcId="{2BFCA118-10AA-4EF4-A4FE-08F238490BF4}" destId="{18B29ECA-4E2C-4152-BEE0-29D1B1945411}" srcOrd="0" destOrd="0" presId="urn:microsoft.com/office/officeart/2005/8/layout/lProcess2"/>
    <dgm:cxn modelId="{56A14D80-4E5F-4BE7-A0DC-4413FCF0E053}" type="presOf" srcId="{35E76926-23E5-4651-AA4C-E6E6A27EA106}" destId="{B4C63011-1FCC-4C70-B1D9-89E92E2DA990}" srcOrd="0" destOrd="0" presId="urn:microsoft.com/office/officeart/2005/8/layout/lProcess2"/>
    <dgm:cxn modelId="{EF5CB824-0058-4B8F-87C3-7B806A285946}" type="presOf" srcId="{5187890D-415B-4281-BC24-C0310CE2BB4A}" destId="{89604420-5720-4A23-85E2-662E8D3606B8}" srcOrd="0" destOrd="0" presId="urn:microsoft.com/office/officeart/2005/8/layout/lProcess2"/>
    <dgm:cxn modelId="{B1A379CE-F054-44E5-8EBE-BC18827EE8E1}" srcId="{5187890D-415B-4281-BC24-C0310CE2BB4A}" destId="{0B7CFE35-CF5D-4D09-865C-6F81A4560F5D}" srcOrd="2" destOrd="0" parTransId="{2996050C-0A38-4DD0-8F3B-847B14D2E047}" sibTransId="{E873BCCA-8D8F-42C7-8205-7C486B3007FE}"/>
    <dgm:cxn modelId="{62D8D193-7753-4BF7-8E19-516B49EBC749}" srcId="{5187890D-415B-4281-BC24-C0310CE2BB4A}" destId="{727D2D9B-A5EF-4CA8-B772-AEF97925D25A}" srcOrd="0" destOrd="0" parTransId="{2531FBA1-E6B0-4194-B78C-02172ED2D2C8}" sibTransId="{68195E5D-0F20-4838-9B68-AEC1D493F270}"/>
    <dgm:cxn modelId="{AD5E79F4-5130-46DD-BB18-BA5D69A28EBC}" srcId="{35E76926-23E5-4651-AA4C-E6E6A27EA106}" destId="{2BFCA118-10AA-4EF4-A4FE-08F238490BF4}" srcOrd="0" destOrd="0" parTransId="{C55C2B31-52A9-4DD4-BFDC-7DC53B70BEF3}" sibTransId="{D0FB0FFB-43E8-4066-95D7-189520A4D990}"/>
    <dgm:cxn modelId="{E1BA5405-BBBC-4958-906A-AFC8C049B5BE}" type="presOf" srcId="{EA3DE20B-F3A4-4D99-ADD3-E2442B6F79FD}" destId="{1A0757CE-F924-423E-A92E-390799DC6C97}" srcOrd="0" destOrd="0" presId="urn:microsoft.com/office/officeart/2005/8/layout/lProcess2"/>
    <dgm:cxn modelId="{0A2C3AB4-1BA0-48C0-8AF7-A7ED171162B4}" srcId="{5D69DF26-1AC7-4DA1-857D-0E482D4D9A19}" destId="{5187890D-415B-4281-BC24-C0310CE2BB4A}" srcOrd="0" destOrd="0" parTransId="{50AB986F-3CF5-4D89-BF5A-59010D1ED8C3}" sibTransId="{A01A2AC7-F206-47D4-89EE-AC778C98A2D4}"/>
    <dgm:cxn modelId="{B8C12A7F-9198-4894-AACF-E3B72CF0155E}" srcId="{35E76926-23E5-4651-AA4C-E6E6A27EA106}" destId="{EA3DE20B-F3A4-4D99-ADD3-E2442B6F79FD}" srcOrd="1" destOrd="0" parTransId="{5916F88A-020F-4C55-8564-BB919E6126DA}" sibTransId="{0C3927A2-C0A3-4491-A94A-9E24E29A518E}"/>
    <dgm:cxn modelId="{2585C593-B8D5-4CDE-84EB-4E9863B32AB7}" type="presOf" srcId="{5D69DF26-1AC7-4DA1-857D-0E482D4D9A19}" destId="{6E7E46B7-E673-4A90-A1E5-8029BA7CF548}" srcOrd="0" destOrd="0" presId="urn:microsoft.com/office/officeart/2005/8/layout/lProcess2"/>
    <dgm:cxn modelId="{A382606A-9A10-4A3A-B29A-23F1877A0954}" type="presOf" srcId="{2C02B188-805B-4E2F-8BEF-0A42DF9CB250}" destId="{A55E1F68-80BD-40D7-8772-F26CEE0E162C}" srcOrd="0" destOrd="0" presId="urn:microsoft.com/office/officeart/2005/8/layout/lProcess2"/>
    <dgm:cxn modelId="{02C005CA-544C-4AD8-8E85-921E3B6CA51B}" srcId="{5187890D-415B-4281-BC24-C0310CE2BB4A}" destId="{2C02B188-805B-4E2F-8BEF-0A42DF9CB250}" srcOrd="1" destOrd="0" parTransId="{9D5BC30B-19DF-424B-81BD-F4496860A20D}" sibTransId="{E383B96D-04CE-467B-B0CA-23388525211C}"/>
    <dgm:cxn modelId="{787CF5DA-734A-49EC-A468-AB22644DAF2C}" type="presParOf" srcId="{6E7E46B7-E673-4A90-A1E5-8029BA7CF548}" destId="{14F799D6-AE22-44A6-8A23-56CE9DC97D3D}" srcOrd="0" destOrd="0" presId="urn:microsoft.com/office/officeart/2005/8/layout/lProcess2"/>
    <dgm:cxn modelId="{3A75B46E-15D1-433C-A435-198DEA735818}" type="presParOf" srcId="{14F799D6-AE22-44A6-8A23-56CE9DC97D3D}" destId="{89604420-5720-4A23-85E2-662E8D3606B8}" srcOrd="0" destOrd="0" presId="urn:microsoft.com/office/officeart/2005/8/layout/lProcess2"/>
    <dgm:cxn modelId="{F4E32C18-3E76-45F8-A750-22F22913036D}" type="presParOf" srcId="{14F799D6-AE22-44A6-8A23-56CE9DC97D3D}" destId="{B3A58E66-8FF1-4B1B-A93E-FD9A04CBCFD4}" srcOrd="1" destOrd="0" presId="urn:microsoft.com/office/officeart/2005/8/layout/lProcess2"/>
    <dgm:cxn modelId="{5ACD3025-67FC-424B-859E-1CEB85423FD5}" type="presParOf" srcId="{14F799D6-AE22-44A6-8A23-56CE9DC97D3D}" destId="{3FEB1FBB-0475-448D-8763-FAA1C86D4741}" srcOrd="2" destOrd="0" presId="urn:microsoft.com/office/officeart/2005/8/layout/lProcess2"/>
    <dgm:cxn modelId="{ECAE2BF1-7AC6-4A4D-9862-B3DDDAE1BA3B}" type="presParOf" srcId="{3FEB1FBB-0475-448D-8763-FAA1C86D4741}" destId="{ED8C7082-6D4C-494D-A031-D550169301E8}" srcOrd="0" destOrd="0" presId="urn:microsoft.com/office/officeart/2005/8/layout/lProcess2"/>
    <dgm:cxn modelId="{21B245D2-CB72-4FC2-99D4-BEA055104BB3}" type="presParOf" srcId="{ED8C7082-6D4C-494D-A031-D550169301E8}" destId="{C14F2D79-B938-4FF1-B7B2-919F8D164796}" srcOrd="0" destOrd="0" presId="urn:microsoft.com/office/officeart/2005/8/layout/lProcess2"/>
    <dgm:cxn modelId="{ADB0C96B-39F6-4BC5-8DDD-6945A625965D}" type="presParOf" srcId="{ED8C7082-6D4C-494D-A031-D550169301E8}" destId="{78D31F46-0086-47FC-80F8-497D2DD036E6}" srcOrd="1" destOrd="0" presId="urn:microsoft.com/office/officeart/2005/8/layout/lProcess2"/>
    <dgm:cxn modelId="{F3A841E3-9D5E-4AA3-A16E-663EB1235CFA}" type="presParOf" srcId="{ED8C7082-6D4C-494D-A031-D550169301E8}" destId="{A55E1F68-80BD-40D7-8772-F26CEE0E162C}" srcOrd="2" destOrd="0" presId="urn:microsoft.com/office/officeart/2005/8/layout/lProcess2"/>
    <dgm:cxn modelId="{0E33043F-F999-484A-B5B9-6FC4E9ABA659}" type="presParOf" srcId="{ED8C7082-6D4C-494D-A031-D550169301E8}" destId="{2A309659-7EC5-4277-AE34-D57E2B74FAFF}" srcOrd="3" destOrd="0" presId="urn:microsoft.com/office/officeart/2005/8/layout/lProcess2"/>
    <dgm:cxn modelId="{B751891E-5F8A-4049-8CF4-34FEF77E01CF}" type="presParOf" srcId="{ED8C7082-6D4C-494D-A031-D550169301E8}" destId="{FBBEDD16-92A6-4445-9B6D-F7E36CBA2227}" srcOrd="4" destOrd="0" presId="urn:microsoft.com/office/officeart/2005/8/layout/lProcess2"/>
    <dgm:cxn modelId="{42A9D8DA-18BA-4056-A1A1-6E933A22A118}" type="presParOf" srcId="{6E7E46B7-E673-4A90-A1E5-8029BA7CF548}" destId="{D693D1E0-CBF5-4204-90B9-2AB59EC23535}" srcOrd="1" destOrd="0" presId="urn:microsoft.com/office/officeart/2005/8/layout/lProcess2"/>
    <dgm:cxn modelId="{04EC6807-1B55-488C-B8EE-6D33DAFE2ED1}" type="presParOf" srcId="{6E7E46B7-E673-4A90-A1E5-8029BA7CF548}" destId="{3DE56BF0-9467-4C9E-AADA-3046D07022A4}" srcOrd="2" destOrd="0" presId="urn:microsoft.com/office/officeart/2005/8/layout/lProcess2"/>
    <dgm:cxn modelId="{24D5C9FC-1991-4124-9206-2C9F78BFFC9A}" type="presParOf" srcId="{3DE56BF0-9467-4C9E-AADA-3046D07022A4}" destId="{B4C63011-1FCC-4C70-B1D9-89E92E2DA990}" srcOrd="0" destOrd="0" presId="urn:microsoft.com/office/officeart/2005/8/layout/lProcess2"/>
    <dgm:cxn modelId="{A9E7E516-4CC6-4947-B572-14FE82D7E580}" type="presParOf" srcId="{3DE56BF0-9467-4C9E-AADA-3046D07022A4}" destId="{0B2DE8AB-B053-4163-8406-2E7E1A774F67}" srcOrd="1" destOrd="0" presId="urn:microsoft.com/office/officeart/2005/8/layout/lProcess2"/>
    <dgm:cxn modelId="{760B0B6D-6207-49A7-AEC6-8EBD2D7200E6}" type="presParOf" srcId="{3DE56BF0-9467-4C9E-AADA-3046D07022A4}" destId="{EA453B11-CBB9-4501-B635-0BA9A3C49EAE}" srcOrd="2" destOrd="0" presId="urn:microsoft.com/office/officeart/2005/8/layout/lProcess2"/>
    <dgm:cxn modelId="{DBB7D53C-4159-4F05-BE6E-38C7ABEECD58}" type="presParOf" srcId="{EA453B11-CBB9-4501-B635-0BA9A3C49EAE}" destId="{869B8233-2311-4828-BB47-800FFD8E5DBA}" srcOrd="0" destOrd="0" presId="urn:microsoft.com/office/officeart/2005/8/layout/lProcess2"/>
    <dgm:cxn modelId="{2BF60DA8-6D3E-4FF9-A38C-71D6108D1490}" type="presParOf" srcId="{869B8233-2311-4828-BB47-800FFD8E5DBA}" destId="{18B29ECA-4E2C-4152-BEE0-29D1B1945411}" srcOrd="0" destOrd="0" presId="urn:microsoft.com/office/officeart/2005/8/layout/lProcess2"/>
    <dgm:cxn modelId="{78A6B5EA-C3A2-4629-A27A-CA7B62EA0190}" type="presParOf" srcId="{869B8233-2311-4828-BB47-800FFD8E5DBA}" destId="{E959676E-975F-4796-BA97-10991C2A54AB}" srcOrd="1" destOrd="0" presId="urn:microsoft.com/office/officeart/2005/8/layout/lProcess2"/>
    <dgm:cxn modelId="{9141B766-CCF7-442E-90F8-2FEF2737F7F1}" type="presParOf" srcId="{869B8233-2311-4828-BB47-800FFD8E5DBA}" destId="{1A0757CE-F924-423E-A92E-390799DC6C97}" srcOrd="2" destOrd="0" presId="urn:microsoft.com/office/officeart/2005/8/layout/lProcess2"/>
    <dgm:cxn modelId="{18013896-94E2-4A6C-BCC5-68CB1640CEE0}" type="presParOf" srcId="{869B8233-2311-4828-BB47-800FFD8E5DBA}" destId="{A27878B0-5B2D-40E5-891D-991138C240EF}" srcOrd="3" destOrd="0" presId="urn:microsoft.com/office/officeart/2005/8/layout/lProcess2"/>
    <dgm:cxn modelId="{C8CB3AE1-6488-4685-B25D-FE39E691970E}" type="presParOf" srcId="{869B8233-2311-4828-BB47-800FFD8E5DBA}" destId="{A8E0B391-47DD-4F78-B6CD-50C28D8B135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11061C9-63A5-4837-8140-FCC9D6D122CE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E1DC34F3-FC53-4BCA-BBF0-43FD0020A7B5}">
      <dgm:prSet phldrT="[Text]"/>
      <dgm:spPr/>
      <dgm:t>
        <a:bodyPr/>
        <a:lstStyle/>
        <a:p>
          <a:r>
            <a:rPr lang="id-ID" dirty="0" smtClean="0"/>
            <a:t>Step 1</a:t>
          </a:r>
          <a:endParaRPr lang="id-ID" dirty="0"/>
        </a:p>
      </dgm:t>
    </dgm:pt>
    <dgm:pt modelId="{68936504-47AB-4E3F-BEFA-820DC7DC76E3}" type="parTrans" cxnId="{E6E09455-8AE0-46A8-9B7F-ECF5B7B7D4BA}">
      <dgm:prSet/>
      <dgm:spPr/>
      <dgm:t>
        <a:bodyPr/>
        <a:lstStyle/>
        <a:p>
          <a:endParaRPr lang="id-ID"/>
        </a:p>
      </dgm:t>
    </dgm:pt>
    <dgm:pt modelId="{5A8FCDD9-6AC9-4950-9CB5-528ED735AF83}" type="sibTrans" cxnId="{E6E09455-8AE0-46A8-9B7F-ECF5B7B7D4BA}">
      <dgm:prSet/>
      <dgm:spPr/>
      <dgm:t>
        <a:bodyPr/>
        <a:lstStyle/>
        <a:p>
          <a:endParaRPr lang="id-ID"/>
        </a:p>
      </dgm:t>
    </dgm:pt>
    <dgm:pt modelId="{61159EC2-809F-4BCD-B1FC-2DCA214E7BDB}">
      <dgm:prSet phldrT="[Text]"/>
      <dgm:spPr/>
      <dgm:t>
        <a:bodyPr/>
        <a:lstStyle/>
        <a:p>
          <a:r>
            <a:rPr lang="id-ID" smtClean="0"/>
            <a:t>Randomly Assign input Weigth Wi and Bias bi i= N˜</a:t>
          </a:r>
          <a:endParaRPr lang="id-ID" dirty="0"/>
        </a:p>
      </dgm:t>
    </dgm:pt>
    <dgm:pt modelId="{17BE15B7-58DC-4C05-BB42-E330351156DD}" type="parTrans" cxnId="{A0C1600A-79FF-4F7D-8309-18DB93BE9E3A}">
      <dgm:prSet/>
      <dgm:spPr/>
      <dgm:t>
        <a:bodyPr/>
        <a:lstStyle/>
        <a:p>
          <a:endParaRPr lang="id-ID"/>
        </a:p>
      </dgm:t>
    </dgm:pt>
    <dgm:pt modelId="{30739795-7290-4E69-944B-C429F36FA154}" type="sibTrans" cxnId="{A0C1600A-79FF-4F7D-8309-18DB93BE9E3A}">
      <dgm:prSet/>
      <dgm:spPr/>
      <dgm:t>
        <a:bodyPr/>
        <a:lstStyle/>
        <a:p>
          <a:endParaRPr lang="id-ID"/>
        </a:p>
      </dgm:t>
    </dgm:pt>
    <dgm:pt modelId="{8090AD1F-E96A-4A84-8EE7-67E897AFDFE9}">
      <dgm:prSet phldrT="[Text]"/>
      <dgm:spPr/>
      <dgm:t>
        <a:bodyPr/>
        <a:lstStyle/>
        <a:p>
          <a:r>
            <a:rPr lang="id-ID" dirty="0" smtClean="0"/>
            <a:t>Step 2</a:t>
          </a:r>
          <a:endParaRPr lang="id-ID" dirty="0"/>
        </a:p>
      </dgm:t>
    </dgm:pt>
    <dgm:pt modelId="{92D8B74A-C76B-4420-AC3B-BEA7C533870C}" type="parTrans" cxnId="{2E4DB99B-AA9E-49CB-B487-3BFFFD6C5137}">
      <dgm:prSet/>
      <dgm:spPr/>
      <dgm:t>
        <a:bodyPr/>
        <a:lstStyle/>
        <a:p>
          <a:endParaRPr lang="id-ID"/>
        </a:p>
      </dgm:t>
    </dgm:pt>
    <dgm:pt modelId="{F3C65F60-A73D-4628-8D35-A683B458955C}" type="sibTrans" cxnId="{2E4DB99B-AA9E-49CB-B487-3BFFFD6C5137}">
      <dgm:prSet/>
      <dgm:spPr/>
      <dgm:t>
        <a:bodyPr/>
        <a:lstStyle/>
        <a:p>
          <a:endParaRPr lang="id-ID"/>
        </a:p>
      </dgm:t>
    </dgm:pt>
    <dgm:pt modelId="{B038693D-790C-4D23-A5E2-2C37CE225AE6}">
      <dgm:prSet phldrT="[Text]"/>
      <dgm:spPr/>
      <dgm:t>
        <a:bodyPr/>
        <a:lstStyle/>
        <a:p>
          <a:r>
            <a:rPr lang="id-ID" dirty="0" smtClean="0"/>
            <a:t>Calculate Hidden Layer output Matrix H</a:t>
          </a:r>
          <a:endParaRPr lang="id-ID" dirty="0"/>
        </a:p>
      </dgm:t>
    </dgm:pt>
    <dgm:pt modelId="{E673EC01-845D-4BF0-89E5-84AAE6F883C1}" type="parTrans" cxnId="{62863EBB-61FC-4C50-AFCC-C9EC86F4F876}">
      <dgm:prSet/>
      <dgm:spPr/>
      <dgm:t>
        <a:bodyPr/>
        <a:lstStyle/>
        <a:p>
          <a:endParaRPr lang="id-ID"/>
        </a:p>
      </dgm:t>
    </dgm:pt>
    <dgm:pt modelId="{CF1BACB7-AA25-4613-9234-CC4308D3D398}" type="sibTrans" cxnId="{62863EBB-61FC-4C50-AFCC-C9EC86F4F876}">
      <dgm:prSet/>
      <dgm:spPr/>
      <dgm:t>
        <a:bodyPr/>
        <a:lstStyle/>
        <a:p>
          <a:endParaRPr lang="id-ID"/>
        </a:p>
      </dgm:t>
    </dgm:pt>
    <dgm:pt modelId="{FBB8FC7B-D5ED-451E-839C-51CC166153F8}">
      <dgm:prSet phldrT="[Text]"/>
      <dgm:spPr/>
      <dgm:t>
        <a:bodyPr/>
        <a:lstStyle/>
        <a:p>
          <a:r>
            <a:rPr lang="id-ID" dirty="0" smtClean="0"/>
            <a:t>Step 3</a:t>
          </a:r>
          <a:endParaRPr lang="id-ID" dirty="0"/>
        </a:p>
      </dgm:t>
    </dgm:pt>
    <dgm:pt modelId="{81A2B0AE-5A01-4573-960B-10AF603BD6DE}" type="parTrans" cxnId="{D9DCC0DE-7047-405C-B6B3-B263377B8B53}">
      <dgm:prSet/>
      <dgm:spPr/>
      <dgm:t>
        <a:bodyPr/>
        <a:lstStyle/>
        <a:p>
          <a:endParaRPr lang="id-ID"/>
        </a:p>
      </dgm:t>
    </dgm:pt>
    <dgm:pt modelId="{91D6687D-8E26-46A4-A827-B42B1E794AB8}" type="sibTrans" cxnId="{D9DCC0DE-7047-405C-B6B3-B263377B8B53}">
      <dgm:prSet/>
      <dgm:spPr/>
      <dgm:t>
        <a:bodyPr/>
        <a:lstStyle/>
        <a:p>
          <a:endParaRPr lang="id-ID"/>
        </a:p>
      </dgm:t>
    </dgm:pt>
    <dgm:pt modelId="{8B199D49-C44C-43FD-8C74-3ACA7172B5F3}">
      <dgm:prSet phldrT="[Text]"/>
      <dgm:spPr/>
      <dgm:t>
        <a:bodyPr/>
        <a:lstStyle/>
        <a:p>
          <a:r>
            <a:rPr lang="id-ID" dirty="0" smtClean="0"/>
            <a:t>Calculate the Output Weight </a:t>
          </a:r>
          <a:r>
            <a:rPr lang="el-GR" dirty="0" smtClean="0"/>
            <a:t>β</a:t>
          </a:r>
          <a:r>
            <a:rPr lang="id-ID" dirty="0" smtClean="0"/>
            <a:t> :</a:t>
          </a:r>
        </a:p>
        <a:p>
          <a:r>
            <a:rPr lang="el-GR" dirty="0" smtClean="0"/>
            <a:t>β = </a:t>
          </a:r>
          <a:r>
            <a:rPr lang="id-ID" dirty="0" smtClean="0"/>
            <a:t>H†T</a:t>
          </a:r>
          <a:endParaRPr lang="id-ID" dirty="0"/>
        </a:p>
      </dgm:t>
    </dgm:pt>
    <dgm:pt modelId="{ED9C4765-9836-4EDE-8F68-88AB9F9B4948}" type="parTrans" cxnId="{D7361F43-2831-4E5D-8277-F4E112F06738}">
      <dgm:prSet/>
      <dgm:spPr/>
      <dgm:t>
        <a:bodyPr/>
        <a:lstStyle/>
        <a:p>
          <a:endParaRPr lang="id-ID"/>
        </a:p>
      </dgm:t>
    </dgm:pt>
    <dgm:pt modelId="{234D3E70-9203-4723-9DFB-27B1DB943321}" type="sibTrans" cxnId="{D7361F43-2831-4E5D-8277-F4E112F06738}">
      <dgm:prSet/>
      <dgm:spPr/>
      <dgm:t>
        <a:bodyPr/>
        <a:lstStyle/>
        <a:p>
          <a:endParaRPr lang="id-ID"/>
        </a:p>
      </dgm:t>
    </dgm:pt>
    <dgm:pt modelId="{EF8968E6-DFB7-4AAF-BD27-29EAFB0D9FE3}" type="pres">
      <dgm:prSet presAssocID="{D11061C9-63A5-4837-8140-FCC9D6D122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85F686E-C703-43BD-8893-1C4A25FD6CCF}" type="pres">
      <dgm:prSet presAssocID="{E1DC34F3-FC53-4BCA-BBF0-43FD0020A7B5}" presName="compositeNode" presStyleCnt="0">
        <dgm:presLayoutVars>
          <dgm:bulletEnabled val="1"/>
        </dgm:presLayoutVars>
      </dgm:prSet>
      <dgm:spPr/>
    </dgm:pt>
    <dgm:pt modelId="{F9D3CE38-2B08-452E-8B5B-7D32AC9998C8}" type="pres">
      <dgm:prSet presAssocID="{E1DC34F3-FC53-4BCA-BBF0-43FD0020A7B5}" presName="bgRect" presStyleLbl="node1" presStyleIdx="0" presStyleCnt="3"/>
      <dgm:spPr/>
      <dgm:t>
        <a:bodyPr/>
        <a:lstStyle/>
        <a:p>
          <a:endParaRPr lang="id-ID"/>
        </a:p>
      </dgm:t>
    </dgm:pt>
    <dgm:pt modelId="{3A39462E-A697-4216-950C-C3E5AF035FF5}" type="pres">
      <dgm:prSet presAssocID="{E1DC34F3-FC53-4BCA-BBF0-43FD0020A7B5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8A6C439-26F5-4C94-8DCF-F019188630D1}" type="pres">
      <dgm:prSet presAssocID="{E1DC34F3-FC53-4BCA-BBF0-43FD0020A7B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912F97D-4A9C-4688-9D80-B1467D92E408}" type="pres">
      <dgm:prSet presAssocID="{5A8FCDD9-6AC9-4950-9CB5-528ED735AF83}" presName="hSp" presStyleCnt="0"/>
      <dgm:spPr/>
    </dgm:pt>
    <dgm:pt modelId="{C26F3067-E541-4014-A02C-546EF57A270F}" type="pres">
      <dgm:prSet presAssocID="{5A8FCDD9-6AC9-4950-9CB5-528ED735AF83}" presName="vProcSp" presStyleCnt="0"/>
      <dgm:spPr/>
    </dgm:pt>
    <dgm:pt modelId="{BAEAA890-EADD-4A04-AB08-836A37C1288D}" type="pres">
      <dgm:prSet presAssocID="{5A8FCDD9-6AC9-4950-9CB5-528ED735AF83}" presName="vSp1" presStyleCnt="0"/>
      <dgm:spPr/>
    </dgm:pt>
    <dgm:pt modelId="{B99BCC0F-B369-4217-85F7-149D0FA2315D}" type="pres">
      <dgm:prSet presAssocID="{5A8FCDD9-6AC9-4950-9CB5-528ED735AF83}" presName="simulatedConn" presStyleLbl="solidFgAcc1" presStyleIdx="0" presStyleCnt="2"/>
      <dgm:spPr/>
    </dgm:pt>
    <dgm:pt modelId="{77BC0A81-F513-4B4C-ADF2-A6580CBAFAA8}" type="pres">
      <dgm:prSet presAssocID="{5A8FCDD9-6AC9-4950-9CB5-528ED735AF83}" presName="vSp2" presStyleCnt="0"/>
      <dgm:spPr/>
    </dgm:pt>
    <dgm:pt modelId="{9FA4778D-611A-4A09-BBA6-0317CFB04236}" type="pres">
      <dgm:prSet presAssocID="{5A8FCDD9-6AC9-4950-9CB5-528ED735AF83}" presName="sibTrans" presStyleCnt="0"/>
      <dgm:spPr/>
    </dgm:pt>
    <dgm:pt modelId="{534C3BB9-405B-46D1-88F4-8E86B9A99AD4}" type="pres">
      <dgm:prSet presAssocID="{8090AD1F-E96A-4A84-8EE7-67E897AFDFE9}" presName="compositeNode" presStyleCnt="0">
        <dgm:presLayoutVars>
          <dgm:bulletEnabled val="1"/>
        </dgm:presLayoutVars>
      </dgm:prSet>
      <dgm:spPr/>
    </dgm:pt>
    <dgm:pt modelId="{DE45E823-C3A4-4A1B-AAD1-C3B09F3A4767}" type="pres">
      <dgm:prSet presAssocID="{8090AD1F-E96A-4A84-8EE7-67E897AFDFE9}" presName="bgRect" presStyleLbl="node1" presStyleIdx="1" presStyleCnt="3"/>
      <dgm:spPr/>
      <dgm:t>
        <a:bodyPr/>
        <a:lstStyle/>
        <a:p>
          <a:endParaRPr lang="id-ID"/>
        </a:p>
      </dgm:t>
    </dgm:pt>
    <dgm:pt modelId="{168EE4FC-8EAC-47D3-8104-368C2BB68BC7}" type="pres">
      <dgm:prSet presAssocID="{8090AD1F-E96A-4A84-8EE7-67E897AFDFE9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AB7CB7-E640-4B56-AC3A-785A083AD65F}" type="pres">
      <dgm:prSet presAssocID="{8090AD1F-E96A-4A84-8EE7-67E897AFDFE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4D534D-1646-42E4-B430-D6431953DAFE}" type="pres">
      <dgm:prSet presAssocID="{F3C65F60-A73D-4628-8D35-A683B458955C}" presName="hSp" presStyleCnt="0"/>
      <dgm:spPr/>
    </dgm:pt>
    <dgm:pt modelId="{CC98F88C-827C-42F0-A588-E966AF6E41DB}" type="pres">
      <dgm:prSet presAssocID="{F3C65F60-A73D-4628-8D35-A683B458955C}" presName="vProcSp" presStyleCnt="0"/>
      <dgm:spPr/>
    </dgm:pt>
    <dgm:pt modelId="{DD988019-8C93-4BBE-A35E-803131596095}" type="pres">
      <dgm:prSet presAssocID="{F3C65F60-A73D-4628-8D35-A683B458955C}" presName="vSp1" presStyleCnt="0"/>
      <dgm:spPr/>
    </dgm:pt>
    <dgm:pt modelId="{B3C0159A-307C-404F-9F21-F07CC6246CAE}" type="pres">
      <dgm:prSet presAssocID="{F3C65F60-A73D-4628-8D35-A683B458955C}" presName="simulatedConn" presStyleLbl="solidFgAcc1" presStyleIdx="1" presStyleCnt="2"/>
      <dgm:spPr/>
    </dgm:pt>
    <dgm:pt modelId="{44F7BCE4-97C9-475D-9ECF-EE5C48554F2C}" type="pres">
      <dgm:prSet presAssocID="{F3C65F60-A73D-4628-8D35-A683B458955C}" presName="vSp2" presStyleCnt="0"/>
      <dgm:spPr/>
    </dgm:pt>
    <dgm:pt modelId="{CCDCF27E-9A3B-46D6-A13D-36952A1CC0F7}" type="pres">
      <dgm:prSet presAssocID="{F3C65F60-A73D-4628-8D35-A683B458955C}" presName="sibTrans" presStyleCnt="0"/>
      <dgm:spPr/>
    </dgm:pt>
    <dgm:pt modelId="{30D4633C-8F6B-4FFC-9021-C7583BDB2017}" type="pres">
      <dgm:prSet presAssocID="{FBB8FC7B-D5ED-451E-839C-51CC166153F8}" presName="compositeNode" presStyleCnt="0">
        <dgm:presLayoutVars>
          <dgm:bulletEnabled val="1"/>
        </dgm:presLayoutVars>
      </dgm:prSet>
      <dgm:spPr/>
    </dgm:pt>
    <dgm:pt modelId="{A8675F38-2BB4-4430-B83B-80496BB610C8}" type="pres">
      <dgm:prSet presAssocID="{FBB8FC7B-D5ED-451E-839C-51CC166153F8}" presName="bgRect" presStyleLbl="node1" presStyleIdx="2" presStyleCnt="3"/>
      <dgm:spPr/>
      <dgm:t>
        <a:bodyPr/>
        <a:lstStyle/>
        <a:p>
          <a:endParaRPr lang="id-ID"/>
        </a:p>
      </dgm:t>
    </dgm:pt>
    <dgm:pt modelId="{38A8C9A5-26C6-4107-BFDC-FCF0E03F02E3}" type="pres">
      <dgm:prSet presAssocID="{FBB8FC7B-D5ED-451E-839C-51CC166153F8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4ED7F15-84FC-43A6-A0B6-64FF59D49F7F}" type="pres">
      <dgm:prSet presAssocID="{FBB8FC7B-D5ED-451E-839C-51CC166153F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7016FC0-8F34-4A52-99E0-EA99E54DAD8E}" type="presOf" srcId="{8B199D49-C44C-43FD-8C74-3ACA7172B5F3}" destId="{24ED7F15-84FC-43A6-A0B6-64FF59D49F7F}" srcOrd="0" destOrd="0" presId="urn:microsoft.com/office/officeart/2005/8/layout/hProcess7"/>
    <dgm:cxn modelId="{E6E09455-8AE0-46A8-9B7F-ECF5B7B7D4BA}" srcId="{D11061C9-63A5-4837-8140-FCC9D6D122CE}" destId="{E1DC34F3-FC53-4BCA-BBF0-43FD0020A7B5}" srcOrd="0" destOrd="0" parTransId="{68936504-47AB-4E3F-BEFA-820DC7DC76E3}" sibTransId="{5A8FCDD9-6AC9-4950-9CB5-528ED735AF83}"/>
    <dgm:cxn modelId="{D7361F43-2831-4E5D-8277-F4E112F06738}" srcId="{FBB8FC7B-D5ED-451E-839C-51CC166153F8}" destId="{8B199D49-C44C-43FD-8C74-3ACA7172B5F3}" srcOrd="0" destOrd="0" parTransId="{ED9C4765-9836-4EDE-8F68-88AB9F9B4948}" sibTransId="{234D3E70-9203-4723-9DFB-27B1DB943321}"/>
    <dgm:cxn modelId="{45601406-B427-4EA4-909A-96F485E6E3D6}" type="presOf" srcId="{61159EC2-809F-4BCD-B1FC-2DCA214E7BDB}" destId="{28A6C439-26F5-4C94-8DCF-F019188630D1}" srcOrd="0" destOrd="0" presId="urn:microsoft.com/office/officeart/2005/8/layout/hProcess7"/>
    <dgm:cxn modelId="{D9DCC0DE-7047-405C-B6B3-B263377B8B53}" srcId="{D11061C9-63A5-4837-8140-FCC9D6D122CE}" destId="{FBB8FC7B-D5ED-451E-839C-51CC166153F8}" srcOrd="2" destOrd="0" parTransId="{81A2B0AE-5A01-4573-960B-10AF603BD6DE}" sibTransId="{91D6687D-8E26-46A4-A827-B42B1E794AB8}"/>
    <dgm:cxn modelId="{79143745-8EF3-4515-BED3-C9847EC3CDA7}" type="presOf" srcId="{E1DC34F3-FC53-4BCA-BBF0-43FD0020A7B5}" destId="{3A39462E-A697-4216-950C-C3E5AF035FF5}" srcOrd="1" destOrd="0" presId="urn:microsoft.com/office/officeart/2005/8/layout/hProcess7"/>
    <dgm:cxn modelId="{D835A360-1811-4467-B1D7-F9E489E76A32}" type="presOf" srcId="{8090AD1F-E96A-4A84-8EE7-67E897AFDFE9}" destId="{168EE4FC-8EAC-47D3-8104-368C2BB68BC7}" srcOrd="1" destOrd="0" presId="urn:microsoft.com/office/officeart/2005/8/layout/hProcess7"/>
    <dgm:cxn modelId="{39172BA8-2F30-44C2-847B-5DF0C572A532}" type="presOf" srcId="{8090AD1F-E96A-4A84-8EE7-67E897AFDFE9}" destId="{DE45E823-C3A4-4A1B-AAD1-C3B09F3A4767}" srcOrd="0" destOrd="0" presId="urn:microsoft.com/office/officeart/2005/8/layout/hProcess7"/>
    <dgm:cxn modelId="{4B21227E-E6D9-4BE0-AAC4-71F75B877780}" type="presOf" srcId="{B038693D-790C-4D23-A5E2-2C37CE225AE6}" destId="{ECAB7CB7-E640-4B56-AC3A-785A083AD65F}" srcOrd="0" destOrd="0" presId="urn:microsoft.com/office/officeart/2005/8/layout/hProcess7"/>
    <dgm:cxn modelId="{2E4DB99B-AA9E-49CB-B487-3BFFFD6C5137}" srcId="{D11061C9-63A5-4837-8140-FCC9D6D122CE}" destId="{8090AD1F-E96A-4A84-8EE7-67E897AFDFE9}" srcOrd="1" destOrd="0" parTransId="{92D8B74A-C76B-4420-AC3B-BEA7C533870C}" sibTransId="{F3C65F60-A73D-4628-8D35-A683B458955C}"/>
    <dgm:cxn modelId="{BF04F68C-7E2C-4CA0-A410-0E489EB7F90F}" type="presOf" srcId="{E1DC34F3-FC53-4BCA-BBF0-43FD0020A7B5}" destId="{F9D3CE38-2B08-452E-8B5B-7D32AC9998C8}" srcOrd="0" destOrd="0" presId="urn:microsoft.com/office/officeart/2005/8/layout/hProcess7"/>
    <dgm:cxn modelId="{F3E5CAAC-9E63-4A6F-A096-984138D1BA06}" type="presOf" srcId="{FBB8FC7B-D5ED-451E-839C-51CC166153F8}" destId="{38A8C9A5-26C6-4107-BFDC-FCF0E03F02E3}" srcOrd="1" destOrd="0" presId="urn:microsoft.com/office/officeart/2005/8/layout/hProcess7"/>
    <dgm:cxn modelId="{62863EBB-61FC-4C50-AFCC-C9EC86F4F876}" srcId="{8090AD1F-E96A-4A84-8EE7-67E897AFDFE9}" destId="{B038693D-790C-4D23-A5E2-2C37CE225AE6}" srcOrd="0" destOrd="0" parTransId="{E673EC01-845D-4BF0-89E5-84AAE6F883C1}" sibTransId="{CF1BACB7-AA25-4613-9234-CC4308D3D398}"/>
    <dgm:cxn modelId="{BB2433C4-8D19-4DD6-8AB8-40A473DC42C0}" type="presOf" srcId="{D11061C9-63A5-4837-8140-FCC9D6D122CE}" destId="{EF8968E6-DFB7-4AAF-BD27-29EAFB0D9FE3}" srcOrd="0" destOrd="0" presId="urn:microsoft.com/office/officeart/2005/8/layout/hProcess7"/>
    <dgm:cxn modelId="{A0C1600A-79FF-4F7D-8309-18DB93BE9E3A}" srcId="{E1DC34F3-FC53-4BCA-BBF0-43FD0020A7B5}" destId="{61159EC2-809F-4BCD-B1FC-2DCA214E7BDB}" srcOrd="0" destOrd="0" parTransId="{17BE15B7-58DC-4C05-BB42-E330351156DD}" sibTransId="{30739795-7290-4E69-944B-C429F36FA154}"/>
    <dgm:cxn modelId="{C8D470C8-38DD-4148-9452-0CE7770458B1}" type="presOf" srcId="{FBB8FC7B-D5ED-451E-839C-51CC166153F8}" destId="{A8675F38-2BB4-4430-B83B-80496BB610C8}" srcOrd="0" destOrd="0" presId="urn:microsoft.com/office/officeart/2005/8/layout/hProcess7"/>
    <dgm:cxn modelId="{9E8F7BDB-82DB-428F-A6AB-3E2A67F46085}" type="presParOf" srcId="{EF8968E6-DFB7-4AAF-BD27-29EAFB0D9FE3}" destId="{885F686E-C703-43BD-8893-1C4A25FD6CCF}" srcOrd="0" destOrd="0" presId="urn:microsoft.com/office/officeart/2005/8/layout/hProcess7"/>
    <dgm:cxn modelId="{87B7EC89-4CB2-484B-BFDD-C9CB5DE1C310}" type="presParOf" srcId="{885F686E-C703-43BD-8893-1C4A25FD6CCF}" destId="{F9D3CE38-2B08-452E-8B5B-7D32AC9998C8}" srcOrd="0" destOrd="0" presId="urn:microsoft.com/office/officeart/2005/8/layout/hProcess7"/>
    <dgm:cxn modelId="{D0AB3486-76A7-4E04-90F7-A101BF56BF7C}" type="presParOf" srcId="{885F686E-C703-43BD-8893-1C4A25FD6CCF}" destId="{3A39462E-A697-4216-950C-C3E5AF035FF5}" srcOrd="1" destOrd="0" presId="urn:microsoft.com/office/officeart/2005/8/layout/hProcess7"/>
    <dgm:cxn modelId="{71AAC202-24B8-4A71-A4C3-CF8946AA6E4A}" type="presParOf" srcId="{885F686E-C703-43BD-8893-1C4A25FD6CCF}" destId="{28A6C439-26F5-4C94-8DCF-F019188630D1}" srcOrd="2" destOrd="0" presId="urn:microsoft.com/office/officeart/2005/8/layout/hProcess7"/>
    <dgm:cxn modelId="{F0D51367-419F-4E61-AA01-067589FA3A85}" type="presParOf" srcId="{EF8968E6-DFB7-4AAF-BD27-29EAFB0D9FE3}" destId="{C912F97D-4A9C-4688-9D80-B1467D92E408}" srcOrd="1" destOrd="0" presId="urn:microsoft.com/office/officeart/2005/8/layout/hProcess7"/>
    <dgm:cxn modelId="{8A39D7EA-CDF7-4B89-B095-87AD02D056CF}" type="presParOf" srcId="{EF8968E6-DFB7-4AAF-BD27-29EAFB0D9FE3}" destId="{C26F3067-E541-4014-A02C-546EF57A270F}" srcOrd="2" destOrd="0" presId="urn:microsoft.com/office/officeart/2005/8/layout/hProcess7"/>
    <dgm:cxn modelId="{4E66CD89-D9EC-401A-9464-2E05C8182E57}" type="presParOf" srcId="{C26F3067-E541-4014-A02C-546EF57A270F}" destId="{BAEAA890-EADD-4A04-AB08-836A37C1288D}" srcOrd="0" destOrd="0" presId="urn:microsoft.com/office/officeart/2005/8/layout/hProcess7"/>
    <dgm:cxn modelId="{7E52860E-7792-44AD-BF20-15A56A478D65}" type="presParOf" srcId="{C26F3067-E541-4014-A02C-546EF57A270F}" destId="{B99BCC0F-B369-4217-85F7-149D0FA2315D}" srcOrd="1" destOrd="0" presId="urn:microsoft.com/office/officeart/2005/8/layout/hProcess7"/>
    <dgm:cxn modelId="{BEBFEDD6-F928-4C45-956A-E610F8F370DD}" type="presParOf" srcId="{C26F3067-E541-4014-A02C-546EF57A270F}" destId="{77BC0A81-F513-4B4C-ADF2-A6580CBAFAA8}" srcOrd="2" destOrd="0" presId="urn:microsoft.com/office/officeart/2005/8/layout/hProcess7"/>
    <dgm:cxn modelId="{8591F0F4-95F9-47EF-B551-4D2853B907C0}" type="presParOf" srcId="{EF8968E6-DFB7-4AAF-BD27-29EAFB0D9FE3}" destId="{9FA4778D-611A-4A09-BBA6-0317CFB04236}" srcOrd="3" destOrd="0" presId="urn:microsoft.com/office/officeart/2005/8/layout/hProcess7"/>
    <dgm:cxn modelId="{96F9F789-EEF3-4D44-A400-09CD8B1F0F05}" type="presParOf" srcId="{EF8968E6-DFB7-4AAF-BD27-29EAFB0D9FE3}" destId="{534C3BB9-405B-46D1-88F4-8E86B9A99AD4}" srcOrd="4" destOrd="0" presId="urn:microsoft.com/office/officeart/2005/8/layout/hProcess7"/>
    <dgm:cxn modelId="{B9D31F39-11D0-47EA-925A-03740CE13D68}" type="presParOf" srcId="{534C3BB9-405B-46D1-88F4-8E86B9A99AD4}" destId="{DE45E823-C3A4-4A1B-AAD1-C3B09F3A4767}" srcOrd="0" destOrd="0" presId="urn:microsoft.com/office/officeart/2005/8/layout/hProcess7"/>
    <dgm:cxn modelId="{CDAA31E5-EBE4-4A6E-BEE9-AD99DE311671}" type="presParOf" srcId="{534C3BB9-405B-46D1-88F4-8E86B9A99AD4}" destId="{168EE4FC-8EAC-47D3-8104-368C2BB68BC7}" srcOrd="1" destOrd="0" presId="urn:microsoft.com/office/officeart/2005/8/layout/hProcess7"/>
    <dgm:cxn modelId="{9EB7B7EE-D699-4769-9F0C-124A07EC733D}" type="presParOf" srcId="{534C3BB9-405B-46D1-88F4-8E86B9A99AD4}" destId="{ECAB7CB7-E640-4B56-AC3A-785A083AD65F}" srcOrd="2" destOrd="0" presId="urn:microsoft.com/office/officeart/2005/8/layout/hProcess7"/>
    <dgm:cxn modelId="{AA84A654-49AA-40D9-A1A4-998B71941D38}" type="presParOf" srcId="{EF8968E6-DFB7-4AAF-BD27-29EAFB0D9FE3}" destId="{024D534D-1646-42E4-B430-D6431953DAFE}" srcOrd="5" destOrd="0" presId="urn:microsoft.com/office/officeart/2005/8/layout/hProcess7"/>
    <dgm:cxn modelId="{486F05A6-D584-48CD-8A4E-8BA79ECB5A4B}" type="presParOf" srcId="{EF8968E6-DFB7-4AAF-BD27-29EAFB0D9FE3}" destId="{CC98F88C-827C-42F0-A588-E966AF6E41DB}" srcOrd="6" destOrd="0" presId="urn:microsoft.com/office/officeart/2005/8/layout/hProcess7"/>
    <dgm:cxn modelId="{F0D7B119-AC18-42CD-A27A-748CA60B4007}" type="presParOf" srcId="{CC98F88C-827C-42F0-A588-E966AF6E41DB}" destId="{DD988019-8C93-4BBE-A35E-803131596095}" srcOrd="0" destOrd="0" presId="urn:microsoft.com/office/officeart/2005/8/layout/hProcess7"/>
    <dgm:cxn modelId="{91545264-9C62-40BC-8BB7-0A8F08D309C6}" type="presParOf" srcId="{CC98F88C-827C-42F0-A588-E966AF6E41DB}" destId="{B3C0159A-307C-404F-9F21-F07CC6246CAE}" srcOrd="1" destOrd="0" presId="urn:microsoft.com/office/officeart/2005/8/layout/hProcess7"/>
    <dgm:cxn modelId="{1AC364C7-0743-4FB5-B845-34661DB2BE11}" type="presParOf" srcId="{CC98F88C-827C-42F0-A588-E966AF6E41DB}" destId="{44F7BCE4-97C9-475D-9ECF-EE5C48554F2C}" srcOrd="2" destOrd="0" presId="urn:microsoft.com/office/officeart/2005/8/layout/hProcess7"/>
    <dgm:cxn modelId="{5C3BEB5C-B303-48D1-AAF7-9CB0454E36D8}" type="presParOf" srcId="{EF8968E6-DFB7-4AAF-BD27-29EAFB0D9FE3}" destId="{CCDCF27E-9A3B-46D6-A13D-36952A1CC0F7}" srcOrd="7" destOrd="0" presId="urn:microsoft.com/office/officeart/2005/8/layout/hProcess7"/>
    <dgm:cxn modelId="{3EADC57A-A5CF-4329-83A6-F3AA989F2185}" type="presParOf" srcId="{EF8968E6-DFB7-4AAF-BD27-29EAFB0D9FE3}" destId="{30D4633C-8F6B-4FFC-9021-C7583BDB2017}" srcOrd="8" destOrd="0" presId="urn:microsoft.com/office/officeart/2005/8/layout/hProcess7"/>
    <dgm:cxn modelId="{D2F919C3-53B5-44E1-BEE5-B9B2EC3BD36A}" type="presParOf" srcId="{30D4633C-8F6B-4FFC-9021-C7583BDB2017}" destId="{A8675F38-2BB4-4430-B83B-80496BB610C8}" srcOrd="0" destOrd="0" presId="urn:microsoft.com/office/officeart/2005/8/layout/hProcess7"/>
    <dgm:cxn modelId="{62D94BCA-55BB-45E6-8A87-82CBF9C58EE5}" type="presParOf" srcId="{30D4633C-8F6B-4FFC-9021-C7583BDB2017}" destId="{38A8C9A5-26C6-4107-BFDC-FCF0E03F02E3}" srcOrd="1" destOrd="0" presId="urn:microsoft.com/office/officeart/2005/8/layout/hProcess7"/>
    <dgm:cxn modelId="{E102F50F-0651-4728-A7DD-71063A0FD79C}" type="presParOf" srcId="{30D4633C-8F6B-4FFC-9021-C7583BDB2017}" destId="{24ED7F15-84FC-43A6-A0B6-64FF59D49F7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14830-1282-489A-9586-B7D27D1BFA6C}" type="doc">
      <dgm:prSet loTypeId="urn:microsoft.com/office/officeart/2005/8/layout/radial1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9449BA43-4436-4DE0-87F2-C0B7B17B6518}">
      <dgm:prSet phldrT="[Text]"/>
      <dgm:spPr/>
      <dgm:t>
        <a:bodyPr/>
        <a:lstStyle/>
        <a:p>
          <a:r>
            <a:rPr lang="id-ID" dirty="0" smtClean="0"/>
            <a:t>Bladder Cancer</a:t>
          </a:r>
          <a:endParaRPr lang="id-ID" dirty="0"/>
        </a:p>
      </dgm:t>
    </dgm:pt>
    <dgm:pt modelId="{D9B715AC-A903-41E9-9559-82D993C6C8E9}" type="parTrans" cxnId="{2D94EF68-94B8-4983-A6EF-743A1626A872}">
      <dgm:prSet/>
      <dgm:spPr/>
      <dgm:t>
        <a:bodyPr/>
        <a:lstStyle/>
        <a:p>
          <a:endParaRPr lang="id-ID"/>
        </a:p>
      </dgm:t>
    </dgm:pt>
    <dgm:pt modelId="{69C31CDF-3625-4F55-AF11-D08407F6F7EA}" type="sibTrans" cxnId="{2D94EF68-94B8-4983-A6EF-743A1626A872}">
      <dgm:prSet/>
      <dgm:spPr/>
      <dgm:t>
        <a:bodyPr/>
        <a:lstStyle/>
        <a:p>
          <a:endParaRPr lang="id-ID"/>
        </a:p>
      </dgm:t>
    </dgm:pt>
    <dgm:pt modelId="{8F0F8942-E9AB-4704-8FB2-7E11155BF76D}">
      <dgm:prSet phldrT="[Text]"/>
      <dgm:spPr/>
      <dgm:t>
        <a:bodyPr/>
        <a:lstStyle/>
        <a:p>
          <a:r>
            <a:rPr lang="id-ID" dirty="0" smtClean="0"/>
            <a:t>Incidence</a:t>
          </a:r>
          <a:endParaRPr lang="id-ID" dirty="0"/>
        </a:p>
      </dgm:t>
    </dgm:pt>
    <dgm:pt modelId="{0B257C23-39DF-42A5-9D3A-04A5DF2E3A9C}" type="parTrans" cxnId="{9DACD965-3F65-4B28-BDA2-1CF2269A9997}">
      <dgm:prSet/>
      <dgm:spPr/>
      <dgm:t>
        <a:bodyPr/>
        <a:lstStyle/>
        <a:p>
          <a:endParaRPr lang="id-ID"/>
        </a:p>
      </dgm:t>
    </dgm:pt>
    <dgm:pt modelId="{599B100F-2065-49AB-B782-2B2B5F956873}" type="sibTrans" cxnId="{9DACD965-3F65-4B28-BDA2-1CF2269A9997}">
      <dgm:prSet/>
      <dgm:spPr/>
      <dgm:t>
        <a:bodyPr/>
        <a:lstStyle/>
        <a:p>
          <a:endParaRPr lang="id-ID"/>
        </a:p>
      </dgm:t>
    </dgm:pt>
    <dgm:pt modelId="{6FCEAC07-85B2-4A4F-BB4A-5056D984F503}">
      <dgm:prSet phldrT="[Text]"/>
      <dgm:spPr/>
      <dgm:t>
        <a:bodyPr/>
        <a:lstStyle/>
        <a:p>
          <a:r>
            <a:rPr lang="id-ID" dirty="0" smtClean="0"/>
            <a:t>The 5</a:t>
          </a:r>
          <a:r>
            <a:rPr lang="id-ID" b="1" dirty="0" smtClean="0"/>
            <a:t>TH</a:t>
          </a:r>
          <a:r>
            <a:rPr lang="id-ID" dirty="0" smtClean="0"/>
            <a:t> Common Disease</a:t>
          </a:r>
          <a:endParaRPr lang="id-ID" dirty="0"/>
        </a:p>
      </dgm:t>
    </dgm:pt>
    <dgm:pt modelId="{3E729CA4-3E30-43D7-9442-A59A20E8D94E}" type="parTrans" cxnId="{A33D64FC-CB4A-40F9-A0BE-252438F1243A}">
      <dgm:prSet/>
      <dgm:spPr/>
      <dgm:t>
        <a:bodyPr/>
        <a:lstStyle/>
        <a:p>
          <a:endParaRPr lang="id-ID"/>
        </a:p>
      </dgm:t>
    </dgm:pt>
    <dgm:pt modelId="{B9226538-19C4-448F-8980-38DE93EE5907}" type="sibTrans" cxnId="{A33D64FC-CB4A-40F9-A0BE-252438F1243A}">
      <dgm:prSet/>
      <dgm:spPr/>
      <dgm:t>
        <a:bodyPr/>
        <a:lstStyle/>
        <a:p>
          <a:endParaRPr lang="id-ID"/>
        </a:p>
      </dgm:t>
    </dgm:pt>
    <dgm:pt modelId="{77809FA8-613A-4957-81D6-4D7C33F7A2B8}">
      <dgm:prSet phldrT="[Text]"/>
      <dgm:spPr/>
      <dgm:t>
        <a:bodyPr/>
        <a:lstStyle/>
        <a:p>
          <a:r>
            <a:rPr lang="id-ID" dirty="0" smtClean="0"/>
            <a:t>Cases by Age Group</a:t>
          </a:r>
          <a:endParaRPr lang="id-ID" dirty="0"/>
        </a:p>
      </dgm:t>
    </dgm:pt>
    <dgm:pt modelId="{6AFC5021-52CC-44A7-ABBE-0CB5141A4467}" type="parTrans" cxnId="{16304667-B9F3-4A1A-A736-E267007F5294}">
      <dgm:prSet/>
      <dgm:spPr/>
      <dgm:t>
        <a:bodyPr/>
        <a:lstStyle/>
        <a:p>
          <a:endParaRPr lang="id-ID"/>
        </a:p>
      </dgm:t>
    </dgm:pt>
    <dgm:pt modelId="{1319CEE1-4ACB-43A5-8427-8B8FD111DD7C}" type="sibTrans" cxnId="{16304667-B9F3-4A1A-A736-E267007F5294}">
      <dgm:prSet/>
      <dgm:spPr/>
      <dgm:t>
        <a:bodyPr/>
        <a:lstStyle/>
        <a:p>
          <a:endParaRPr lang="id-ID"/>
        </a:p>
      </dgm:t>
    </dgm:pt>
    <dgm:pt modelId="{0B231E47-3D14-4EF5-97B8-0DBDBCB0CDC0}" type="pres">
      <dgm:prSet presAssocID="{3BC14830-1282-489A-9586-B7D27D1BFA6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81F4344-D950-4DFF-9D2A-BC522068A54D}" type="pres">
      <dgm:prSet presAssocID="{9449BA43-4436-4DE0-87F2-C0B7B17B6518}" presName="centerShape" presStyleLbl="node0" presStyleIdx="0" presStyleCnt="1"/>
      <dgm:spPr/>
      <dgm:t>
        <a:bodyPr/>
        <a:lstStyle/>
        <a:p>
          <a:endParaRPr lang="id-ID"/>
        </a:p>
      </dgm:t>
    </dgm:pt>
    <dgm:pt modelId="{492BE96E-61C1-426C-8832-7B797A2F99AD}" type="pres">
      <dgm:prSet presAssocID="{0B257C23-39DF-42A5-9D3A-04A5DF2E3A9C}" presName="Name9" presStyleLbl="parChTrans1D2" presStyleIdx="0" presStyleCnt="3"/>
      <dgm:spPr/>
      <dgm:t>
        <a:bodyPr/>
        <a:lstStyle/>
        <a:p>
          <a:endParaRPr lang="id-ID"/>
        </a:p>
      </dgm:t>
    </dgm:pt>
    <dgm:pt modelId="{C11C3A9E-89AC-4196-A94F-943AC9D557C8}" type="pres">
      <dgm:prSet presAssocID="{0B257C23-39DF-42A5-9D3A-04A5DF2E3A9C}" presName="connTx" presStyleLbl="parChTrans1D2" presStyleIdx="0" presStyleCnt="3"/>
      <dgm:spPr/>
      <dgm:t>
        <a:bodyPr/>
        <a:lstStyle/>
        <a:p>
          <a:endParaRPr lang="id-ID"/>
        </a:p>
      </dgm:t>
    </dgm:pt>
    <dgm:pt modelId="{50BB9875-A675-434C-B677-4488794F44E5}" type="pres">
      <dgm:prSet presAssocID="{8F0F8942-E9AB-4704-8FB2-7E11155BF76D}" presName="node" presStyleLbl="node1" presStyleIdx="0" presStyleCnt="3" custScaleX="11000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9FA295-8668-42C0-90C6-0C8D6508CB97}" type="pres">
      <dgm:prSet presAssocID="{3E729CA4-3E30-43D7-9442-A59A20E8D94E}" presName="Name9" presStyleLbl="parChTrans1D2" presStyleIdx="1" presStyleCnt="3"/>
      <dgm:spPr/>
      <dgm:t>
        <a:bodyPr/>
        <a:lstStyle/>
        <a:p>
          <a:endParaRPr lang="id-ID"/>
        </a:p>
      </dgm:t>
    </dgm:pt>
    <dgm:pt modelId="{9A46F6D7-3649-4D73-A3F5-CAB5BC917E03}" type="pres">
      <dgm:prSet presAssocID="{3E729CA4-3E30-43D7-9442-A59A20E8D94E}" presName="connTx" presStyleLbl="parChTrans1D2" presStyleIdx="1" presStyleCnt="3"/>
      <dgm:spPr/>
      <dgm:t>
        <a:bodyPr/>
        <a:lstStyle/>
        <a:p>
          <a:endParaRPr lang="id-ID"/>
        </a:p>
      </dgm:t>
    </dgm:pt>
    <dgm:pt modelId="{FF02A87E-6638-4EB0-9A12-A669EAEE821B}" type="pres">
      <dgm:prSet presAssocID="{6FCEAC07-85B2-4A4F-BB4A-5056D984F50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298ABA2-A9E9-4978-B7A7-54B093445CBA}" type="pres">
      <dgm:prSet presAssocID="{6AFC5021-52CC-44A7-ABBE-0CB5141A4467}" presName="Name9" presStyleLbl="parChTrans1D2" presStyleIdx="2" presStyleCnt="3"/>
      <dgm:spPr/>
      <dgm:t>
        <a:bodyPr/>
        <a:lstStyle/>
        <a:p>
          <a:endParaRPr lang="id-ID"/>
        </a:p>
      </dgm:t>
    </dgm:pt>
    <dgm:pt modelId="{6F160798-2A6F-46C6-85FF-99BF9C407E54}" type="pres">
      <dgm:prSet presAssocID="{6AFC5021-52CC-44A7-ABBE-0CB5141A4467}" presName="connTx" presStyleLbl="parChTrans1D2" presStyleIdx="2" presStyleCnt="3"/>
      <dgm:spPr/>
      <dgm:t>
        <a:bodyPr/>
        <a:lstStyle/>
        <a:p>
          <a:endParaRPr lang="id-ID"/>
        </a:p>
      </dgm:t>
    </dgm:pt>
    <dgm:pt modelId="{3FD34A23-5407-4B72-AC44-EEA3F801A371}" type="pres">
      <dgm:prSet presAssocID="{77809FA8-613A-4957-81D6-4D7C33F7A2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237216C-1336-487C-8C85-7BB901D5381A}" type="presOf" srcId="{3E729CA4-3E30-43D7-9442-A59A20E8D94E}" destId="{009FA295-8668-42C0-90C6-0C8D6508CB97}" srcOrd="0" destOrd="0" presId="urn:microsoft.com/office/officeart/2005/8/layout/radial1"/>
    <dgm:cxn modelId="{9DACD965-3F65-4B28-BDA2-1CF2269A9997}" srcId="{9449BA43-4436-4DE0-87F2-C0B7B17B6518}" destId="{8F0F8942-E9AB-4704-8FB2-7E11155BF76D}" srcOrd="0" destOrd="0" parTransId="{0B257C23-39DF-42A5-9D3A-04A5DF2E3A9C}" sibTransId="{599B100F-2065-49AB-B782-2B2B5F956873}"/>
    <dgm:cxn modelId="{632EEFBA-E2EE-4C43-BB23-498BB5EBC9A7}" type="presOf" srcId="{8F0F8942-E9AB-4704-8FB2-7E11155BF76D}" destId="{50BB9875-A675-434C-B677-4488794F44E5}" srcOrd="0" destOrd="0" presId="urn:microsoft.com/office/officeart/2005/8/layout/radial1"/>
    <dgm:cxn modelId="{739F1445-8823-4685-8315-5BF19A9BDA1F}" type="presOf" srcId="{6AFC5021-52CC-44A7-ABBE-0CB5141A4467}" destId="{9298ABA2-A9E9-4978-B7A7-54B093445CBA}" srcOrd="0" destOrd="0" presId="urn:microsoft.com/office/officeart/2005/8/layout/radial1"/>
    <dgm:cxn modelId="{9B01B002-87BE-4172-9685-8FEC9E136657}" type="presOf" srcId="{6AFC5021-52CC-44A7-ABBE-0CB5141A4467}" destId="{6F160798-2A6F-46C6-85FF-99BF9C407E54}" srcOrd="1" destOrd="0" presId="urn:microsoft.com/office/officeart/2005/8/layout/radial1"/>
    <dgm:cxn modelId="{30B9F2B2-240C-4D14-BA9F-5E91C5A5BA79}" type="presOf" srcId="{77809FA8-613A-4957-81D6-4D7C33F7A2B8}" destId="{3FD34A23-5407-4B72-AC44-EEA3F801A371}" srcOrd="0" destOrd="0" presId="urn:microsoft.com/office/officeart/2005/8/layout/radial1"/>
    <dgm:cxn modelId="{A404B7DC-383F-4A13-9B0C-56876CF1F7A7}" type="presOf" srcId="{3E729CA4-3E30-43D7-9442-A59A20E8D94E}" destId="{9A46F6D7-3649-4D73-A3F5-CAB5BC917E03}" srcOrd="1" destOrd="0" presId="urn:microsoft.com/office/officeart/2005/8/layout/radial1"/>
    <dgm:cxn modelId="{16304667-B9F3-4A1A-A736-E267007F5294}" srcId="{9449BA43-4436-4DE0-87F2-C0B7B17B6518}" destId="{77809FA8-613A-4957-81D6-4D7C33F7A2B8}" srcOrd="2" destOrd="0" parTransId="{6AFC5021-52CC-44A7-ABBE-0CB5141A4467}" sibTransId="{1319CEE1-4ACB-43A5-8427-8B8FD111DD7C}"/>
    <dgm:cxn modelId="{5E419FE7-E2EE-4F79-96B0-031D37D93890}" type="presOf" srcId="{0B257C23-39DF-42A5-9D3A-04A5DF2E3A9C}" destId="{C11C3A9E-89AC-4196-A94F-943AC9D557C8}" srcOrd="1" destOrd="0" presId="urn:microsoft.com/office/officeart/2005/8/layout/radial1"/>
    <dgm:cxn modelId="{A33D64FC-CB4A-40F9-A0BE-252438F1243A}" srcId="{9449BA43-4436-4DE0-87F2-C0B7B17B6518}" destId="{6FCEAC07-85B2-4A4F-BB4A-5056D984F503}" srcOrd="1" destOrd="0" parTransId="{3E729CA4-3E30-43D7-9442-A59A20E8D94E}" sibTransId="{B9226538-19C4-448F-8980-38DE93EE5907}"/>
    <dgm:cxn modelId="{07613FCE-F74A-4B06-ABB1-E6758F86DD63}" type="presOf" srcId="{6FCEAC07-85B2-4A4F-BB4A-5056D984F503}" destId="{FF02A87E-6638-4EB0-9A12-A669EAEE821B}" srcOrd="0" destOrd="0" presId="urn:microsoft.com/office/officeart/2005/8/layout/radial1"/>
    <dgm:cxn modelId="{5C667B29-8F14-4611-82BC-F2BC203D06A1}" type="presOf" srcId="{0B257C23-39DF-42A5-9D3A-04A5DF2E3A9C}" destId="{492BE96E-61C1-426C-8832-7B797A2F99AD}" srcOrd="0" destOrd="0" presId="urn:microsoft.com/office/officeart/2005/8/layout/radial1"/>
    <dgm:cxn modelId="{2D94EF68-94B8-4983-A6EF-743A1626A872}" srcId="{3BC14830-1282-489A-9586-B7D27D1BFA6C}" destId="{9449BA43-4436-4DE0-87F2-C0B7B17B6518}" srcOrd="0" destOrd="0" parTransId="{D9B715AC-A903-41E9-9559-82D993C6C8E9}" sibTransId="{69C31CDF-3625-4F55-AF11-D08407F6F7EA}"/>
    <dgm:cxn modelId="{104F0672-4911-45CD-8F09-33DF0BD19DE7}" type="presOf" srcId="{9449BA43-4436-4DE0-87F2-C0B7B17B6518}" destId="{481F4344-D950-4DFF-9D2A-BC522068A54D}" srcOrd="0" destOrd="0" presId="urn:microsoft.com/office/officeart/2005/8/layout/radial1"/>
    <dgm:cxn modelId="{F6FDDB38-30EE-4451-978C-3CB1AB8DBC7C}" type="presOf" srcId="{3BC14830-1282-489A-9586-B7D27D1BFA6C}" destId="{0B231E47-3D14-4EF5-97B8-0DBDBCB0CDC0}" srcOrd="0" destOrd="0" presId="urn:microsoft.com/office/officeart/2005/8/layout/radial1"/>
    <dgm:cxn modelId="{35BECDBB-39FA-4D8A-A0AD-2CCB899E844C}" type="presParOf" srcId="{0B231E47-3D14-4EF5-97B8-0DBDBCB0CDC0}" destId="{481F4344-D950-4DFF-9D2A-BC522068A54D}" srcOrd="0" destOrd="0" presId="urn:microsoft.com/office/officeart/2005/8/layout/radial1"/>
    <dgm:cxn modelId="{7A374562-9661-4066-A74C-F3EEAC901EA8}" type="presParOf" srcId="{0B231E47-3D14-4EF5-97B8-0DBDBCB0CDC0}" destId="{492BE96E-61C1-426C-8832-7B797A2F99AD}" srcOrd="1" destOrd="0" presId="urn:microsoft.com/office/officeart/2005/8/layout/radial1"/>
    <dgm:cxn modelId="{EBE8B3BE-6F3D-4751-A5E0-43A3F94FDF75}" type="presParOf" srcId="{492BE96E-61C1-426C-8832-7B797A2F99AD}" destId="{C11C3A9E-89AC-4196-A94F-943AC9D557C8}" srcOrd="0" destOrd="0" presId="urn:microsoft.com/office/officeart/2005/8/layout/radial1"/>
    <dgm:cxn modelId="{4683E522-CCC9-4B78-977F-FD151CA35D13}" type="presParOf" srcId="{0B231E47-3D14-4EF5-97B8-0DBDBCB0CDC0}" destId="{50BB9875-A675-434C-B677-4488794F44E5}" srcOrd="2" destOrd="0" presId="urn:microsoft.com/office/officeart/2005/8/layout/radial1"/>
    <dgm:cxn modelId="{4894FC5E-6204-46A8-97E9-989E98EF42A2}" type="presParOf" srcId="{0B231E47-3D14-4EF5-97B8-0DBDBCB0CDC0}" destId="{009FA295-8668-42C0-90C6-0C8D6508CB97}" srcOrd="3" destOrd="0" presId="urn:microsoft.com/office/officeart/2005/8/layout/radial1"/>
    <dgm:cxn modelId="{4341F64C-1E8E-4ED4-A90E-D0BFDE4A98FC}" type="presParOf" srcId="{009FA295-8668-42C0-90C6-0C8D6508CB97}" destId="{9A46F6D7-3649-4D73-A3F5-CAB5BC917E03}" srcOrd="0" destOrd="0" presId="urn:microsoft.com/office/officeart/2005/8/layout/radial1"/>
    <dgm:cxn modelId="{3280346F-E8E0-4347-96B6-AE0705B64A58}" type="presParOf" srcId="{0B231E47-3D14-4EF5-97B8-0DBDBCB0CDC0}" destId="{FF02A87E-6638-4EB0-9A12-A669EAEE821B}" srcOrd="4" destOrd="0" presId="urn:microsoft.com/office/officeart/2005/8/layout/radial1"/>
    <dgm:cxn modelId="{205B400D-A96F-43E2-B74A-4CF8217F1E27}" type="presParOf" srcId="{0B231E47-3D14-4EF5-97B8-0DBDBCB0CDC0}" destId="{9298ABA2-A9E9-4978-B7A7-54B093445CBA}" srcOrd="5" destOrd="0" presId="urn:microsoft.com/office/officeart/2005/8/layout/radial1"/>
    <dgm:cxn modelId="{C305D882-9B90-4351-B6C7-723868901DF4}" type="presParOf" srcId="{9298ABA2-A9E9-4978-B7A7-54B093445CBA}" destId="{6F160798-2A6F-46C6-85FF-99BF9C407E54}" srcOrd="0" destOrd="0" presId="urn:microsoft.com/office/officeart/2005/8/layout/radial1"/>
    <dgm:cxn modelId="{8FA499E4-E757-4CC0-ABB0-3F549F366EEF}" type="presParOf" srcId="{0B231E47-3D14-4EF5-97B8-0DBDBCB0CDC0}" destId="{3FD34A23-5407-4B72-AC44-EEA3F801A371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156A6F-75BC-45AA-9021-B800C095E69D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FA3157A-56D4-44A2-B6CD-53D3A104C52F}">
      <dgm:prSet/>
      <dgm:spPr/>
      <dgm:t>
        <a:bodyPr/>
        <a:lstStyle/>
        <a:p>
          <a:endParaRPr lang="id-ID"/>
        </a:p>
      </dgm:t>
    </dgm:pt>
    <dgm:pt modelId="{FDB26515-0D2F-4E4F-9552-5673B32BCBDF}" type="parTrans" cxnId="{4CD4423C-18EF-42B4-8C2A-2CFF52E66A3E}">
      <dgm:prSet/>
      <dgm:spPr/>
      <dgm:t>
        <a:bodyPr/>
        <a:lstStyle/>
        <a:p>
          <a:endParaRPr lang="id-ID"/>
        </a:p>
      </dgm:t>
    </dgm:pt>
    <dgm:pt modelId="{CD18B1A6-7A38-4B43-AFAD-20F71F03AE50}" type="sibTrans" cxnId="{4CD4423C-18EF-42B4-8C2A-2CFF52E66A3E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B33A5E9F-C416-434E-A925-6FE67E168BFF}">
      <dgm:prSet phldrT="[Text]"/>
      <dgm:spPr/>
      <dgm:t>
        <a:bodyPr/>
        <a:lstStyle/>
        <a:p>
          <a:r>
            <a:rPr lang="id-ID" dirty="0" smtClean="0"/>
            <a:t>Chemoteraphy</a:t>
          </a:r>
          <a:endParaRPr lang="id-ID" dirty="0"/>
        </a:p>
      </dgm:t>
    </dgm:pt>
    <dgm:pt modelId="{92D3B4F5-A164-4ED2-8669-AB5EF937CFED}" type="parTrans" cxnId="{C6572D94-5600-4521-BF7D-0E76AED6BA95}">
      <dgm:prSet/>
      <dgm:spPr/>
      <dgm:t>
        <a:bodyPr/>
        <a:lstStyle/>
        <a:p>
          <a:endParaRPr lang="id-ID"/>
        </a:p>
      </dgm:t>
    </dgm:pt>
    <dgm:pt modelId="{3B3E722C-3635-4B84-9070-C3AD2474E708}" type="sibTrans" cxnId="{C6572D94-5600-4521-BF7D-0E76AED6BA95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AF38CB06-6AEF-44BE-BCC6-598CF4550FB9}">
      <dgm:prSet phldrT="[Text]"/>
      <dgm:spPr/>
      <dgm:t>
        <a:bodyPr/>
        <a:lstStyle/>
        <a:p>
          <a:r>
            <a:rPr lang="id-ID" dirty="0" smtClean="0"/>
            <a:t>Radical Cystectomy</a:t>
          </a:r>
          <a:endParaRPr lang="id-ID" dirty="0"/>
        </a:p>
      </dgm:t>
    </dgm:pt>
    <dgm:pt modelId="{4EEB68F7-8798-4E3A-A9E8-262C4080BB86}" type="parTrans" cxnId="{B0AAA2BE-0F92-45F3-94E4-80A4D274FE2C}">
      <dgm:prSet/>
      <dgm:spPr/>
      <dgm:t>
        <a:bodyPr/>
        <a:lstStyle/>
        <a:p>
          <a:endParaRPr lang="id-ID"/>
        </a:p>
      </dgm:t>
    </dgm:pt>
    <dgm:pt modelId="{CE00DC95-B4A2-436C-B203-2DEE479AA910}" type="sibTrans" cxnId="{B0AAA2BE-0F92-45F3-94E4-80A4D274FE2C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2705A0C6-5514-40F3-9383-113193B26F60}" type="pres">
      <dgm:prSet presAssocID="{1E156A6F-75BC-45AA-9021-B800C095E69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A33E5511-69E1-43F9-8F79-BAC283925D7B}" type="pres">
      <dgm:prSet presAssocID="{1E156A6F-75BC-45AA-9021-B800C095E69D}" presName="Name1" presStyleCnt="0"/>
      <dgm:spPr/>
    </dgm:pt>
    <dgm:pt modelId="{1D9B7F94-F928-432A-9157-70940903583D}" type="pres">
      <dgm:prSet presAssocID="{CD18B1A6-7A38-4B43-AFAD-20F71F03AE50}" presName="picture_1" presStyleCnt="0"/>
      <dgm:spPr/>
    </dgm:pt>
    <dgm:pt modelId="{F335ACD2-1194-4186-A3D7-AB7FD98D70A8}" type="pres">
      <dgm:prSet presAssocID="{CD18B1A6-7A38-4B43-AFAD-20F71F03AE50}" presName="pictureRepeatNode" presStyleLbl="alignImgPlace1" presStyleIdx="0" presStyleCnt="3" custAng="0" custScaleX="110063" custScaleY="93714" custLinFactNeighborX="-13319"/>
      <dgm:spPr/>
      <dgm:t>
        <a:bodyPr/>
        <a:lstStyle/>
        <a:p>
          <a:endParaRPr lang="id-ID"/>
        </a:p>
      </dgm:t>
    </dgm:pt>
    <dgm:pt modelId="{A152872E-FA6F-40B4-8C03-FA3D659164FB}" type="pres">
      <dgm:prSet presAssocID="{3FA3157A-56D4-44A2-B6CD-53D3A104C52F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70473DF-E992-4281-A7A2-814A6660BD41}" type="pres">
      <dgm:prSet presAssocID="{3B3E722C-3635-4B84-9070-C3AD2474E708}" presName="picture_2" presStyleCnt="0"/>
      <dgm:spPr/>
    </dgm:pt>
    <dgm:pt modelId="{3193EB0C-BE9B-477B-9E9E-B18009DB6549}" type="pres">
      <dgm:prSet presAssocID="{3B3E722C-3635-4B84-9070-C3AD2474E708}" presName="pictureRepeatNode" presStyleLbl="alignImgPlace1" presStyleIdx="1" presStyleCnt="3" custLinFactNeighborX="2960"/>
      <dgm:spPr/>
      <dgm:t>
        <a:bodyPr/>
        <a:lstStyle/>
        <a:p>
          <a:endParaRPr lang="id-ID"/>
        </a:p>
      </dgm:t>
    </dgm:pt>
    <dgm:pt modelId="{286217C4-F481-4252-BBEE-D71F49E0F406}" type="pres">
      <dgm:prSet presAssocID="{B33A5E9F-C416-434E-A925-6FE67E168BFF}" presName="line_2" presStyleLbl="parChTrans1D1" presStyleIdx="0" presStyleCnt="2"/>
      <dgm:spPr/>
    </dgm:pt>
    <dgm:pt modelId="{F20EA7C2-7A33-4840-97E4-548295F16E1F}" type="pres">
      <dgm:prSet presAssocID="{B33A5E9F-C416-434E-A925-6FE67E168BFF}" presName="textparent_2" presStyleLbl="node1" presStyleIdx="0" presStyleCnt="0"/>
      <dgm:spPr/>
    </dgm:pt>
    <dgm:pt modelId="{6E6985BC-D794-4723-9937-617FD9E8680E}" type="pres">
      <dgm:prSet presAssocID="{B33A5E9F-C416-434E-A925-6FE67E168BFF}" presName="text_2" presStyleLbl="revTx" presStyleIdx="0" presStyleCnt="2" custScaleX="6617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305333F-ECB6-4796-9B23-6F5CCDEAA9C0}" type="pres">
      <dgm:prSet presAssocID="{CE00DC95-B4A2-436C-B203-2DEE479AA910}" presName="picture_3" presStyleCnt="0"/>
      <dgm:spPr/>
    </dgm:pt>
    <dgm:pt modelId="{B6F1A99F-93F8-4809-BD0F-C3A93B23B9AB}" type="pres">
      <dgm:prSet presAssocID="{CE00DC95-B4A2-436C-B203-2DEE479AA910}" presName="pictureRepeatNode" presStyleLbl="alignImgPlace1" presStyleIdx="2" presStyleCnt="3"/>
      <dgm:spPr/>
      <dgm:t>
        <a:bodyPr/>
        <a:lstStyle/>
        <a:p>
          <a:endParaRPr lang="id-ID"/>
        </a:p>
      </dgm:t>
    </dgm:pt>
    <dgm:pt modelId="{98211DC2-EF4D-4D2F-986A-7DC97EB37A43}" type="pres">
      <dgm:prSet presAssocID="{AF38CB06-6AEF-44BE-BCC6-598CF4550FB9}" presName="line_3" presStyleLbl="parChTrans1D1" presStyleIdx="1" presStyleCnt="2"/>
      <dgm:spPr/>
    </dgm:pt>
    <dgm:pt modelId="{4EC86FBD-24F5-4A9B-8E25-9B4A8D53825F}" type="pres">
      <dgm:prSet presAssocID="{AF38CB06-6AEF-44BE-BCC6-598CF4550FB9}" presName="textparent_3" presStyleLbl="node1" presStyleIdx="0" presStyleCnt="0"/>
      <dgm:spPr/>
    </dgm:pt>
    <dgm:pt modelId="{D61074F6-5E4F-4598-AEDE-5AF5E395CB0F}" type="pres">
      <dgm:prSet presAssocID="{AF38CB06-6AEF-44BE-BCC6-598CF4550FB9}" presName="text_3" presStyleLbl="revTx" presStyleIdx="1" presStyleCnt="2" custScaleX="76649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0AAA2BE-0F92-45F3-94E4-80A4D274FE2C}" srcId="{1E156A6F-75BC-45AA-9021-B800C095E69D}" destId="{AF38CB06-6AEF-44BE-BCC6-598CF4550FB9}" srcOrd="2" destOrd="0" parTransId="{4EEB68F7-8798-4E3A-A9E8-262C4080BB86}" sibTransId="{CE00DC95-B4A2-436C-B203-2DEE479AA910}"/>
    <dgm:cxn modelId="{6050B851-83A9-477A-9DAB-67665149C64E}" type="presOf" srcId="{3B3E722C-3635-4B84-9070-C3AD2474E708}" destId="{3193EB0C-BE9B-477B-9E9E-B18009DB6549}" srcOrd="0" destOrd="0" presId="urn:microsoft.com/office/officeart/2008/layout/CircularPictureCallout"/>
    <dgm:cxn modelId="{ABBF38FD-AD77-4179-B6BE-D5DB4328E712}" type="presOf" srcId="{AF38CB06-6AEF-44BE-BCC6-598CF4550FB9}" destId="{D61074F6-5E4F-4598-AEDE-5AF5E395CB0F}" srcOrd="0" destOrd="0" presId="urn:microsoft.com/office/officeart/2008/layout/CircularPictureCallout"/>
    <dgm:cxn modelId="{F33D7859-CDD0-4CD6-BD3A-3A9DEA4F16AD}" type="presOf" srcId="{3FA3157A-56D4-44A2-B6CD-53D3A104C52F}" destId="{A152872E-FA6F-40B4-8C03-FA3D659164FB}" srcOrd="0" destOrd="0" presId="urn:microsoft.com/office/officeart/2008/layout/CircularPictureCallout"/>
    <dgm:cxn modelId="{7188AA82-0C12-46FF-8D2D-47690B723F04}" type="presOf" srcId="{1E156A6F-75BC-45AA-9021-B800C095E69D}" destId="{2705A0C6-5514-40F3-9383-113193B26F60}" srcOrd="0" destOrd="0" presId="urn:microsoft.com/office/officeart/2008/layout/CircularPictureCallout"/>
    <dgm:cxn modelId="{61EDC87A-EDC7-477A-846B-0B8867E3640C}" type="presOf" srcId="{CE00DC95-B4A2-436C-B203-2DEE479AA910}" destId="{B6F1A99F-93F8-4809-BD0F-C3A93B23B9AB}" srcOrd="0" destOrd="0" presId="urn:microsoft.com/office/officeart/2008/layout/CircularPictureCallout"/>
    <dgm:cxn modelId="{4CD4423C-18EF-42B4-8C2A-2CFF52E66A3E}" srcId="{1E156A6F-75BC-45AA-9021-B800C095E69D}" destId="{3FA3157A-56D4-44A2-B6CD-53D3A104C52F}" srcOrd="0" destOrd="0" parTransId="{FDB26515-0D2F-4E4F-9552-5673B32BCBDF}" sibTransId="{CD18B1A6-7A38-4B43-AFAD-20F71F03AE50}"/>
    <dgm:cxn modelId="{9FDD1AE2-EB2C-4DE8-9E6F-FB4969E530E0}" type="presOf" srcId="{CD18B1A6-7A38-4B43-AFAD-20F71F03AE50}" destId="{F335ACD2-1194-4186-A3D7-AB7FD98D70A8}" srcOrd="0" destOrd="0" presId="urn:microsoft.com/office/officeart/2008/layout/CircularPictureCallout"/>
    <dgm:cxn modelId="{C6572D94-5600-4521-BF7D-0E76AED6BA95}" srcId="{1E156A6F-75BC-45AA-9021-B800C095E69D}" destId="{B33A5E9F-C416-434E-A925-6FE67E168BFF}" srcOrd="1" destOrd="0" parTransId="{92D3B4F5-A164-4ED2-8669-AB5EF937CFED}" sibTransId="{3B3E722C-3635-4B84-9070-C3AD2474E708}"/>
    <dgm:cxn modelId="{58D55FFD-132F-4B08-80F3-5B514C431A5D}" type="presOf" srcId="{B33A5E9F-C416-434E-A925-6FE67E168BFF}" destId="{6E6985BC-D794-4723-9937-617FD9E8680E}" srcOrd="0" destOrd="0" presId="urn:microsoft.com/office/officeart/2008/layout/CircularPictureCallout"/>
    <dgm:cxn modelId="{D9226826-1876-4DA4-9435-0D2D5205E7C7}" type="presParOf" srcId="{2705A0C6-5514-40F3-9383-113193B26F60}" destId="{A33E5511-69E1-43F9-8F79-BAC283925D7B}" srcOrd="0" destOrd="0" presId="urn:microsoft.com/office/officeart/2008/layout/CircularPictureCallout"/>
    <dgm:cxn modelId="{7C309F00-3527-4FA8-B30B-23A37FED3373}" type="presParOf" srcId="{A33E5511-69E1-43F9-8F79-BAC283925D7B}" destId="{1D9B7F94-F928-432A-9157-70940903583D}" srcOrd="0" destOrd="0" presId="urn:microsoft.com/office/officeart/2008/layout/CircularPictureCallout"/>
    <dgm:cxn modelId="{A2C0F8C0-BC2F-46F3-BDD7-082679CBE7A8}" type="presParOf" srcId="{1D9B7F94-F928-432A-9157-70940903583D}" destId="{F335ACD2-1194-4186-A3D7-AB7FD98D70A8}" srcOrd="0" destOrd="0" presId="urn:microsoft.com/office/officeart/2008/layout/CircularPictureCallout"/>
    <dgm:cxn modelId="{9F44D1F2-77D0-4FCC-9324-108AABE7C150}" type="presParOf" srcId="{A33E5511-69E1-43F9-8F79-BAC283925D7B}" destId="{A152872E-FA6F-40B4-8C03-FA3D659164FB}" srcOrd="1" destOrd="0" presId="urn:microsoft.com/office/officeart/2008/layout/CircularPictureCallout"/>
    <dgm:cxn modelId="{888D76E0-DE2A-4389-A46F-6CFF5693C90C}" type="presParOf" srcId="{A33E5511-69E1-43F9-8F79-BAC283925D7B}" destId="{270473DF-E992-4281-A7A2-814A6660BD41}" srcOrd="2" destOrd="0" presId="urn:microsoft.com/office/officeart/2008/layout/CircularPictureCallout"/>
    <dgm:cxn modelId="{9FEADA9E-F24F-45A7-91C6-842A45321086}" type="presParOf" srcId="{270473DF-E992-4281-A7A2-814A6660BD41}" destId="{3193EB0C-BE9B-477B-9E9E-B18009DB6549}" srcOrd="0" destOrd="0" presId="urn:microsoft.com/office/officeart/2008/layout/CircularPictureCallout"/>
    <dgm:cxn modelId="{8A5D1F85-7D2E-4409-9781-8237E681BA68}" type="presParOf" srcId="{A33E5511-69E1-43F9-8F79-BAC283925D7B}" destId="{286217C4-F481-4252-BBEE-D71F49E0F406}" srcOrd="3" destOrd="0" presId="urn:microsoft.com/office/officeart/2008/layout/CircularPictureCallout"/>
    <dgm:cxn modelId="{BFF8CEC9-C6F0-405F-AA2C-1D4D47A40F6E}" type="presParOf" srcId="{A33E5511-69E1-43F9-8F79-BAC283925D7B}" destId="{F20EA7C2-7A33-4840-97E4-548295F16E1F}" srcOrd="4" destOrd="0" presId="urn:microsoft.com/office/officeart/2008/layout/CircularPictureCallout"/>
    <dgm:cxn modelId="{42540EFE-F0D1-4525-B233-6B10D2E46DD3}" type="presParOf" srcId="{F20EA7C2-7A33-4840-97E4-548295F16E1F}" destId="{6E6985BC-D794-4723-9937-617FD9E8680E}" srcOrd="0" destOrd="0" presId="urn:microsoft.com/office/officeart/2008/layout/CircularPictureCallout"/>
    <dgm:cxn modelId="{E940508A-0A9B-475B-A19A-81C52288EFAD}" type="presParOf" srcId="{A33E5511-69E1-43F9-8F79-BAC283925D7B}" destId="{D305333F-ECB6-4796-9B23-6F5CCDEAA9C0}" srcOrd="5" destOrd="0" presId="urn:microsoft.com/office/officeart/2008/layout/CircularPictureCallout"/>
    <dgm:cxn modelId="{45FF8936-BB80-49FC-BF85-0C2FD2C474C0}" type="presParOf" srcId="{D305333F-ECB6-4796-9B23-6F5CCDEAA9C0}" destId="{B6F1A99F-93F8-4809-BD0F-C3A93B23B9AB}" srcOrd="0" destOrd="0" presId="urn:microsoft.com/office/officeart/2008/layout/CircularPictureCallout"/>
    <dgm:cxn modelId="{1198F62D-B620-4CBA-A104-CEF51853A7EB}" type="presParOf" srcId="{A33E5511-69E1-43F9-8F79-BAC283925D7B}" destId="{98211DC2-EF4D-4D2F-986A-7DC97EB37A43}" srcOrd="6" destOrd="0" presId="urn:microsoft.com/office/officeart/2008/layout/CircularPictureCallout"/>
    <dgm:cxn modelId="{61D6C8EC-F461-4EF3-8870-6C6DB30C1D9B}" type="presParOf" srcId="{A33E5511-69E1-43F9-8F79-BAC283925D7B}" destId="{4EC86FBD-24F5-4A9B-8E25-9B4A8D53825F}" srcOrd="7" destOrd="0" presId="urn:microsoft.com/office/officeart/2008/layout/CircularPictureCallout"/>
    <dgm:cxn modelId="{59FDA93D-6415-4BC5-A1DA-C517DB122747}" type="presParOf" srcId="{4EC86FBD-24F5-4A9B-8E25-9B4A8D53825F}" destId="{D61074F6-5E4F-4598-AEDE-5AF5E395CB0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02D590-B229-4874-8185-3296BBD1D60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047A6F9-D9B7-481B-A7B8-7B9D60591DB5}">
      <dgm:prSet phldrT="[Text]"/>
      <dgm:spPr/>
      <dgm:t>
        <a:bodyPr/>
        <a:lstStyle/>
        <a:p>
          <a:r>
            <a:rPr lang="id-ID" dirty="0" smtClean="0"/>
            <a:t>Radical Cystectomy</a:t>
          </a:r>
          <a:endParaRPr lang="id-ID" dirty="0"/>
        </a:p>
      </dgm:t>
    </dgm:pt>
    <dgm:pt modelId="{9BD071BC-45A6-4A2D-97B2-C8B5B113CA40}" type="parTrans" cxnId="{C65BA4B7-794B-468D-84B9-FBFD552458E3}">
      <dgm:prSet/>
      <dgm:spPr/>
      <dgm:t>
        <a:bodyPr/>
        <a:lstStyle/>
        <a:p>
          <a:endParaRPr lang="id-ID"/>
        </a:p>
      </dgm:t>
    </dgm:pt>
    <dgm:pt modelId="{FE2178F9-C7BB-4643-B495-3CCF206A64A8}" type="sibTrans" cxnId="{C65BA4B7-794B-468D-84B9-FBFD552458E3}">
      <dgm:prSet/>
      <dgm:spPr/>
      <dgm:t>
        <a:bodyPr/>
        <a:lstStyle/>
        <a:p>
          <a:endParaRPr lang="id-ID"/>
        </a:p>
      </dgm:t>
    </dgm:pt>
    <dgm:pt modelId="{EF2491B4-276D-4AD8-A425-FC7CA9FB3C61}">
      <dgm:prSet phldrT="[Text]"/>
      <dgm:spPr/>
      <dgm:t>
        <a:bodyPr/>
        <a:lstStyle/>
        <a:p>
          <a:r>
            <a:rPr lang="id-ID" dirty="0" smtClean="0"/>
            <a:t>Complication</a:t>
          </a:r>
          <a:endParaRPr lang="id-ID" dirty="0"/>
        </a:p>
      </dgm:t>
    </dgm:pt>
    <dgm:pt modelId="{EC409947-04EC-4035-8C3C-ED6888563DA4}" type="parTrans" cxnId="{86C0AE8D-0744-4121-9788-A930F01A00A0}">
      <dgm:prSet/>
      <dgm:spPr/>
      <dgm:t>
        <a:bodyPr/>
        <a:lstStyle/>
        <a:p>
          <a:endParaRPr lang="id-ID"/>
        </a:p>
      </dgm:t>
    </dgm:pt>
    <dgm:pt modelId="{2BA724E2-0FF9-47FC-BB8E-D5950B421445}" type="sibTrans" cxnId="{86C0AE8D-0744-4121-9788-A930F01A00A0}">
      <dgm:prSet/>
      <dgm:spPr/>
      <dgm:t>
        <a:bodyPr/>
        <a:lstStyle/>
        <a:p>
          <a:endParaRPr lang="id-ID"/>
        </a:p>
      </dgm:t>
    </dgm:pt>
    <dgm:pt modelId="{04B9FB08-488F-4EDF-BD9A-26D4AC5945FD}">
      <dgm:prSet phldrT="[Text]"/>
      <dgm:spPr/>
      <dgm:t>
        <a:bodyPr/>
        <a:lstStyle/>
        <a:p>
          <a:r>
            <a:rPr lang="id-ID" dirty="0" smtClean="0"/>
            <a:t>AKD</a:t>
          </a:r>
          <a:endParaRPr lang="id-ID" dirty="0"/>
        </a:p>
      </dgm:t>
    </dgm:pt>
    <dgm:pt modelId="{D2553C64-07F9-4EA7-9246-3C2EB00E2A3A}" type="parTrans" cxnId="{221F73A3-27BF-4DD0-8A5A-3C48CDBFE6DF}">
      <dgm:prSet/>
      <dgm:spPr/>
      <dgm:t>
        <a:bodyPr/>
        <a:lstStyle/>
        <a:p>
          <a:endParaRPr lang="id-ID"/>
        </a:p>
      </dgm:t>
    </dgm:pt>
    <dgm:pt modelId="{DA0576C7-3FA7-416F-B621-1C38E23D0698}" type="sibTrans" cxnId="{221F73A3-27BF-4DD0-8A5A-3C48CDBFE6DF}">
      <dgm:prSet/>
      <dgm:spPr/>
      <dgm:t>
        <a:bodyPr/>
        <a:lstStyle/>
        <a:p>
          <a:endParaRPr lang="id-ID"/>
        </a:p>
      </dgm:t>
    </dgm:pt>
    <dgm:pt modelId="{7F4E6322-9F90-418E-9B14-64ACCBCE874F}">
      <dgm:prSet phldrT="[Text]"/>
      <dgm:spPr/>
      <dgm:t>
        <a:bodyPr/>
        <a:lstStyle/>
        <a:p>
          <a:r>
            <a:rPr lang="id-ID" dirty="0" smtClean="0"/>
            <a:t>Cardiovascular</a:t>
          </a:r>
          <a:endParaRPr lang="id-ID" dirty="0"/>
        </a:p>
      </dgm:t>
    </dgm:pt>
    <dgm:pt modelId="{9DDA6708-639A-4CAE-972E-A0E743345C34}" type="parTrans" cxnId="{94D09CE9-EE89-47A4-B4E4-768CF2F06CEE}">
      <dgm:prSet/>
      <dgm:spPr/>
      <dgm:t>
        <a:bodyPr/>
        <a:lstStyle/>
        <a:p>
          <a:endParaRPr lang="id-ID"/>
        </a:p>
      </dgm:t>
    </dgm:pt>
    <dgm:pt modelId="{EEACE221-CCA6-4531-AFF9-4D8F6F5D9B28}" type="sibTrans" cxnId="{94D09CE9-EE89-47A4-B4E4-768CF2F06CEE}">
      <dgm:prSet/>
      <dgm:spPr/>
      <dgm:t>
        <a:bodyPr/>
        <a:lstStyle/>
        <a:p>
          <a:endParaRPr lang="id-ID"/>
        </a:p>
      </dgm:t>
    </dgm:pt>
    <dgm:pt modelId="{8999A408-F867-4F81-B06E-DD8EB91786CF}">
      <dgm:prSet phldrT="[Text]"/>
      <dgm:spPr/>
      <dgm:t>
        <a:bodyPr/>
        <a:lstStyle/>
        <a:p>
          <a:r>
            <a:rPr lang="id-ID" dirty="0" smtClean="0"/>
            <a:t>Survivor &lt; 5</a:t>
          </a:r>
          <a:endParaRPr lang="id-ID" dirty="0"/>
        </a:p>
      </dgm:t>
    </dgm:pt>
    <dgm:pt modelId="{027D5A77-B5D7-4990-AA98-B9F538E656F2}" type="parTrans" cxnId="{15DF24B9-2847-4F6D-8D1E-DD606B27F3B2}">
      <dgm:prSet/>
      <dgm:spPr/>
      <dgm:t>
        <a:bodyPr/>
        <a:lstStyle/>
        <a:p>
          <a:endParaRPr lang="id-ID"/>
        </a:p>
      </dgm:t>
    </dgm:pt>
    <dgm:pt modelId="{DBB4B649-E622-4CB1-BA8E-4E1ECA1E0EB6}" type="sibTrans" cxnId="{15DF24B9-2847-4F6D-8D1E-DD606B27F3B2}">
      <dgm:prSet/>
      <dgm:spPr/>
      <dgm:t>
        <a:bodyPr/>
        <a:lstStyle/>
        <a:p>
          <a:endParaRPr lang="id-ID"/>
        </a:p>
      </dgm:t>
    </dgm:pt>
    <dgm:pt modelId="{24A06C19-536E-4DD4-AF08-0C9BA63D531B}">
      <dgm:prSet phldrT="[Text]"/>
      <dgm:spPr/>
      <dgm:t>
        <a:bodyPr/>
        <a:lstStyle/>
        <a:p>
          <a:r>
            <a:rPr lang="id-ID" dirty="0" smtClean="0"/>
            <a:t>Others</a:t>
          </a:r>
          <a:endParaRPr lang="id-ID" dirty="0"/>
        </a:p>
      </dgm:t>
    </dgm:pt>
    <dgm:pt modelId="{7DCA930F-2AC8-4FDA-B271-6F823AF88FFA}" type="parTrans" cxnId="{7DC896D4-8622-419A-B51F-C1A2A245CCF5}">
      <dgm:prSet/>
      <dgm:spPr/>
      <dgm:t>
        <a:bodyPr/>
        <a:lstStyle/>
        <a:p>
          <a:endParaRPr lang="id-ID"/>
        </a:p>
      </dgm:t>
    </dgm:pt>
    <dgm:pt modelId="{E75B7539-4A9D-46D7-A402-14D07021F364}" type="sibTrans" cxnId="{7DC896D4-8622-419A-B51F-C1A2A245CCF5}">
      <dgm:prSet/>
      <dgm:spPr/>
      <dgm:t>
        <a:bodyPr/>
        <a:lstStyle/>
        <a:p>
          <a:endParaRPr lang="id-ID"/>
        </a:p>
      </dgm:t>
    </dgm:pt>
    <dgm:pt modelId="{CE18E96D-D744-45A4-BC03-38B16BF1E6C8}">
      <dgm:prSet phldrT="[Text]"/>
      <dgm:spPr/>
      <dgm:t>
        <a:bodyPr/>
        <a:lstStyle/>
        <a:p>
          <a:r>
            <a:rPr lang="id-ID" dirty="0" smtClean="0"/>
            <a:t>Survivor</a:t>
          </a:r>
          <a:endParaRPr lang="id-ID" dirty="0"/>
        </a:p>
      </dgm:t>
    </dgm:pt>
    <dgm:pt modelId="{8EE45A44-EF13-4FE9-8BA1-323F4D81365D}" type="sibTrans" cxnId="{78FEB9D8-F01A-4629-A699-2DC20A9AF7E9}">
      <dgm:prSet/>
      <dgm:spPr/>
      <dgm:t>
        <a:bodyPr/>
        <a:lstStyle/>
        <a:p>
          <a:endParaRPr lang="id-ID"/>
        </a:p>
      </dgm:t>
    </dgm:pt>
    <dgm:pt modelId="{FC62A24D-C11E-4BDD-A097-EDE978453191}" type="parTrans" cxnId="{78FEB9D8-F01A-4629-A699-2DC20A9AF7E9}">
      <dgm:prSet/>
      <dgm:spPr/>
      <dgm:t>
        <a:bodyPr/>
        <a:lstStyle/>
        <a:p>
          <a:endParaRPr lang="id-ID"/>
        </a:p>
      </dgm:t>
    </dgm:pt>
    <dgm:pt modelId="{6F48F432-284D-4C42-9D67-BC2204380B7F}">
      <dgm:prSet phldrT="[Text]"/>
      <dgm:spPr/>
      <dgm:t>
        <a:bodyPr/>
        <a:lstStyle/>
        <a:p>
          <a:r>
            <a:rPr lang="id-ID" dirty="0" smtClean="0"/>
            <a:t>Urinary Diversion</a:t>
          </a:r>
          <a:endParaRPr lang="id-ID" dirty="0"/>
        </a:p>
      </dgm:t>
    </dgm:pt>
    <dgm:pt modelId="{73BA9E04-E22F-4D8F-8DB0-BC5950A3F336}" type="parTrans" cxnId="{6580E995-5CB7-473C-BDB6-78C1123CF97F}">
      <dgm:prSet/>
      <dgm:spPr/>
      <dgm:t>
        <a:bodyPr/>
        <a:lstStyle/>
        <a:p>
          <a:endParaRPr lang="id-ID"/>
        </a:p>
      </dgm:t>
    </dgm:pt>
    <dgm:pt modelId="{06602782-0759-4BD6-A71F-FC52FE8DAB07}" type="sibTrans" cxnId="{6580E995-5CB7-473C-BDB6-78C1123CF97F}">
      <dgm:prSet/>
      <dgm:spPr/>
      <dgm:t>
        <a:bodyPr/>
        <a:lstStyle/>
        <a:p>
          <a:endParaRPr lang="id-ID"/>
        </a:p>
      </dgm:t>
    </dgm:pt>
    <dgm:pt modelId="{25BBE68F-5C21-454A-BEE8-664109F62809}" type="pres">
      <dgm:prSet presAssocID="{3B02D590-B229-4874-8185-3296BBD1D6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9FF36D1-7E42-41BE-840D-05D302F32E5C}" type="pres">
      <dgm:prSet presAssocID="{9047A6F9-D9B7-481B-A7B8-7B9D60591DB5}" presName="root1" presStyleCnt="0"/>
      <dgm:spPr/>
    </dgm:pt>
    <dgm:pt modelId="{3611988E-1C0D-46F7-B979-232264BC3E5C}" type="pres">
      <dgm:prSet presAssocID="{9047A6F9-D9B7-481B-A7B8-7B9D60591DB5}" presName="LevelOneTextNode" presStyleLbl="node0" presStyleIdx="0" presStyleCnt="1" custLinFactNeighborX="-43237" custLinFactNeighborY="5617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64853838-718F-490E-881D-2327987641AB}" type="pres">
      <dgm:prSet presAssocID="{9047A6F9-D9B7-481B-A7B8-7B9D60591DB5}" presName="level2hierChild" presStyleCnt="0"/>
      <dgm:spPr/>
    </dgm:pt>
    <dgm:pt modelId="{F0B138ED-4187-417C-8C69-9BD9A3B979AA}" type="pres">
      <dgm:prSet presAssocID="{73BA9E04-E22F-4D8F-8DB0-BC5950A3F336}" presName="conn2-1" presStyleLbl="parChTrans1D2" presStyleIdx="0" presStyleCnt="3"/>
      <dgm:spPr/>
      <dgm:t>
        <a:bodyPr/>
        <a:lstStyle/>
        <a:p>
          <a:endParaRPr lang="id-ID"/>
        </a:p>
      </dgm:t>
    </dgm:pt>
    <dgm:pt modelId="{7F12E018-C761-484A-AD88-CF21CD3E8050}" type="pres">
      <dgm:prSet presAssocID="{73BA9E04-E22F-4D8F-8DB0-BC5950A3F336}" presName="connTx" presStyleLbl="parChTrans1D2" presStyleIdx="0" presStyleCnt="3"/>
      <dgm:spPr/>
      <dgm:t>
        <a:bodyPr/>
        <a:lstStyle/>
        <a:p>
          <a:endParaRPr lang="id-ID"/>
        </a:p>
      </dgm:t>
    </dgm:pt>
    <dgm:pt modelId="{17A0CE8E-2783-4603-83F5-86726592F92B}" type="pres">
      <dgm:prSet presAssocID="{6F48F432-284D-4C42-9D67-BC2204380B7F}" presName="root2" presStyleCnt="0"/>
      <dgm:spPr/>
    </dgm:pt>
    <dgm:pt modelId="{CAF29E4C-1A0C-4DE6-82AF-D71341E1A0F0}" type="pres">
      <dgm:prSet presAssocID="{6F48F432-284D-4C42-9D67-BC2204380B7F}" presName="LevelTwoTextNode" presStyleLbl="node2" presStyleIdx="0" presStyleCnt="3" custLinFactNeighborX="-45823" custLinFactNeighborY="15459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25F12479-B774-4E70-9911-CB8C05EEE648}" type="pres">
      <dgm:prSet presAssocID="{6F48F432-284D-4C42-9D67-BC2204380B7F}" presName="level3hierChild" presStyleCnt="0"/>
      <dgm:spPr/>
    </dgm:pt>
    <dgm:pt modelId="{A8F1DEDD-A236-41B6-A9E9-94C329FBA955}" type="pres">
      <dgm:prSet presAssocID="{EC409947-04EC-4035-8C3C-ED6888563DA4}" presName="conn2-1" presStyleLbl="parChTrans1D2" presStyleIdx="1" presStyleCnt="3"/>
      <dgm:spPr/>
      <dgm:t>
        <a:bodyPr/>
        <a:lstStyle/>
        <a:p>
          <a:endParaRPr lang="id-ID"/>
        </a:p>
      </dgm:t>
    </dgm:pt>
    <dgm:pt modelId="{0B9A3BD3-C887-4884-9FA4-39503B0A8F01}" type="pres">
      <dgm:prSet presAssocID="{EC409947-04EC-4035-8C3C-ED6888563DA4}" presName="connTx" presStyleLbl="parChTrans1D2" presStyleIdx="1" presStyleCnt="3"/>
      <dgm:spPr/>
      <dgm:t>
        <a:bodyPr/>
        <a:lstStyle/>
        <a:p>
          <a:endParaRPr lang="id-ID"/>
        </a:p>
      </dgm:t>
    </dgm:pt>
    <dgm:pt modelId="{E48017C0-B695-48AD-9151-E235B70E1753}" type="pres">
      <dgm:prSet presAssocID="{EF2491B4-276D-4AD8-A425-FC7CA9FB3C61}" presName="root2" presStyleCnt="0"/>
      <dgm:spPr/>
    </dgm:pt>
    <dgm:pt modelId="{EC3226CA-2F6C-40E2-9B03-91D4511095D8}" type="pres">
      <dgm:prSet presAssocID="{EF2491B4-276D-4AD8-A425-FC7CA9FB3C61}" presName="LevelTwoTextNode" presStyleLbl="node2" presStyleIdx="1" presStyleCnt="3" custLinFactNeighborX="-47615" custLinFactNeighborY="63560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85AA6377-AD2F-426B-B984-A01D5EC984AD}" type="pres">
      <dgm:prSet presAssocID="{EF2491B4-276D-4AD8-A425-FC7CA9FB3C61}" presName="level3hierChild" presStyleCnt="0"/>
      <dgm:spPr/>
    </dgm:pt>
    <dgm:pt modelId="{7DC02A56-2E02-4DD9-A54F-D61623E57384}" type="pres">
      <dgm:prSet presAssocID="{D2553C64-07F9-4EA7-9246-3C2EB00E2A3A}" presName="conn2-1" presStyleLbl="parChTrans1D3" presStyleIdx="0" presStyleCnt="4"/>
      <dgm:spPr/>
      <dgm:t>
        <a:bodyPr/>
        <a:lstStyle/>
        <a:p>
          <a:endParaRPr lang="id-ID"/>
        </a:p>
      </dgm:t>
    </dgm:pt>
    <dgm:pt modelId="{2762CFBD-7155-41C2-9534-3AFF756A6E2C}" type="pres">
      <dgm:prSet presAssocID="{D2553C64-07F9-4EA7-9246-3C2EB00E2A3A}" presName="connTx" presStyleLbl="parChTrans1D3" presStyleIdx="0" presStyleCnt="4"/>
      <dgm:spPr/>
      <dgm:t>
        <a:bodyPr/>
        <a:lstStyle/>
        <a:p>
          <a:endParaRPr lang="id-ID"/>
        </a:p>
      </dgm:t>
    </dgm:pt>
    <dgm:pt modelId="{B4A0FA97-326D-49DB-9698-9E9F498883F6}" type="pres">
      <dgm:prSet presAssocID="{04B9FB08-488F-4EDF-BD9A-26D4AC5945FD}" presName="root2" presStyleCnt="0"/>
      <dgm:spPr/>
    </dgm:pt>
    <dgm:pt modelId="{68B73A77-F85B-4925-A746-D79A0F826878}" type="pres">
      <dgm:prSet presAssocID="{04B9FB08-488F-4EDF-BD9A-26D4AC5945FD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712B8DE4-1EA8-45CE-9B03-6268BBCE3D83}" type="pres">
      <dgm:prSet presAssocID="{04B9FB08-488F-4EDF-BD9A-26D4AC5945FD}" presName="level3hierChild" presStyleCnt="0"/>
      <dgm:spPr/>
    </dgm:pt>
    <dgm:pt modelId="{1CEA2ED3-CBDF-4EB9-BFA9-FC90CE6056CB}" type="pres">
      <dgm:prSet presAssocID="{9DDA6708-639A-4CAE-972E-A0E743345C34}" presName="conn2-1" presStyleLbl="parChTrans1D3" presStyleIdx="1" presStyleCnt="4"/>
      <dgm:spPr/>
      <dgm:t>
        <a:bodyPr/>
        <a:lstStyle/>
        <a:p>
          <a:endParaRPr lang="id-ID"/>
        </a:p>
      </dgm:t>
    </dgm:pt>
    <dgm:pt modelId="{7C7CBBE0-6127-4775-8930-C66A5A3B6B53}" type="pres">
      <dgm:prSet presAssocID="{9DDA6708-639A-4CAE-972E-A0E743345C34}" presName="connTx" presStyleLbl="parChTrans1D3" presStyleIdx="1" presStyleCnt="4"/>
      <dgm:spPr/>
      <dgm:t>
        <a:bodyPr/>
        <a:lstStyle/>
        <a:p>
          <a:endParaRPr lang="id-ID"/>
        </a:p>
      </dgm:t>
    </dgm:pt>
    <dgm:pt modelId="{A5EA3848-CE87-44A8-A1F8-ED41CFF6BEE8}" type="pres">
      <dgm:prSet presAssocID="{7F4E6322-9F90-418E-9B14-64ACCBCE874F}" presName="root2" presStyleCnt="0"/>
      <dgm:spPr/>
    </dgm:pt>
    <dgm:pt modelId="{60A13718-56F3-4757-8D78-03A979386A02}" type="pres">
      <dgm:prSet presAssocID="{7F4E6322-9F90-418E-9B14-64ACCBCE874F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9B74626B-C404-4B36-B4F8-FB39383A12B3}" type="pres">
      <dgm:prSet presAssocID="{7F4E6322-9F90-418E-9B14-64ACCBCE874F}" presName="level3hierChild" presStyleCnt="0"/>
      <dgm:spPr/>
    </dgm:pt>
    <dgm:pt modelId="{A20AC562-9281-4E41-8DD8-D7245814B6CB}" type="pres">
      <dgm:prSet presAssocID="{7DCA930F-2AC8-4FDA-B271-6F823AF88FFA}" presName="conn2-1" presStyleLbl="parChTrans1D3" presStyleIdx="2" presStyleCnt="4"/>
      <dgm:spPr/>
      <dgm:t>
        <a:bodyPr/>
        <a:lstStyle/>
        <a:p>
          <a:endParaRPr lang="id-ID"/>
        </a:p>
      </dgm:t>
    </dgm:pt>
    <dgm:pt modelId="{3E9BEA4E-005C-4A32-BB10-30A78882715D}" type="pres">
      <dgm:prSet presAssocID="{7DCA930F-2AC8-4FDA-B271-6F823AF88FFA}" presName="connTx" presStyleLbl="parChTrans1D3" presStyleIdx="2" presStyleCnt="4"/>
      <dgm:spPr/>
      <dgm:t>
        <a:bodyPr/>
        <a:lstStyle/>
        <a:p>
          <a:endParaRPr lang="id-ID"/>
        </a:p>
      </dgm:t>
    </dgm:pt>
    <dgm:pt modelId="{2813548E-6D5A-47C0-ACC4-A92608DEDE8A}" type="pres">
      <dgm:prSet presAssocID="{24A06C19-536E-4DD4-AF08-0C9BA63D531B}" presName="root2" presStyleCnt="0"/>
      <dgm:spPr/>
    </dgm:pt>
    <dgm:pt modelId="{6A108F37-0261-44CD-A738-B52F692811B2}" type="pres">
      <dgm:prSet presAssocID="{24A06C19-536E-4DD4-AF08-0C9BA63D531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DA9CF1AB-1034-4BE7-A169-7189C2FEACAA}" type="pres">
      <dgm:prSet presAssocID="{24A06C19-536E-4DD4-AF08-0C9BA63D531B}" presName="level3hierChild" presStyleCnt="0"/>
      <dgm:spPr/>
    </dgm:pt>
    <dgm:pt modelId="{DBB778B8-790B-4CA3-8B06-4BC05BAE41CE}" type="pres">
      <dgm:prSet presAssocID="{027D5A77-B5D7-4990-AA98-B9F538E656F2}" presName="conn2-1" presStyleLbl="parChTrans1D2" presStyleIdx="2" presStyleCnt="3"/>
      <dgm:spPr/>
      <dgm:t>
        <a:bodyPr/>
        <a:lstStyle/>
        <a:p>
          <a:endParaRPr lang="id-ID"/>
        </a:p>
      </dgm:t>
    </dgm:pt>
    <dgm:pt modelId="{5150C420-DFB6-429F-A264-87214ABDD197}" type="pres">
      <dgm:prSet presAssocID="{027D5A77-B5D7-4990-AA98-B9F538E656F2}" presName="connTx" presStyleLbl="parChTrans1D2" presStyleIdx="2" presStyleCnt="3"/>
      <dgm:spPr/>
      <dgm:t>
        <a:bodyPr/>
        <a:lstStyle/>
        <a:p>
          <a:endParaRPr lang="id-ID"/>
        </a:p>
      </dgm:t>
    </dgm:pt>
    <dgm:pt modelId="{BD792E2C-EAA0-4592-9FFA-E426C951457E}" type="pres">
      <dgm:prSet presAssocID="{8999A408-F867-4F81-B06E-DD8EB91786CF}" presName="root2" presStyleCnt="0"/>
      <dgm:spPr/>
    </dgm:pt>
    <dgm:pt modelId="{94160F0A-497C-499B-B74A-911BDB8E8905}" type="pres">
      <dgm:prSet presAssocID="{8999A408-F867-4F81-B06E-DD8EB91786CF}" presName="LevelTwoTextNode" presStyleLbl="node2" presStyleIdx="2" presStyleCnt="3" custLinFactNeighborX="-43392" custLinFactNeighborY="109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A6ADD73D-C70F-42EA-AC55-0EF7C7E44AFA}" type="pres">
      <dgm:prSet presAssocID="{8999A408-F867-4F81-B06E-DD8EB91786CF}" presName="level3hierChild" presStyleCnt="0"/>
      <dgm:spPr/>
    </dgm:pt>
    <dgm:pt modelId="{89D6B8F2-6A26-409D-9F23-C286020A486D}" type="pres">
      <dgm:prSet presAssocID="{FC62A24D-C11E-4BDD-A097-EDE978453191}" presName="conn2-1" presStyleLbl="parChTrans1D3" presStyleIdx="3" presStyleCnt="4"/>
      <dgm:spPr/>
      <dgm:t>
        <a:bodyPr/>
        <a:lstStyle/>
        <a:p>
          <a:endParaRPr lang="id-ID"/>
        </a:p>
      </dgm:t>
    </dgm:pt>
    <dgm:pt modelId="{D567CA90-99FE-45DF-A16E-5E5F8879E0BD}" type="pres">
      <dgm:prSet presAssocID="{FC62A24D-C11E-4BDD-A097-EDE978453191}" presName="connTx" presStyleLbl="parChTrans1D3" presStyleIdx="3" presStyleCnt="4"/>
      <dgm:spPr/>
      <dgm:t>
        <a:bodyPr/>
        <a:lstStyle/>
        <a:p>
          <a:endParaRPr lang="id-ID"/>
        </a:p>
      </dgm:t>
    </dgm:pt>
    <dgm:pt modelId="{C8849840-1538-4587-8204-D94642C5F645}" type="pres">
      <dgm:prSet presAssocID="{CE18E96D-D744-45A4-BC03-38B16BF1E6C8}" presName="root2" presStyleCnt="0"/>
      <dgm:spPr/>
    </dgm:pt>
    <dgm:pt modelId="{526D122C-C00B-4A24-B8D2-0938F8C58CCD}" type="pres">
      <dgm:prSet presAssocID="{CE18E96D-D744-45A4-BC03-38B16BF1E6C8}" presName="LevelTwoTextNode" presStyleLbl="node3" presStyleIdx="3" presStyleCnt="4" custLinFactNeighborX="2077" custLinFactNeighborY="1166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3D9DAC29-A5D8-439A-8BFF-3573E6479D28}" type="pres">
      <dgm:prSet presAssocID="{CE18E96D-D744-45A4-BC03-38B16BF1E6C8}" presName="level3hierChild" presStyleCnt="0"/>
      <dgm:spPr/>
    </dgm:pt>
  </dgm:ptLst>
  <dgm:cxnLst>
    <dgm:cxn modelId="{60F0FC6B-B63C-481A-996C-5C596AD07E49}" type="presOf" srcId="{EC409947-04EC-4035-8C3C-ED6888563DA4}" destId="{A8F1DEDD-A236-41B6-A9E9-94C329FBA955}" srcOrd="0" destOrd="0" presId="urn:microsoft.com/office/officeart/2005/8/layout/hierarchy2"/>
    <dgm:cxn modelId="{86C0AE8D-0744-4121-9788-A930F01A00A0}" srcId="{9047A6F9-D9B7-481B-A7B8-7B9D60591DB5}" destId="{EF2491B4-276D-4AD8-A425-FC7CA9FB3C61}" srcOrd="1" destOrd="0" parTransId="{EC409947-04EC-4035-8C3C-ED6888563DA4}" sibTransId="{2BA724E2-0FF9-47FC-BB8E-D5950B421445}"/>
    <dgm:cxn modelId="{20C6090E-D7B0-4FF0-9F56-E08A7D132635}" type="presOf" srcId="{9DDA6708-639A-4CAE-972E-A0E743345C34}" destId="{7C7CBBE0-6127-4775-8930-C66A5A3B6B53}" srcOrd="1" destOrd="0" presId="urn:microsoft.com/office/officeart/2005/8/layout/hierarchy2"/>
    <dgm:cxn modelId="{DE44CBD9-BDDD-41DD-82E4-6228239F81D8}" type="presOf" srcId="{73BA9E04-E22F-4D8F-8DB0-BC5950A3F336}" destId="{7F12E018-C761-484A-AD88-CF21CD3E8050}" srcOrd="1" destOrd="0" presId="urn:microsoft.com/office/officeart/2005/8/layout/hierarchy2"/>
    <dgm:cxn modelId="{281AED69-3AD1-40F6-A28F-169DD9312D7B}" type="presOf" srcId="{D2553C64-07F9-4EA7-9246-3C2EB00E2A3A}" destId="{2762CFBD-7155-41C2-9534-3AFF756A6E2C}" srcOrd="1" destOrd="0" presId="urn:microsoft.com/office/officeart/2005/8/layout/hierarchy2"/>
    <dgm:cxn modelId="{0B035556-66BA-44A4-9FC0-C59B9B84BA07}" type="presOf" srcId="{6F48F432-284D-4C42-9D67-BC2204380B7F}" destId="{CAF29E4C-1A0C-4DE6-82AF-D71341E1A0F0}" srcOrd="0" destOrd="0" presId="urn:microsoft.com/office/officeart/2005/8/layout/hierarchy2"/>
    <dgm:cxn modelId="{A49EC042-65C7-4A24-8144-03DDC1288B66}" type="presOf" srcId="{24A06C19-536E-4DD4-AF08-0C9BA63D531B}" destId="{6A108F37-0261-44CD-A738-B52F692811B2}" srcOrd="0" destOrd="0" presId="urn:microsoft.com/office/officeart/2005/8/layout/hierarchy2"/>
    <dgm:cxn modelId="{F99BE622-117C-4EA3-B1C6-964721EE7ABD}" type="presOf" srcId="{7DCA930F-2AC8-4FDA-B271-6F823AF88FFA}" destId="{A20AC562-9281-4E41-8DD8-D7245814B6CB}" srcOrd="0" destOrd="0" presId="urn:microsoft.com/office/officeart/2005/8/layout/hierarchy2"/>
    <dgm:cxn modelId="{94D09CE9-EE89-47A4-B4E4-768CF2F06CEE}" srcId="{EF2491B4-276D-4AD8-A425-FC7CA9FB3C61}" destId="{7F4E6322-9F90-418E-9B14-64ACCBCE874F}" srcOrd="1" destOrd="0" parTransId="{9DDA6708-639A-4CAE-972E-A0E743345C34}" sibTransId="{EEACE221-CCA6-4531-AFF9-4D8F6F5D9B28}"/>
    <dgm:cxn modelId="{02EA27A4-C978-4DC2-8B3D-48BCC06F6019}" type="presOf" srcId="{7F4E6322-9F90-418E-9B14-64ACCBCE874F}" destId="{60A13718-56F3-4757-8D78-03A979386A02}" srcOrd="0" destOrd="0" presId="urn:microsoft.com/office/officeart/2005/8/layout/hierarchy2"/>
    <dgm:cxn modelId="{DAE228EF-220B-45CF-945F-D84D01BB21DE}" type="presOf" srcId="{EF2491B4-276D-4AD8-A425-FC7CA9FB3C61}" destId="{EC3226CA-2F6C-40E2-9B03-91D4511095D8}" srcOrd="0" destOrd="0" presId="urn:microsoft.com/office/officeart/2005/8/layout/hierarchy2"/>
    <dgm:cxn modelId="{78FEB9D8-F01A-4629-A699-2DC20A9AF7E9}" srcId="{8999A408-F867-4F81-B06E-DD8EB91786CF}" destId="{CE18E96D-D744-45A4-BC03-38B16BF1E6C8}" srcOrd="0" destOrd="0" parTransId="{FC62A24D-C11E-4BDD-A097-EDE978453191}" sibTransId="{8EE45A44-EF13-4FE9-8BA1-323F4D81365D}"/>
    <dgm:cxn modelId="{63231F3C-CB81-4B81-8C12-2FABA07E930F}" type="presOf" srcId="{CE18E96D-D744-45A4-BC03-38B16BF1E6C8}" destId="{526D122C-C00B-4A24-B8D2-0938F8C58CCD}" srcOrd="0" destOrd="0" presId="urn:microsoft.com/office/officeart/2005/8/layout/hierarchy2"/>
    <dgm:cxn modelId="{7DC896D4-8622-419A-B51F-C1A2A245CCF5}" srcId="{EF2491B4-276D-4AD8-A425-FC7CA9FB3C61}" destId="{24A06C19-536E-4DD4-AF08-0C9BA63D531B}" srcOrd="2" destOrd="0" parTransId="{7DCA930F-2AC8-4FDA-B271-6F823AF88FFA}" sibTransId="{E75B7539-4A9D-46D7-A402-14D07021F364}"/>
    <dgm:cxn modelId="{E23CBD13-89C5-4BB7-9F57-6BC6F5D56332}" type="presOf" srcId="{3B02D590-B229-4874-8185-3296BBD1D60A}" destId="{25BBE68F-5C21-454A-BEE8-664109F62809}" srcOrd="0" destOrd="0" presId="urn:microsoft.com/office/officeart/2005/8/layout/hierarchy2"/>
    <dgm:cxn modelId="{C2527644-9B3D-4C2C-BC16-800FD8518E0B}" type="presOf" srcId="{9DDA6708-639A-4CAE-972E-A0E743345C34}" destId="{1CEA2ED3-CBDF-4EB9-BFA9-FC90CE6056CB}" srcOrd="0" destOrd="0" presId="urn:microsoft.com/office/officeart/2005/8/layout/hierarchy2"/>
    <dgm:cxn modelId="{6580E995-5CB7-473C-BDB6-78C1123CF97F}" srcId="{9047A6F9-D9B7-481B-A7B8-7B9D60591DB5}" destId="{6F48F432-284D-4C42-9D67-BC2204380B7F}" srcOrd="0" destOrd="0" parTransId="{73BA9E04-E22F-4D8F-8DB0-BC5950A3F336}" sibTransId="{06602782-0759-4BD6-A71F-FC52FE8DAB07}"/>
    <dgm:cxn modelId="{25CDD2F8-8059-4A48-AF81-8719A2E646F3}" type="presOf" srcId="{FC62A24D-C11E-4BDD-A097-EDE978453191}" destId="{D567CA90-99FE-45DF-A16E-5E5F8879E0BD}" srcOrd="1" destOrd="0" presId="urn:microsoft.com/office/officeart/2005/8/layout/hierarchy2"/>
    <dgm:cxn modelId="{7B2F562E-6DE5-4F12-B86D-0E7BEA05C711}" type="presOf" srcId="{7DCA930F-2AC8-4FDA-B271-6F823AF88FFA}" destId="{3E9BEA4E-005C-4A32-BB10-30A78882715D}" srcOrd="1" destOrd="0" presId="urn:microsoft.com/office/officeart/2005/8/layout/hierarchy2"/>
    <dgm:cxn modelId="{BF3D4453-8794-443A-9A8C-6609CE8055B1}" type="presOf" srcId="{FC62A24D-C11E-4BDD-A097-EDE978453191}" destId="{89D6B8F2-6A26-409D-9F23-C286020A486D}" srcOrd="0" destOrd="0" presId="urn:microsoft.com/office/officeart/2005/8/layout/hierarchy2"/>
    <dgm:cxn modelId="{221F73A3-27BF-4DD0-8A5A-3C48CDBFE6DF}" srcId="{EF2491B4-276D-4AD8-A425-FC7CA9FB3C61}" destId="{04B9FB08-488F-4EDF-BD9A-26D4AC5945FD}" srcOrd="0" destOrd="0" parTransId="{D2553C64-07F9-4EA7-9246-3C2EB00E2A3A}" sibTransId="{DA0576C7-3FA7-416F-B621-1C38E23D0698}"/>
    <dgm:cxn modelId="{435818D3-7329-4FD1-804A-494134C02769}" type="presOf" srcId="{D2553C64-07F9-4EA7-9246-3C2EB00E2A3A}" destId="{7DC02A56-2E02-4DD9-A54F-D61623E57384}" srcOrd="0" destOrd="0" presId="urn:microsoft.com/office/officeart/2005/8/layout/hierarchy2"/>
    <dgm:cxn modelId="{6DD2FF51-363B-4C4B-80FE-9951F5BE2D3C}" type="presOf" srcId="{EC409947-04EC-4035-8C3C-ED6888563DA4}" destId="{0B9A3BD3-C887-4884-9FA4-39503B0A8F01}" srcOrd="1" destOrd="0" presId="urn:microsoft.com/office/officeart/2005/8/layout/hierarchy2"/>
    <dgm:cxn modelId="{C65BA4B7-794B-468D-84B9-FBFD552458E3}" srcId="{3B02D590-B229-4874-8185-3296BBD1D60A}" destId="{9047A6F9-D9B7-481B-A7B8-7B9D60591DB5}" srcOrd="0" destOrd="0" parTransId="{9BD071BC-45A6-4A2D-97B2-C8B5B113CA40}" sibTransId="{FE2178F9-C7BB-4643-B495-3CCF206A64A8}"/>
    <dgm:cxn modelId="{633866C0-4405-467F-B3AD-230695A2D2B7}" type="presOf" srcId="{8999A408-F867-4F81-B06E-DD8EB91786CF}" destId="{94160F0A-497C-499B-B74A-911BDB8E8905}" srcOrd="0" destOrd="0" presId="urn:microsoft.com/office/officeart/2005/8/layout/hierarchy2"/>
    <dgm:cxn modelId="{F2354A9A-4CA4-4380-94E7-ECCF2AAD3BFE}" type="presOf" srcId="{027D5A77-B5D7-4990-AA98-B9F538E656F2}" destId="{5150C420-DFB6-429F-A264-87214ABDD197}" srcOrd="1" destOrd="0" presId="urn:microsoft.com/office/officeart/2005/8/layout/hierarchy2"/>
    <dgm:cxn modelId="{5E579B03-BE1F-49AC-B8AF-5122BE8B3D60}" type="presOf" srcId="{027D5A77-B5D7-4990-AA98-B9F538E656F2}" destId="{DBB778B8-790B-4CA3-8B06-4BC05BAE41CE}" srcOrd="0" destOrd="0" presId="urn:microsoft.com/office/officeart/2005/8/layout/hierarchy2"/>
    <dgm:cxn modelId="{15DF24B9-2847-4F6D-8D1E-DD606B27F3B2}" srcId="{9047A6F9-D9B7-481B-A7B8-7B9D60591DB5}" destId="{8999A408-F867-4F81-B06E-DD8EB91786CF}" srcOrd="2" destOrd="0" parTransId="{027D5A77-B5D7-4990-AA98-B9F538E656F2}" sibTransId="{DBB4B649-E622-4CB1-BA8E-4E1ECA1E0EB6}"/>
    <dgm:cxn modelId="{D51602C6-FA03-4EAA-8C3A-A017ACDF9EBC}" type="presOf" srcId="{9047A6F9-D9B7-481B-A7B8-7B9D60591DB5}" destId="{3611988E-1C0D-46F7-B979-232264BC3E5C}" srcOrd="0" destOrd="0" presId="urn:microsoft.com/office/officeart/2005/8/layout/hierarchy2"/>
    <dgm:cxn modelId="{61080DDB-CB71-40FA-991A-B43838A67662}" type="presOf" srcId="{04B9FB08-488F-4EDF-BD9A-26D4AC5945FD}" destId="{68B73A77-F85B-4925-A746-D79A0F826878}" srcOrd="0" destOrd="0" presId="urn:microsoft.com/office/officeart/2005/8/layout/hierarchy2"/>
    <dgm:cxn modelId="{6C7A0E50-5FFB-4AD8-8B1E-4DC716D7D31A}" type="presOf" srcId="{73BA9E04-E22F-4D8F-8DB0-BC5950A3F336}" destId="{F0B138ED-4187-417C-8C69-9BD9A3B979AA}" srcOrd="0" destOrd="0" presId="urn:microsoft.com/office/officeart/2005/8/layout/hierarchy2"/>
    <dgm:cxn modelId="{E8F39033-22EE-4A8F-A1CB-4BFC1B05F594}" type="presParOf" srcId="{25BBE68F-5C21-454A-BEE8-664109F62809}" destId="{A9FF36D1-7E42-41BE-840D-05D302F32E5C}" srcOrd="0" destOrd="0" presId="urn:microsoft.com/office/officeart/2005/8/layout/hierarchy2"/>
    <dgm:cxn modelId="{C9FBBC29-5A95-4707-9BD6-D026CA06DA8B}" type="presParOf" srcId="{A9FF36D1-7E42-41BE-840D-05D302F32E5C}" destId="{3611988E-1C0D-46F7-B979-232264BC3E5C}" srcOrd="0" destOrd="0" presId="urn:microsoft.com/office/officeart/2005/8/layout/hierarchy2"/>
    <dgm:cxn modelId="{2FB7E8E3-0A44-42E0-9793-8024EFFCF658}" type="presParOf" srcId="{A9FF36D1-7E42-41BE-840D-05D302F32E5C}" destId="{64853838-718F-490E-881D-2327987641AB}" srcOrd="1" destOrd="0" presId="urn:microsoft.com/office/officeart/2005/8/layout/hierarchy2"/>
    <dgm:cxn modelId="{D6363194-D0C6-4DE2-90E0-005C8C9E80E7}" type="presParOf" srcId="{64853838-718F-490E-881D-2327987641AB}" destId="{F0B138ED-4187-417C-8C69-9BD9A3B979AA}" srcOrd="0" destOrd="0" presId="urn:microsoft.com/office/officeart/2005/8/layout/hierarchy2"/>
    <dgm:cxn modelId="{8476C850-5FB1-448B-AE48-C8DEF396127A}" type="presParOf" srcId="{F0B138ED-4187-417C-8C69-9BD9A3B979AA}" destId="{7F12E018-C761-484A-AD88-CF21CD3E8050}" srcOrd="0" destOrd="0" presId="urn:microsoft.com/office/officeart/2005/8/layout/hierarchy2"/>
    <dgm:cxn modelId="{46D0AE3C-8D43-45B8-869A-EEC6468DBF38}" type="presParOf" srcId="{64853838-718F-490E-881D-2327987641AB}" destId="{17A0CE8E-2783-4603-83F5-86726592F92B}" srcOrd="1" destOrd="0" presId="urn:microsoft.com/office/officeart/2005/8/layout/hierarchy2"/>
    <dgm:cxn modelId="{68B8FD26-2923-4C67-999E-27F68016BB0C}" type="presParOf" srcId="{17A0CE8E-2783-4603-83F5-86726592F92B}" destId="{CAF29E4C-1A0C-4DE6-82AF-D71341E1A0F0}" srcOrd="0" destOrd="0" presId="urn:microsoft.com/office/officeart/2005/8/layout/hierarchy2"/>
    <dgm:cxn modelId="{A8164B58-FCE9-4524-9FDD-4764EEE0C395}" type="presParOf" srcId="{17A0CE8E-2783-4603-83F5-86726592F92B}" destId="{25F12479-B774-4E70-9911-CB8C05EEE648}" srcOrd="1" destOrd="0" presId="urn:microsoft.com/office/officeart/2005/8/layout/hierarchy2"/>
    <dgm:cxn modelId="{8F17D5F4-777A-4719-BEF0-D7762041B1EB}" type="presParOf" srcId="{64853838-718F-490E-881D-2327987641AB}" destId="{A8F1DEDD-A236-41B6-A9E9-94C329FBA955}" srcOrd="2" destOrd="0" presId="urn:microsoft.com/office/officeart/2005/8/layout/hierarchy2"/>
    <dgm:cxn modelId="{38BFFAEE-4D71-4F86-BC0F-D7AD85951AB7}" type="presParOf" srcId="{A8F1DEDD-A236-41B6-A9E9-94C329FBA955}" destId="{0B9A3BD3-C887-4884-9FA4-39503B0A8F01}" srcOrd="0" destOrd="0" presId="urn:microsoft.com/office/officeart/2005/8/layout/hierarchy2"/>
    <dgm:cxn modelId="{70B29668-D334-4080-8BEA-A0BFEE7E7479}" type="presParOf" srcId="{64853838-718F-490E-881D-2327987641AB}" destId="{E48017C0-B695-48AD-9151-E235B70E1753}" srcOrd="3" destOrd="0" presId="urn:microsoft.com/office/officeart/2005/8/layout/hierarchy2"/>
    <dgm:cxn modelId="{45BA2694-7042-4625-9727-6D952CBA056F}" type="presParOf" srcId="{E48017C0-B695-48AD-9151-E235B70E1753}" destId="{EC3226CA-2F6C-40E2-9B03-91D4511095D8}" srcOrd="0" destOrd="0" presId="urn:microsoft.com/office/officeart/2005/8/layout/hierarchy2"/>
    <dgm:cxn modelId="{52981D40-6D82-4132-95AE-A4E5B9B4EC74}" type="presParOf" srcId="{E48017C0-B695-48AD-9151-E235B70E1753}" destId="{85AA6377-AD2F-426B-B984-A01D5EC984AD}" srcOrd="1" destOrd="0" presId="urn:microsoft.com/office/officeart/2005/8/layout/hierarchy2"/>
    <dgm:cxn modelId="{820EDEA7-0F7B-407F-BDDF-BCC0A65BA538}" type="presParOf" srcId="{85AA6377-AD2F-426B-B984-A01D5EC984AD}" destId="{7DC02A56-2E02-4DD9-A54F-D61623E57384}" srcOrd="0" destOrd="0" presId="urn:microsoft.com/office/officeart/2005/8/layout/hierarchy2"/>
    <dgm:cxn modelId="{A8C7BD57-AFD1-4C9F-9B82-6E2246BF0DE3}" type="presParOf" srcId="{7DC02A56-2E02-4DD9-A54F-D61623E57384}" destId="{2762CFBD-7155-41C2-9534-3AFF756A6E2C}" srcOrd="0" destOrd="0" presId="urn:microsoft.com/office/officeart/2005/8/layout/hierarchy2"/>
    <dgm:cxn modelId="{5E9F2C2C-87B9-424E-A567-85AFFD1C65EF}" type="presParOf" srcId="{85AA6377-AD2F-426B-B984-A01D5EC984AD}" destId="{B4A0FA97-326D-49DB-9698-9E9F498883F6}" srcOrd="1" destOrd="0" presId="urn:microsoft.com/office/officeart/2005/8/layout/hierarchy2"/>
    <dgm:cxn modelId="{F5B23961-4D7E-4D8A-B42B-E0DC66F806F4}" type="presParOf" srcId="{B4A0FA97-326D-49DB-9698-9E9F498883F6}" destId="{68B73A77-F85B-4925-A746-D79A0F826878}" srcOrd="0" destOrd="0" presId="urn:microsoft.com/office/officeart/2005/8/layout/hierarchy2"/>
    <dgm:cxn modelId="{D543A4CB-B9F7-46F1-84D6-EE95296EFB9C}" type="presParOf" srcId="{B4A0FA97-326D-49DB-9698-9E9F498883F6}" destId="{712B8DE4-1EA8-45CE-9B03-6268BBCE3D83}" srcOrd="1" destOrd="0" presId="urn:microsoft.com/office/officeart/2005/8/layout/hierarchy2"/>
    <dgm:cxn modelId="{9F6B7991-A7CA-412F-B76D-1CF116AADA48}" type="presParOf" srcId="{85AA6377-AD2F-426B-B984-A01D5EC984AD}" destId="{1CEA2ED3-CBDF-4EB9-BFA9-FC90CE6056CB}" srcOrd="2" destOrd="0" presId="urn:microsoft.com/office/officeart/2005/8/layout/hierarchy2"/>
    <dgm:cxn modelId="{0C7D21C0-5941-4BC0-AC3E-274F9337B364}" type="presParOf" srcId="{1CEA2ED3-CBDF-4EB9-BFA9-FC90CE6056CB}" destId="{7C7CBBE0-6127-4775-8930-C66A5A3B6B53}" srcOrd="0" destOrd="0" presId="urn:microsoft.com/office/officeart/2005/8/layout/hierarchy2"/>
    <dgm:cxn modelId="{5F21A1CE-B288-4DB2-8279-6C0906373CF7}" type="presParOf" srcId="{85AA6377-AD2F-426B-B984-A01D5EC984AD}" destId="{A5EA3848-CE87-44A8-A1F8-ED41CFF6BEE8}" srcOrd="3" destOrd="0" presId="urn:microsoft.com/office/officeart/2005/8/layout/hierarchy2"/>
    <dgm:cxn modelId="{CB54F324-1FBC-4D35-ABEA-2BA93CEB56A3}" type="presParOf" srcId="{A5EA3848-CE87-44A8-A1F8-ED41CFF6BEE8}" destId="{60A13718-56F3-4757-8D78-03A979386A02}" srcOrd="0" destOrd="0" presId="urn:microsoft.com/office/officeart/2005/8/layout/hierarchy2"/>
    <dgm:cxn modelId="{A5CC17E0-999E-4260-871E-F248C3A3CCA1}" type="presParOf" srcId="{A5EA3848-CE87-44A8-A1F8-ED41CFF6BEE8}" destId="{9B74626B-C404-4B36-B4F8-FB39383A12B3}" srcOrd="1" destOrd="0" presId="urn:microsoft.com/office/officeart/2005/8/layout/hierarchy2"/>
    <dgm:cxn modelId="{F91A41EC-60D6-4086-953D-4592C07031B0}" type="presParOf" srcId="{85AA6377-AD2F-426B-B984-A01D5EC984AD}" destId="{A20AC562-9281-4E41-8DD8-D7245814B6CB}" srcOrd="4" destOrd="0" presId="urn:microsoft.com/office/officeart/2005/8/layout/hierarchy2"/>
    <dgm:cxn modelId="{71CFEB84-19CC-4A67-B4C5-2C6D65767405}" type="presParOf" srcId="{A20AC562-9281-4E41-8DD8-D7245814B6CB}" destId="{3E9BEA4E-005C-4A32-BB10-30A78882715D}" srcOrd="0" destOrd="0" presId="urn:microsoft.com/office/officeart/2005/8/layout/hierarchy2"/>
    <dgm:cxn modelId="{C532B6B0-530E-435C-9F62-0B6DF919C541}" type="presParOf" srcId="{85AA6377-AD2F-426B-B984-A01D5EC984AD}" destId="{2813548E-6D5A-47C0-ACC4-A92608DEDE8A}" srcOrd="5" destOrd="0" presId="urn:microsoft.com/office/officeart/2005/8/layout/hierarchy2"/>
    <dgm:cxn modelId="{B8A05FF1-A81A-42CF-BE14-0D9CEA4E1772}" type="presParOf" srcId="{2813548E-6D5A-47C0-ACC4-A92608DEDE8A}" destId="{6A108F37-0261-44CD-A738-B52F692811B2}" srcOrd="0" destOrd="0" presId="urn:microsoft.com/office/officeart/2005/8/layout/hierarchy2"/>
    <dgm:cxn modelId="{1013E4A8-C730-4B70-A77C-99C5D8B3F170}" type="presParOf" srcId="{2813548E-6D5A-47C0-ACC4-A92608DEDE8A}" destId="{DA9CF1AB-1034-4BE7-A169-7189C2FEACAA}" srcOrd="1" destOrd="0" presId="urn:microsoft.com/office/officeart/2005/8/layout/hierarchy2"/>
    <dgm:cxn modelId="{CF5DFB74-FB32-4C0F-AFE8-03F26F5C25FF}" type="presParOf" srcId="{64853838-718F-490E-881D-2327987641AB}" destId="{DBB778B8-790B-4CA3-8B06-4BC05BAE41CE}" srcOrd="4" destOrd="0" presId="urn:microsoft.com/office/officeart/2005/8/layout/hierarchy2"/>
    <dgm:cxn modelId="{C81CDF1E-27F4-4421-950B-0A95907CA35A}" type="presParOf" srcId="{DBB778B8-790B-4CA3-8B06-4BC05BAE41CE}" destId="{5150C420-DFB6-429F-A264-87214ABDD197}" srcOrd="0" destOrd="0" presId="urn:microsoft.com/office/officeart/2005/8/layout/hierarchy2"/>
    <dgm:cxn modelId="{A1F87C9B-90CB-4322-AEBF-745989DB6E4A}" type="presParOf" srcId="{64853838-718F-490E-881D-2327987641AB}" destId="{BD792E2C-EAA0-4592-9FFA-E426C951457E}" srcOrd="5" destOrd="0" presId="urn:microsoft.com/office/officeart/2005/8/layout/hierarchy2"/>
    <dgm:cxn modelId="{E4F29C42-6345-4B23-ACCF-9FE723BE50EA}" type="presParOf" srcId="{BD792E2C-EAA0-4592-9FFA-E426C951457E}" destId="{94160F0A-497C-499B-B74A-911BDB8E8905}" srcOrd="0" destOrd="0" presId="urn:microsoft.com/office/officeart/2005/8/layout/hierarchy2"/>
    <dgm:cxn modelId="{3E54609E-8D46-4CD8-BE5B-17B754C77E75}" type="presParOf" srcId="{BD792E2C-EAA0-4592-9FFA-E426C951457E}" destId="{A6ADD73D-C70F-42EA-AC55-0EF7C7E44AFA}" srcOrd="1" destOrd="0" presId="urn:microsoft.com/office/officeart/2005/8/layout/hierarchy2"/>
    <dgm:cxn modelId="{045C3A68-F929-470B-AE1B-EB86837D222A}" type="presParOf" srcId="{A6ADD73D-C70F-42EA-AC55-0EF7C7E44AFA}" destId="{89D6B8F2-6A26-409D-9F23-C286020A486D}" srcOrd="0" destOrd="0" presId="urn:microsoft.com/office/officeart/2005/8/layout/hierarchy2"/>
    <dgm:cxn modelId="{A1E12754-B48D-43C3-9898-429AEDE30281}" type="presParOf" srcId="{89D6B8F2-6A26-409D-9F23-C286020A486D}" destId="{D567CA90-99FE-45DF-A16E-5E5F8879E0BD}" srcOrd="0" destOrd="0" presId="urn:microsoft.com/office/officeart/2005/8/layout/hierarchy2"/>
    <dgm:cxn modelId="{FD19B11E-E415-461E-B490-DD0FE46B5A48}" type="presParOf" srcId="{A6ADD73D-C70F-42EA-AC55-0EF7C7E44AFA}" destId="{C8849840-1538-4587-8204-D94642C5F645}" srcOrd="1" destOrd="0" presId="urn:microsoft.com/office/officeart/2005/8/layout/hierarchy2"/>
    <dgm:cxn modelId="{AC671EF4-DD05-409F-9244-F0ED3DA78194}" type="presParOf" srcId="{C8849840-1538-4587-8204-D94642C5F645}" destId="{526D122C-C00B-4A24-B8D2-0938F8C58CCD}" srcOrd="0" destOrd="0" presId="urn:microsoft.com/office/officeart/2005/8/layout/hierarchy2"/>
    <dgm:cxn modelId="{6462FEA2-3EE9-4877-B61C-6019F38C8780}" type="presParOf" srcId="{C8849840-1538-4587-8204-D94642C5F645}" destId="{3D9DAC29-A5D8-439A-8BFF-3573E6479D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5AB386-6010-445F-8974-359E90FED94C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14EB3456-4927-4B25-A609-7AB44C061107}">
      <dgm:prSet phldrT="[Text]"/>
      <dgm:spPr/>
      <dgm:t>
        <a:bodyPr/>
        <a:lstStyle/>
        <a:p>
          <a:r>
            <a:rPr lang="id-ID" dirty="0" smtClean="0"/>
            <a:t>Clinical Data</a:t>
          </a:r>
          <a:endParaRPr lang="id-ID" dirty="0"/>
        </a:p>
      </dgm:t>
    </dgm:pt>
    <dgm:pt modelId="{0F39906A-77A1-45D1-A861-9DBD621B2AF7}" type="parTrans" cxnId="{0B4A8100-6138-4EAB-8EB2-C0C3525A667F}">
      <dgm:prSet/>
      <dgm:spPr/>
      <dgm:t>
        <a:bodyPr/>
        <a:lstStyle/>
        <a:p>
          <a:endParaRPr lang="id-ID"/>
        </a:p>
      </dgm:t>
    </dgm:pt>
    <dgm:pt modelId="{F50EE46A-7750-4B0B-92FD-A5C806BF6993}" type="sibTrans" cxnId="{0B4A8100-6138-4EAB-8EB2-C0C3525A667F}">
      <dgm:prSet/>
      <dgm:spPr/>
      <dgm:t>
        <a:bodyPr/>
        <a:lstStyle/>
        <a:p>
          <a:endParaRPr lang="id-ID"/>
        </a:p>
      </dgm:t>
    </dgm:pt>
    <dgm:pt modelId="{75BAA7D6-9E17-4681-ADDF-CD65CB912C20}">
      <dgm:prSet phldrT="[Text]" custT="1"/>
      <dgm:spPr/>
      <dgm:t>
        <a:bodyPr/>
        <a:lstStyle/>
        <a:p>
          <a:r>
            <a:rPr lang="id-ID" sz="1800" dirty="0" smtClean="0">
              <a:latin typeface="Calibri (Body)"/>
            </a:rPr>
            <a:t>Cox Regression</a:t>
          </a:r>
          <a:endParaRPr lang="id-ID" sz="1800" dirty="0">
            <a:latin typeface="Calibri (Body)"/>
          </a:endParaRPr>
        </a:p>
      </dgm:t>
    </dgm:pt>
    <dgm:pt modelId="{3B0A5D5E-97E9-4221-8631-9C82EA765F95}" type="parTrans" cxnId="{E4CB5422-CDC2-4CE0-95C4-C1C4CDEA7C51}">
      <dgm:prSet/>
      <dgm:spPr/>
      <dgm:t>
        <a:bodyPr/>
        <a:lstStyle/>
        <a:p>
          <a:endParaRPr lang="id-ID"/>
        </a:p>
      </dgm:t>
    </dgm:pt>
    <dgm:pt modelId="{2B271E93-C4B6-494F-B477-7755A149D18D}" type="sibTrans" cxnId="{E4CB5422-CDC2-4CE0-95C4-C1C4CDEA7C51}">
      <dgm:prSet/>
      <dgm:spPr/>
      <dgm:t>
        <a:bodyPr/>
        <a:lstStyle/>
        <a:p>
          <a:endParaRPr lang="id-ID"/>
        </a:p>
      </dgm:t>
    </dgm:pt>
    <dgm:pt modelId="{B1F3408D-1383-430F-B61F-AAB8B1BB5024}">
      <dgm:prSet phldrT="[Text]"/>
      <dgm:spPr/>
      <dgm:t>
        <a:bodyPr/>
        <a:lstStyle/>
        <a:p>
          <a:r>
            <a:rPr lang="id-ID" dirty="0" smtClean="0"/>
            <a:t>Statistical Methods</a:t>
          </a:r>
          <a:endParaRPr lang="id-ID" dirty="0"/>
        </a:p>
      </dgm:t>
    </dgm:pt>
    <dgm:pt modelId="{733E58AA-E6F6-4B92-B6CD-024AC6933D92}" type="parTrans" cxnId="{1BC7E0CB-575E-41E4-B160-3670CCC062C1}">
      <dgm:prSet/>
      <dgm:spPr/>
      <dgm:t>
        <a:bodyPr/>
        <a:lstStyle/>
        <a:p>
          <a:endParaRPr lang="id-ID"/>
        </a:p>
      </dgm:t>
    </dgm:pt>
    <dgm:pt modelId="{2CBDFA2A-248C-4655-987D-0E422E7DBE4F}" type="sibTrans" cxnId="{1BC7E0CB-575E-41E4-B160-3670CCC062C1}">
      <dgm:prSet/>
      <dgm:spPr/>
      <dgm:t>
        <a:bodyPr/>
        <a:lstStyle/>
        <a:p>
          <a:endParaRPr lang="id-ID"/>
        </a:p>
      </dgm:t>
    </dgm:pt>
    <dgm:pt modelId="{99FC69A1-9F30-420F-9CBB-0C314C6C8254}">
      <dgm:prSet phldrT="[Text]" custT="1"/>
      <dgm:spPr/>
      <dgm:t>
        <a:bodyPr/>
        <a:lstStyle/>
        <a:p>
          <a:r>
            <a:rPr lang="id-ID" sz="1800" dirty="0" smtClean="0">
              <a:latin typeface="Calibri (Body)"/>
            </a:rPr>
            <a:t>Logistic Regression</a:t>
          </a:r>
          <a:endParaRPr lang="id-ID" sz="1800" dirty="0">
            <a:latin typeface="Calibri (Body)"/>
          </a:endParaRPr>
        </a:p>
      </dgm:t>
    </dgm:pt>
    <dgm:pt modelId="{C0568835-8231-4ECD-89BE-036CAF7028C9}" type="parTrans" cxnId="{046650F0-D5D4-4CEC-9BE5-44E4CD263A6C}">
      <dgm:prSet/>
      <dgm:spPr/>
      <dgm:t>
        <a:bodyPr/>
        <a:lstStyle/>
        <a:p>
          <a:endParaRPr lang="id-ID"/>
        </a:p>
      </dgm:t>
    </dgm:pt>
    <dgm:pt modelId="{3C627B04-AC8F-4FBC-91B9-6AC9CD55C397}" type="sibTrans" cxnId="{046650F0-D5D4-4CEC-9BE5-44E4CD263A6C}">
      <dgm:prSet/>
      <dgm:spPr/>
      <dgm:t>
        <a:bodyPr/>
        <a:lstStyle/>
        <a:p>
          <a:endParaRPr lang="id-ID"/>
        </a:p>
      </dgm:t>
    </dgm:pt>
    <dgm:pt modelId="{3640B84F-33D4-4F3D-835D-5E5E63251D10}">
      <dgm:prSet phldrT="[Text]" custT="1"/>
      <dgm:spPr/>
      <dgm:t>
        <a:bodyPr/>
        <a:lstStyle/>
        <a:p>
          <a:r>
            <a:rPr lang="id-ID" sz="1800" dirty="0" smtClean="0">
              <a:latin typeface="Calibri (Body)"/>
            </a:rPr>
            <a:t>Kaplan-Meier</a:t>
          </a:r>
          <a:endParaRPr lang="id-ID" sz="1800" dirty="0">
            <a:latin typeface="Calibri (Body)"/>
          </a:endParaRPr>
        </a:p>
      </dgm:t>
    </dgm:pt>
    <dgm:pt modelId="{E7E710B2-FDD9-46D0-A393-64C4E752EAFD}" type="parTrans" cxnId="{CADE8C29-8F53-4CCD-964E-F82113C65CCB}">
      <dgm:prSet/>
      <dgm:spPr/>
      <dgm:t>
        <a:bodyPr/>
        <a:lstStyle/>
        <a:p>
          <a:endParaRPr lang="id-ID"/>
        </a:p>
      </dgm:t>
    </dgm:pt>
    <dgm:pt modelId="{6BEA3308-41E1-4091-962B-87E43DDC6667}" type="sibTrans" cxnId="{CADE8C29-8F53-4CCD-964E-F82113C65CCB}">
      <dgm:prSet/>
      <dgm:spPr/>
      <dgm:t>
        <a:bodyPr/>
        <a:lstStyle/>
        <a:p>
          <a:endParaRPr lang="id-ID"/>
        </a:p>
      </dgm:t>
    </dgm:pt>
    <dgm:pt modelId="{1C4CED37-3AA9-43B3-9459-49FDF068B30E}">
      <dgm:prSet phldrT="[Text]" custT="1"/>
      <dgm:spPr/>
      <dgm:t>
        <a:bodyPr/>
        <a:lstStyle/>
        <a:p>
          <a:r>
            <a:rPr lang="id-ID" sz="1800" dirty="0" smtClean="0">
              <a:latin typeface="Calibri (Body)"/>
            </a:rPr>
            <a:t>Cox Propotional Hazards</a:t>
          </a:r>
          <a:endParaRPr lang="id-ID" sz="1800" dirty="0">
            <a:latin typeface="Calibri (Body)"/>
          </a:endParaRPr>
        </a:p>
      </dgm:t>
    </dgm:pt>
    <dgm:pt modelId="{5B1B7B50-D887-4528-A306-978E0FA125C0}" type="parTrans" cxnId="{0F111FF3-0FCD-43EE-B261-BC681B456BC1}">
      <dgm:prSet/>
      <dgm:spPr/>
      <dgm:t>
        <a:bodyPr/>
        <a:lstStyle/>
        <a:p>
          <a:endParaRPr lang="id-ID"/>
        </a:p>
      </dgm:t>
    </dgm:pt>
    <dgm:pt modelId="{8AE03B8F-F881-404E-8F56-6BAFE0195D65}" type="sibTrans" cxnId="{0F111FF3-0FCD-43EE-B261-BC681B456BC1}">
      <dgm:prSet/>
      <dgm:spPr/>
      <dgm:t>
        <a:bodyPr/>
        <a:lstStyle/>
        <a:p>
          <a:endParaRPr lang="id-ID"/>
        </a:p>
      </dgm:t>
    </dgm:pt>
    <dgm:pt modelId="{84B04B28-8373-4A8F-8024-EBAE0FE75AAB}">
      <dgm:prSet phldrT="[Text]"/>
      <dgm:spPr>
        <a:solidFill>
          <a:srgbClr val="FFC000"/>
        </a:solidFill>
      </dgm:spPr>
      <dgm:t>
        <a:bodyPr/>
        <a:lstStyle/>
        <a:p>
          <a:r>
            <a:rPr lang="id-ID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Support Clinicians</a:t>
          </a:r>
          <a:endParaRPr lang="id-ID" dirty="0"/>
        </a:p>
      </dgm:t>
    </dgm:pt>
    <dgm:pt modelId="{96E10F0B-0BB0-4532-99C1-56DE5981DD34}" type="parTrans" cxnId="{5A3E6D41-B400-48F4-B550-77D4DA3AA66F}">
      <dgm:prSet/>
      <dgm:spPr/>
      <dgm:t>
        <a:bodyPr/>
        <a:lstStyle/>
        <a:p>
          <a:endParaRPr lang="id-ID"/>
        </a:p>
      </dgm:t>
    </dgm:pt>
    <dgm:pt modelId="{0ECF3423-EED9-4146-9045-A38356437F4A}" type="sibTrans" cxnId="{5A3E6D41-B400-48F4-B550-77D4DA3AA66F}">
      <dgm:prSet/>
      <dgm:spPr/>
      <dgm:t>
        <a:bodyPr/>
        <a:lstStyle/>
        <a:p>
          <a:endParaRPr lang="id-ID"/>
        </a:p>
      </dgm:t>
    </dgm:pt>
    <dgm:pt modelId="{4B1A24DD-1E6E-4DD0-94A9-0DA822AC4A71}">
      <dgm:prSet phldrT="[Text]"/>
      <dgm:spPr/>
      <dgm:t>
        <a:bodyPr/>
        <a:lstStyle/>
        <a:p>
          <a:r>
            <a:rPr lang="id-ID" dirty="0" smtClean="0"/>
            <a:t>Prediction, Diagnosis, Formulating Treatmen</a:t>
          </a:r>
          <a:endParaRPr lang="id-ID" dirty="0"/>
        </a:p>
      </dgm:t>
    </dgm:pt>
    <dgm:pt modelId="{F819FBA1-5FCD-4987-BB44-BE3400C1B6E5}" type="parTrans" cxnId="{25D9C58D-3B1A-44CA-A139-2E66431E2C0B}">
      <dgm:prSet/>
      <dgm:spPr/>
      <dgm:t>
        <a:bodyPr/>
        <a:lstStyle/>
        <a:p>
          <a:endParaRPr lang="id-ID"/>
        </a:p>
      </dgm:t>
    </dgm:pt>
    <dgm:pt modelId="{1FA077A6-B494-4A1A-8232-CF3E7F61746C}" type="sibTrans" cxnId="{25D9C58D-3B1A-44CA-A139-2E66431E2C0B}">
      <dgm:prSet/>
      <dgm:spPr/>
      <dgm:t>
        <a:bodyPr/>
        <a:lstStyle/>
        <a:p>
          <a:endParaRPr lang="id-ID"/>
        </a:p>
      </dgm:t>
    </dgm:pt>
    <dgm:pt modelId="{629A5684-F927-41A9-B6AE-28C4E39BBE82}">
      <dgm:prSet phldrT="[Text]"/>
      <dgm:spPr>
        <a:solidFill>
          <a:srgbClr val="FF0000"/>
        </a:solidFill>
      </dgm:spPr>
      <dgm:t>
        <a:bodyPr/>
        <a:lstStyle/>
        <a:p>
          <a:r>
            <a:rPr lang="id-ID" dirty="0" smtClean="0"/>
            <a:t>The Weakness</a:t>
          </a:r>
          <a:endParaRPr lang="id-ID" dirty="0"/>
        </a:p>
      </dgm:t>
    </dgm:pt>
    <dgm:pt modelId="{208B605D-82DC-45EE-B60E-E285D34900FA}" type="parTrans" cxnId="{6C112317-1D56-415D-ADE1-6FCA6CE283F2}">
      <dgm:prSet/>
      <dgm:spPr/>
      <dgm:t>
        <a:bodyPr/>
        <a:lstStyle/>
        <a:p>
          <a:endParaRPr lang="id-ID"/>
        </a:p>
      </dgm:t>
    </dgm:pt>
    <dgm:pt modelId="{176FCF7F-AA11-4549-8023-8F368038F222}" type="sibTrans" cxnId="{6C112317-1D56-415D-ADE1-6FCA6CE283F2}">
      <dgm:prSet/>
      <dgm:spPr/>
      <dgm:t>
        <a:bodyPr/>
        <a:lstStyle/>
        <a:p>
          <a:endParaRPr lang="id-ID"/>
        </a:p>
      </dgm:t>
    </dgm:pt>
    <dgm:pt modelId="{624B02E7-AD4B-4FE2-A654-0F31B5050995}">
      <dgm:prSet phldrT="[Text]"/>
      <dgm:spPr/>
      <dgm:t>
        <a:bodyPr/>
        <a:lstStyle/>
        <a:p>
          <a:r>
            <a:rPr lang="id-ID" dirty="0" smtClean="0"/>
            <a:t>Handling Data with High variability, </a:t>
          </a:r>
          <a:endParaRPr lang="id-ID" dirty="0"/>
        </a:p>
      </dgm:t>
    </dgm:pt>
    <dgm:pt modelId="{5F988E28-28D0-4F0C-82D8-E3A7DC3AE2A0}" type="parTrans" cxnId="{F0EDB0B1-922A-43A9-8998-DF3455BF7FD1}">
      <dgm:prSet/>
      <dgm:spPr/>
      <dgm:t>
        <a:bodyPr/>
        <a:lstStyle/>
        <a:p>
          <a:endParaRPr lang="id-ID"/>
        </a:p>
      </dgm:t>
    </dgm:pt>
    <dgm:pt modelId="{B77EB5A5-2985-413A-9487-D2D6ADFC1012}" type="sibTrans" cxnId="{F0EDB0B1-922A-43A9-8998-DF3455BF7FD1}">
      <dgm:prSet/>
      <dgm:spPr/>
      <dgm:t>
        <a:bodyPr/>
        <a:lstStyle/>
        <a:p>
          <a:endParaRPr lang="id-ID"/>
        </a:p>
      </dgm:t>
    </dgm:pt>
    <dgm:pt modelId="{858C1585-BECF-4248-904B-0D00F30D1F1D}">
      <dgm:prSet phldrT="[Text]"/>
      <dgm:spPr/>
      <dgm:t>
        <a:bodyPr/>
        <a:lstStyle/>
        <a:p>
          <a:r>
            <a:rPr lang="id-ID" dirty="0" smtClean="0"/>
            <a:t>Heterogeneous distribution</a:t>
          </a:r>
          <a:endParaRPr lang="id-ID" dirty="0"/>
        </a:p>
      </dgm:t>
    </dgm:pt>
    <dgm:pt modelId="{9F15D1C3-E7A5-487C-8CA5-FC1E27E0B932}" type="parTrans" cxnId="{94A07A26-3392-4E31-9645-3A6F39126AE1}">
      <dgm:prSet/>
      <dgm:spPr/>
      <dgm:t>
        <a:bodyPr/>
        <a:lstStyle/>
        <a:p>
          <a:endParaRPr lang="id-ID"/>
        </a:p>
      </dgm:t>
    </dgm:pt>
    <dgm:pt modelId="{42881F42-2894-45FA-9B47-1B1D8E494B7B}" type="sibTrans" cxnId="{94A07A26-3392-4E31-9645-3A6F39126AE1}">
      <dgm:prSet/>
      <dgm:spPr/>
      <dgm:t>
        <a:bodyPr/>
        <a:lstStyle/>
        <a:p>
          <a:endParaRPr lang="id-ID"/>
        </a:p>
      </dgm:t>
    </dgm:pt>
    <dgm:pt modelId="{CBEAFE18-DFE0-4866-B65B-346C6198D38C}">
      <dgm:prSet phldrT="[Text]"/>
      <dgm:spPr/>
      <dgm:t>
        <a:bodyPr/>
        <a:lstStyle/>
        <a:p>
          <a:r>
            <a:rPr lang="id-ID" dirty="0" smtClean="0"/>
            <a:t>Non Linear Interactions among variables</a:t>
          </a:r>
          <a:endParaRPr lang="id-ID" dirty="0"/>
        </a:p>
      </dgm:t>
    </dgm:pt>
    <dgm:pt modelId="{B9F481B6-DE4B-48F5-BF7F-26A5DECDE33D}" type="parTrans" cxnId="{D64F79DF-689C-4623-B0D0-69D3AD1BCA08}">
      <dgm:prSet/>
      <dgm:spPr/>
      <dgm:t>
        <a:bodyPr/>
        <a:lstStyle/>
        <a:p>
          <a:endParaRPr lang="id-ID"/>
        </a:p>
      </dgm:t>
    </dgm:pt>
    <dgm:pt modelId="{8C58B335-C5B3-4060-95CA-518212C803B0}" type="sibTrans" cxnId="{D64F79DF-689C-4623-B0D0-69D3AD1BCA08}">
      <dgm:prSet/>
      <dgm:spPr/>
      <dgm:t>
        <a:bodyPr/>
        <a:lstStyle/>
        <a:p>
          <a:endParaRPr lang="id-ID"/>
        </a:p>
      </dgm:t>
    </dgm:pt>
    <dgm:pt modelId="{6658B5A0-3C20-41EF-8986-5316E987C0E4}" type="pres">
      <dgm:prSet presAssocID="{A95AB386-6010-445F-8974-359E90FED94C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1034AA6F-7779-435D-AE41-75A2B46103B9}" type="pres">
      <dgm:prSet presAssocID="{14EB3456-4927-4B25-A609-7AB44C061107}" presName="chaos" presStyleCnt="0"/>
      <dgm:spPr/>
    </dgm:pt>
    <dgm:pt modelId="{D9888010-E7E0-449F-8C0A-02C352F18BA8}" type="pres">
      <dgm:prSet presAssocID="{14EB3456-4927-4B25-A609-7AB44C061107}" presName="parTx1" presStyleLbl="revTx" presStyleIdx="0" presStyleCnt="6"/>
      <dgm:spPr/>
      <dgm:t>
        <a:bodyPr/>
        <a:lstStyle/>
        <a:p>
          <a:endParaRPr lang="id-ID"/>
        </a:p>
      </dgm:t>
    </dgm:pt>
    <dgm:pt modelId="{353A0B0B-76F0-4F8B-85C7-8F86ACD8042D}" type="pres">
      <dgm:prSet presAssocID="{14EB3456-4927-4B25-A609-7AB44C061107}" presName="desTx1" presStyleLbl="revTx" presStyleIdx="1" presStyleCnt="6" custLinFactX="39275" custLinFactY="-37588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AD24E2F-1234-4287-9739-9B6F6537F11B}" type="pres">
      <dgm:prSet presAssocID="{14EB3456-4927-4B25-A609-7AB44C061107}" presName="c1" presStyleLbl="node1" presStyleIdx="0" presStyleCnt="19"/>
      <dgm:spPr/>
    </dgm:pt>
    <dgm:pt modelId="{A8263095-8F31-4558-A372-A4784EDD341A}" type="pres">
      <dgm:prSet presAssocID="{14EB3456-4927-4B25-A609-7AB44C061107}" presName="c2" presStyleLbl="node1" presStyleIdx="1" presStyleCnt="19"/>
      <dgm:spPr/>
    </dgm:pt>
    <dgm:pt modelId="{194995D2-7A0F-4B3A-899E-045675D31005}" type="pres">
      <dgm:prSet presAssocID="{14EB3456-4927-4B25-A609-7AB44C061107}" presName="c3" presStyleLbl="node1" presStyleIdx="2" presStyleCnt="19"/>
      <dgm:spPr/>
    </dgm:pt>
    <dgm:pt modelId="{2FB51018-97D0-4DDF-9DB3-AB0DD40995D9}" type="pres">
      <dgm:prSet presAssocID="{14EB3456-4927-4B25-A609-7AB44C061107}" presName="c4" presStyleLbl="node1" presStyleIdx="3" presStyleCnt="19"/>
      <dgm:spPr/>
    </dgm:pt>
    <dgm:pt modelId="{3C76F3A0-B0B0-4566-BF4F-33FEBB7F9C3E}" type="pres">
      <dgm:prSet presAssocID="{14EB3456-4927-4B25-A609-7AB44C061107}" presName="c5" presStyleLbl="node1" presStyleIdx="4" presStyleCnt="19"/>
      <dgm:spPr/>
    </dgm:pt>
    <dgm:pt modelId="{F7120E4E-62BA-4C32-A9B4-D294E1993D50}" type="pres">
      <dgm:prSet presAssocID="{14EB3456-4927-4B25-A609-7AB44C061107}" presName="c6" presStyleLbl="node1" presStyleIdx="5" presStyleCnt="19"/>
      <dgm:spPr/>
    </dgm:pt>
    <dgm:pt modelId="{93BEF855-BE0A-48CC-89C6-E6052DFFADD7}" type="pres">
      <dgm:prSet presAssocID="{14EB3456-4927-4B25-A609-7AB44C061107}" presName="c7" presStyleLbl="node1" presStyleIdx="6" presStyleCnt="19"/>
      <dgm:spPr/>
    </dgm:pt>
    <dgm:pt modelId="{C4A8C1DB-8CD7-49D3-86AA-CDCD284E9788}" type="pres">
      <dgm:prSet presAssocID="{14EB3456-4927-4B25-A609-7AB44C061107}" presName="c8" presStyleLbl="node1" presStyleIdx="7" presStyleCnt="19"/>
      <dgm:spPr/>
    </dgm:pt>
    <dgm:pt modelId="{0A75E233-F8FF-4662-8183-B6BD7CBB6778}" type="pres">
      <dgm:prSet presAssocID="{14EB3456-4927-4B25-A609-7AB44C061107}" presName="c9" presStyleLbl="node1" presStyleIdx="8" presStyleCnt="19"/>
      <dgm:spPr/>
    </dgm:pt>
    <dgm:pt modelId="{18AAA275-0237-4985-8652-187A2B99050F}" type="pres">
      <dgm:prSet presAssocID="{14EB3456-4927-4B25-A609-7AB44C061107}" presName="c10" presStyleLbl="node1" presStyleIdx="9" presStyleCnt="19"/>
      <dgm:spPr/>
    </dgm:pt>
    <dgm:pt modelId="{8E781484-BC87-4F06-A1FE-0138FEA78D68}" type="pres">
      <dgm:prSet presAssocID="{14EB3456-4927-4B25-A609-7AB44C061107}" presName="c11" presStyleLbl="node1" presStyleIdx="10" presStyleCnt="19"/>
      <dgm:spPr/>
    </dgm:pt>
    <dgm:pt modelId="{A0EDDAFF-15AF-4FDB-926E-9F931527E6E7}" type="pres">
      <dgm:prSet presAssocID="{14EB3456-4927-4B25-A609-7AB44C061107}" presName="c12" presStyleLbl="node1" presStyleIdx="11" presStyleCnt="19"/>
      <dgm:spPr/>
    </dgm:pt>
    <dgm:pt modelId="{CBF0F02A-DD1A-4DEB-A394-21336B6228DD}" type="pres">
      <dgm:prSet presAssocID="{14EB3456-4927-4B25-A609-7AB44C061107}" presName="c13" presStyleLbl="node1" presStyleIdx="12" presStyleCnt="19"/>
      <dgm:spPr/>
    </dgm:pt>
    <dgm:pt modelId="{57881D34-758E-447E-B25C-568E155E8882}" type="pres">
      <dgm:prSet presAssocID="{14EB3456-4927-4B25-A609-7AB44C061107}" presName="c14" presStyleLbl="node1" presStyleIdx="13" presStyleCnt="19"/>
      <dgm:spPr/>
    </dgm:pt>
    <dgm:pt modelId="{8198B56E-82DC-4D35-A88E-DC396C643739}" type="pres">
      <dgm:prSet presAssocID="{14EB3456-4927-4B25-A609-7AB44C061107}" presName="c15" presStyleLbl="node1" presStyleIdx="14" presStyleCnt="19"/>
      <dgm:spPr/>
    </dgm:pt>
    <dgm:pt modelId="{B3477DDE-C70F-46CF-A829-70429F78C181}" type="pres">
      <dgm:prSet presAssocID="{14EB3456-4927-4B25-A609-7AB44C061107}" presName="c16" presStyleLbl="node1" presStyleIdx="15" presStyleCnt="19"/>
      <dgm:spPr/>
    </dgm:pt>
    <dgm:pt modelId="{BDE51655-5636-4C38-B79C-149244DFD631}" type="pres">
      <dgm:prSet presAssocID="{14EB3456-4927-4B25-A609-7AB44C061107}" presName="c17" presStyleLbl="node1" presStyleIdx="16" presStyleCnt="19"/>
      <dgm:spPr/>
    </dgm:pt>
    <dgm:pt modelId="{2B255D13-7F03-4CF0-8B21-9E7EE2C08227}" type="pres">
      <dgm:prSet presAssocID="{14EB3456-4927-4B25-A609-7AB44C061107}" presName="c18" presStyleLbl="node1" presStyleIdx="17" presStyleCnt="19"/>
      <dgm:spPr/>
    </dgm:pt>
    <dgm:pt modelId="{99BE89E1-56BB-4F65-8D22-66EEC396617B}" type="pres">
      <dgm:prSet presAssocID="{F50EE46A-7750-4B0B-92FD-A5C806BF6993}" presName="chevronComposite1" presStyleCnt="0"/>
      <dgm:spPr/>
    </dgm:pt>
    <dgm:pt modelId="{C2EADEE4-6EFB-4898-A780-F0C3CE7F7948}" type="pres">
      <dgm:prSet presAssocID="{F50EE46A-7750-4B0B-92FD-A5C806BF6993}" presName="chevron1" presStyleLbl="sibTrans2D1" presStyleIdx="0" presStyleCnt="3"/>
      <dgm:spPr/>
    </dgm:pt>
    <dgm:pt modelId="{06A3AD40-BB5D-45C3-A9B0-271B569D5B3B}" type="pres">
      <dgm:prSet presAssocID="{F50EE46A-7750-4B0B-92FD-A5C806BF6993}" presName="spChevron1" presStyleCnt="0"/>
      <dgm:spPr/>
    </dgm:pt>
    <dgm:pt modelId="{9084C72F-57E2-4186-AD97-02162A87DE74}" type="pres">
      <dgm:prSet presAssocID="{B1F3408D-1383-430F-B61F-AAB8B1BB5024}" presName="middle" presStyleCnt="0"/>
      <dgm:spPr/>
    </dgm:pt>
    <dgm:pt modelId="{F5154BC4-7B83-4014-B18C-C0B5B10CF737}" type="pres">
      <dgm:prSet presAssocID="{B1F3408D-1383-430F-B61F-AAB8B1BB5024}" presName="parTxMid" presStyleLbl="revTx" presStyleIdx="2" presStyleCnt="6" custScaleY="64134" custLinFactY="12210" custLinFactNeighborX="-8941" custLinFactNeighborY="100000"/>
      <dgm:spPr/>
      <dgm:t>
        <a:bodyPr/>
        <a:lstStyle/>
        <a:p>
          <a:endParaRPr lang="id-ID"/>
        </a:p>
      </dgm:t>
    </dgm:pt>
    <dgm:pt modelId="{582CD8A6-F6DC-4A70-A841-0EBC59872700}" type="pres">
      <dgm:prSet presAssocID="{B1F3408D-1383-430F-B61F-AAB8B1BB5024}" presName="spMid" presStyleCnt="0"/>
      <dgm:spPr/>
    </dgm:pt>
    <dgm:pt modelId="{8E5FB412-6DE6-4C39-BEA2-8888727C0376}" type="pres">
      <dgm:prSet presAssocID="{2CBDFA2A-248C-4655-987D-0E422E7DBE4F}" presName="chevronComposite1" presStyleCnt="0"/>
      <dgm:spPr/>
    </dgm:pt>
    <dgm:pt modelId="{14768811-FAFE-4EDB-BBEE-EC061C5C9652}" type="pres">
      <dgm:prSet presAssocID="{2CBDFA2A-248C-4655-987D-0E422E7DBE4F}" presName="chevron1" presStyleLbl="sibTrans2D1" presStyleIdx="1" presStyleCnt="3"/>
      <dgm:spPr/>
    </dgm:pt>
    <dgm:pt modelId="{46AE4126-8A79-45BB-A1A4-E949149C62D1}" type="pres">
      <dgm:prSet presAssocID="{2CBDFA2A-248C-4655-987D-0E422E7DBE4F}" presName="spChevron1" presStyleCnt="0"/>
      <dgm:spPr/>
    </dgm:pt>
    <dgm:pt modelId="{F4EABF39-B4C0-443B-85FF-621EB71658A5}" type="pres">
      <dgm:prSet presAssocID="{84B04B28-8373-4A8F-8024-EBAE0FE75AAB}" presName="middle" presStyleCnt="0"/>
      <dgm:spPr/>
    </dgm:pt>
    <dgm:pt modelId="{4EA5905A-4139-4B62-9726-8267A44C2234}" type="pres">
      <dgm:prSet presAssocID="{84B04B28-8373-4A8F-8024-EBAE0FE75AAB}" presName="parTxMid" presStyleLbl="revTx" presStyleIdx="3" presStyleCnt="6"/>
      <dgm:spPr/>
      <dgm:t>
        <a:bodyPr/>
        <a:lstStyle/>
        <a:p>
          <a:endParaRPr lang="id-ID"/>
        </a:p>
      </dgm:t>
    </dgm:pt>
    <dgm:pt modelId="{25605E91-D0B4-456D-81B4-935A7211C797}" type="pres">
      <dgm:prSet presAssocID="{84B04B28-8373-4A8F-8024-EBAE0FE75AAB}" presName="desTxMid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F35B805-0AAB-4297-82FB-E2D0F11644AD}" type="pres">
      <dgm:prSet presAssocID="{84B04B28-8373-4A8F-8024-EBAE0FE75AAB}" presName="spMid" presStyleCnt="0"/>
      <dgm:spPr/>
    </dgm:pt>
    <dgm:pt modelId="{03E11213-7CAF-4B44-A708-62BD3998466D}" type="pres">
      <dgm:prSet presAssocID="{0ECF3423-EED9-4146-9045-A38356437F4A}" presName="chevronComposite1" presStyleCnt="0"/>
      <dgm:spPr/>
    </dgm:pt>
    <dgm:pt modelId="{91A713DF-2DD9-4307-8412-B5085487B63A}" type="pres">
      <dgm:prSet presAssocID="{0ECF3423-EED9-4146-9045-A38356437F4A}" presName="chevron1" presStyleLbl="sibTrans2D1" presStyleIdx="2" presStyleCnt="3"/>
      <dgm:spPr/>
    </dgm:pt>
    <dgm:pt modelId="{E3B14E4F-BE87-48EA-ABC9-CAD1038575A9}" type="pres">
      <dgm:prSet presAssocID="{0ECF3423-EED9-4146-9045-A38356437F4A}" presName="spChevron1" presStyleCnt="0"/>
      <dgm:spPr/>
    </dgm:pt>
    <dgm:pt modelId="{B5E51E41-D1D5-4164-A2D4-7BC6513DB24C}" type="pres">
      <dgm:prSet presAssocID="{629A5684-F927-41A9-B6AE-28C4E39BBE82}" presName="last" presStyleCnt="0"/>
      <dgm:spPr/>
    </dgm:pt>
    <dgm:pt modelId="{F1A29D02-CFEB-4DC4-8C2B-68C6410A7C13}" type="pres">
      <dgm:prSet presAssocID="{629A5684-F927-41A9-B6AE-28C4E39BBE82}" presName="circleTx" presStyleLbl="node1" presStyleIdx="18" presStyleCnt="19"/>
      <dgm:spPr/>
      <dgm:t>
        <a:bodyPr/>
        <a:lstStyle/>
        <a:p>
          <a:endParaRPr lang="id-ID"/>
        </a:p>
      </dgm:t>
    </dgm:pt>
    <dgm:pt modelId="{1E30F8E1-6DD1-43FA-A5BB-8CA28DADF3C6}" type="pres">
      <dgm:prSet presAssocID="{629A5684-F927-41A9-B6AE-28C4E39BBE82}" presName="desTxN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4622D3-AE91-4395-A3EF-871C1CFA7064}" type="pres">
      <dgm:prSet presAssocID="{629A5684-F927-41A9-B6AE-28C4E39BBE82}" presName="spN" presStyleCnt="0"/>
      <dgm:spPr/>
    </dgm:pt>
  </dgm:ptLst>
  <dgm:cxnLst>
    <dgm:cxn modelId="{593996CB-DC16-446B-BD3E-DC3BF5EC225D}" type="presOf" srcId="{B1F3408D-1383-430F-B61F-AAB8B1BB5024}" destId="{F5154BC4-7B83-4014-B18C-C0B5B10CF737}" srcOrd="0" destOrd="0" presId="urn:microsoft.com/office/officeart/2009/3/layout/RandomtoResultProcess"/>
    <dgm:cxn modelId="{0B4A8100-6138-4EAB-8EB2-C0C3525A667F}" srcId="{A95AB386-6010-445F-8974-359E90FED94C}" destId="{14EB3456-4927-4B25-A609-7AB44C061107}" srcOrd="0" destOrd="0" parTransId="{0F39906A-77A1-45D1-A861-9DBD621B2AF7}" sibTransId="{F50EE46A-7750-4B0B-92FD-A5C806BF6993}"/>
    <dgm:cxn modelId="{3EDBF8C6-BE4F-4774-9F8F-492802047399}" type="presOf" srcId="{99FC69A1-9F30-420F-9CBB-0C314C6C8254}" destId="{353A0B0B-76F0-4F8B-85C7-8F86ACD8042D}" srcOrd="0" destOrd="1" presId="urn:microsoft.com/office/officeart/2009/3/layout/RandomtoResultProcess"/>
    <dgm:cxn modelId="{FB9BAE1F-15F1-4871-A773-404E31074575}" type="presOf" srcId="{624B02E7-AD4B-4FE2-A654-0F31B5050995}" destId="{1E30F8E1-6DD1-43FA-A5BB-8CA28DADF3C6}" srcOrd="0" destOrd="0" presId="urn:microsoft.com/office/officeart/2009/3/layout/RandomtoResultProcess"/>
    <dgm:cxn modelId="{756BDB7B-B54A-422B-87BF-58BDF07E8BF3}" type="presOf" srcId="{75BAA7D6-9E17-4681-ADDF-CD65CB912C20}" destId="{353A0B0B-76F0-4F8B-85C7-8F86ACD8042D}" srcOrd="0" destOrd="0" presId="urn:microsoft.com/office/officeart/2009/3/layout/RandomtoResultProcess"/>
    <dgm:cxn modelId="{8DF7DBF0-4436-409C-8AAD-82AD351D5BAC}" type="presOf" srcId="{14EB3456-4927-4B25-A609-7AB44C061107}" destId="{D9888010-E7E0-449F-8C0A-02C352F18BA8}" srcOrd="0" destOrd="0" presId="urn:microsoft.com/office/officeart/2009/3/layout/RandomtoResultProcess"/>
    <dgm:cxn modelId="{C1FC4525-2CBF-4A77-A771-1A9B92DE1E23}" type="presOf" srcId="{84B04B28-8373-4A8F-8024-EBAE0FE75AAB}" destId="{4EA5905A-4139-4B62-9726-8267A44C2234}" srcOrd="0" destOrd="0" presId="urn:microsoft.com/office/officeart/2009/3/layout/RandomtoResultProcess"/>
    <dgm:cxn modelId="{CADE8C29-8F53-4CCD-964E-F82113C65CCB}" srcId="{14EB3456-4927-4B25-A609-7AB44C061107}" destId="{3640B84F-33D4-4F3D-835D-5E5E63251D10}" srcOrd="2" destOrd="0" parTransId="{E7E710B2-FDD9-46D0-A393-64C4E752EAFD}" sibTransId="{6BEA3308-41E1-4091-962B-87E43DDC6667}"/>
    <dgm:cxn modelId="{25D9C58D-3B1A-44CA-A139-2E66431E2C0B}" srcId="{84B04B28-8373-4A8F-8024-EBAE0FE75AAB}" destId="{4B1A24DD-1E6E-4DD0-94A9-0DA822AC4A71}" srcOrd="0" destOrd="0" parTransId="{F819FBA1-5FCD-4987-BB44-BE3400C1B6E5}" sibTransId="{1FA077A6-B494-4A1A-8232-CF3E7F61746C}"/>
    <dgm:cxn modelId="{C3DA646F-0C65-44CE-A3BE-1327B4016A01}" type="presOf" srcId="{1C4CED37-3AA9-43B3-9459-49FDF068B30E}" destId="{353A0B0B-76F0-4F8B-85C7-8F86ACD8042D}" srcOrd="0" destOrd="3" presId="urn:microsoft.com/office/officeart/2009/3/layout/RandomtoResultProcess"/>
    <dgm:cxn modelId="{5A3E6D41-B400-48F4-B550-77D4DA3AA66F}" srcId="{A95AB386-6010-445F-8974-359E90FED94C}" destId="{84B04B28-8373-4A8F-8024-EBAE0FE75AAB}" srcOrd="2" destOrd="0" parTransId="{96E10F0B-0BB0-4532-99C1-56DE5981DD34}" sibTransId="{0ECF3423-EED9-4146-9045-A38356437F4A}"/>
    <dgm:cxn modelId="{F89B2A54-90CA-47DD-BECE-A29B96C8D5F9}" type="presOf" srcId="{858C1585-BECF-4248-904B-0D00F30D1F1D}" destId="{1E30F8E1-6DD1-43FA-A5BB-8CA28DADF3C6}" srcOrd="0" destOrd="2" presId="urn:microsoft.com/office/officeart/2009/3/layout/RandomtoResultProcess"/>
    <dgm:cxn modelId="{F0EDB0B1-922A-43A9-8998-DF3455BF7FD1}" srcId="{629A5684-F927-41A9-B6AE-28C4E39BBE82}" destId="{624B02E7-AD4B-4FE2-A654-0F31B5050995}" srcOrd="0" destOrd="0" parTransId="{5F988E28-28D0-4F0C-82D8-E3A7DC3AE2A0}" sibTransId="{B77EB5A5-2985-413A-9487-D2D6ADFC1012}"/>
    <dgm:cxn modelId="{6C112317-1D56-415D-ADE1-6FCA6CE283F2}" srcId="{A95AB386-6010-445F-8974-359E90FED94C}" destId="{629A5684-F927-41A9-B6AE-28C4E39BBE82}" srcOrd="3" destOrd="0" parTransId="{208B605D-82DC-45EE-B60E-E285D34900FA}" sibTransId="{176FCF7F-AA11-4549-8023-8F368038F222}"/>
    <dgm:cxn modelId="{1BC7E0CB-575E-41E4-B160-3670CCC062C1}" srcId="{A95AB386-6010-445F-8974-359E90FED94C}" destId="{B1F3408D-1383-430F-B61F-AAB8B1BB5024}" srcOrd="1" destOrd="0" parTransId="{733E58AA-E6F6-4B92-B6CD-024AC6933D92}" sibTransId="{2CBDFA2A-248C-4655-987D-0E422E7DBE4F}"/>
    <dgm:cxn modelId="{E4CB5422-CDC2-4CE0-95C4-C1C4CDEA7C51}" srcId="{14EB3456-4927-4B25-A609-7AB44C061107}" destId="{75BAA7D6-9E17-4681-ADDF-CD65CB912C20}" srcOrd="0" destOrd="0" parTransId="{3B0A5D5E-97E9-4221-8631-9C82EA765F95}" sibTransId="{2B271E93-C4B6-494F-B477-7755A149D18D}"/>
    <dgm:cxn modelId="{45CED040-8DD0-4324-98FB-85C8021E14D4}" type="presOf" srcId="{629A5684-F927-41A9-B6AE-28C4E39BBE82}" destId="{F1A29D02-CFEB-4DC4-8C2B-68C6410A7C13}" srcOrd="0" destOrd="0" presId="urn:microsoft.com/office/officeart/2009/3/layout/RandomtoResultProcess"/>
    <dgm:cxn modelId="{735D7668-ED6F-4BF9-A95F-A94C500ABC8C}" type="presOf" srcId="{CBEAFE18-DFE0-4866-B65B-346C6198D38C}" destId="{1E30F8E1-6DD1-43FA-A5BB-8CA28DADF3C6}" srcOrd="0" destOrd="1" presId="urn:microsoft.com/office/officeart/2009/3/layout/RandomtoResultProcess"/>
    <dgm:cxn modelId="{94A07A26-3392-4E31-9645-3A6F39126AE1}" srcId="{629A5684-F927-41A9-B6AE-28C4E39BBE82}" destId="{858C1585-BECF-4248-904B-0D00F30D1F1D}" srcOrd="2" destOrd="0" parTransId="{9F15D1C3-E7A5-487C-8CA5-FC1E27E0B932}" sibTransId="{42881F42-2894-45FA-9B47-1B1D8E494B7B}"/>
    <dgm:cxn modelId="{D86A5BC1-7AF4-4E42-979B-F34917BFDFC6}" type="presOf" srcId="{3640B84F-33D4-4F3D-835D-5E5E63251D10}" destId="{353A0B0B-76F0-4F8B-85C7-8F86ACD8042D}" srcOrd="0" destOrd="2" presId="urn:microsoft.com/office/officeart/2009/3/layout/RandomtoResultProcess"/>
    <dgm:cxn modelId="{046650F0-D5D4-4CEC-9BE5-44E4CD263A6C}" srcId="{14EB3456-4927-4B25-A609-7AB44C061107}" destId="{99FC69A1-9F30-420F-9CBB-0C314C6C8254}" srcOrd="1" destOrd="0" parTransId="{C0568835-8231-4ECD-89BE-036CAF7028C9}" sibTransId="{3C627B04-AC8F-4FBC-91B9-6AC9CD55C397}"/>
    <dgm:cxn modelId="{B45D6858-0356-47BB-8B74-DA7C8CB6DB92}" type="presOf" srcId="{4B1A24DD-1E6E-4DD0-94A9-0DA822AC4A71}" destId="{25605E91-D0B4-456D-81B4-935A7211C797}" srcOrd="0" destOrd="0" presId="urn:microsoft.com/office/officeart/2009/3/layout/RandomtoResultProcess"/>
    <dgm:cxn modelId="{0F111FF3-0FCD-43EE-B261-BC681B456BC1}" srcId="{14EB3456-4927-4B25-A609-7AB44C061107}" destId="{1C4CED37-3AA9-43B3-9459-49FDF068B30E}" srcOrd="3" destOrd="0" parTransId="{5B1B7B50-D887-4528-A306-978E0FA125C0}" sibTransId="{8AE03B8F-F881-404E-8F56-6BAFE0195D65}"/>
    <dgm:cxn modelId="{3E2CF199-DB7C-4B8E-87E0-1482626C9A76}" type="presOf" srcId="{A95AB386-6010-445F-8974-359E90FED94C}" destId="{6658B5A0-3C20-41EF-8986-5316E987C0E4}" srcOrd="0" destOrd="0" presId="urn:microsoft.com/office/officeart/2009/3/layout/RandomtoResultProcess"/>
    <dgm:cxn modelId="{D64F79DF-689C-4623-B0D0-69D3AD1BCA08}" srcId="{629A5684-F927-41A9-B6AE-28C4E39BBE82}" destId="{CBEAFE18-DFE0-4866-B65B-346C6198D38C}" srcOrd="1" destOrd="0" parTransId="{B9F481B6-DE4B-48F5-BF7F-26A5DECDE33D}" sibTransId="{8C58B335-C5B3-4060-95CA-518212C803B0}"/>
    <dgm:cxn modelId="{40896E0B-7ABF-476A-A99B-85E969EB1DA1}" type="presParOf" srcId="{6658B5A0-3C20-41EF-8986-5316E987C0E4}" destId="{1034AA6F-7779-435D-AE41-75A2B46103B9}" srcOrd="0" destOrd="0" presId="urn:microsoft.com/office/officeart/2009/3/layout/RandomtoResultProcess"/>
    <dgm:cxn modelId="{BD6BB69E-C1B2-4070-9236-2251AABAFCE1}" type="presParOf" srcId="{1034AA6F-7779-435D-AE41-75A2B46103B9}" destId="{D9888010-E7E0-449F-8C0A-02C352F18BA8}" srcOrd="0" destOrd="0" presId="urn:microsoft.com/office/officeart/2009/3/layout/RandomtoResultProcess"/>
    <dgm:cxn modelId="{755096CB-C421-4930-B926-6AC79D7B2467}" type="presParOf" srcId="{1034AA6F-7779-435D-AE41-75A2B46103B9}" destId="{353A0B0B-76F0-4F8B-85C7-8F86ACD8042D}" srcOrd="1" destOrd="0" presId="urn:microsoft.com/office/officeart/2009/3/layout/RandomtoResultProcess"/>
    <dgm:cxn modelId="{974DC9A2-CFA3-48C8-B1E7-CBEFD88A3CCC}" type="presParOf" srcId="{1034AA6F-7779-435D-AE41-75A2B46103B9}" destId="{0AD24E2F-1234-4287-9739-9B6F6537F11B}" srcOrd="2" destOrd="0" presId="urn:microsoft.com/office/officeart/2009/3/layout/RandomtoResultProcess"/>
    <dgm:cxn modelId="{76F3DDA1-8170-4DDE-BD25-7A6796055AAA}" type="presParOf" srcId="{1034AA6F-7779-435D-AE41-75A2B46103B9}" destId="{A8263095-8F31-4558-A372-A4784EDD341A}" srcOrd="3" destOrd="0" presId="urn:microsoft.com/office/officeart/2009/3/layout/RandomtoResultProcess"/>
    <dgm:cxn modelId="{115ECC5B-7F30-4065-B9E8-A66233E971FB}" type="presParOf" srcId="{1034AA6F-7779-435D-AE41-75A2B46103B9}" destId="{194995D2-7A0F-4B3A-899E-045675D31005}" srcOrd="4" destOrd="0" presId="urn:microsoft.com/office/officeart/2009/3/layout/RandomtoResultProcess"/>
    <dgm:cxn modelId="{F19F43D7-12CB-446B-B138-5F058E13AD9F}" type="presParOf" srcId="{1034AA6F-7779-435D-AE41-75A2B46103B9}" destId="{2FB51018-97D0-4DDF-9DB3-AB0DD40995D9}" srcOrd="5" destOrd="0" presId="urn:microsoft.com/office/officeart/2009/3/layout/RandomtoResultProcess"/>
    <dgm:cxn modelId="{5304315B-C9D6-40C5-B0FC-11BCEE9E904D}" type="presParOf" srcId="{1034AA6F-7779-435D-AE41-75A2B46103B9}" destId="{3C76F3A0-B0B0-4566-BF4F-33FEBB7F9C3E}" srcOrd="6" destOrd="0" presId="urn:microsoft.com/office/officeart/2009/3/layout/RandomtoResultProcess"/>
    <dgm:cxn modelId="{2A05511D-9688-4F86-98C7-A8AD97FE74A2}" type="presParOf" srcId="{1034AA6F-7779-435D-AE41-75A2B46103B9}" destId="{F7120E4E-62BA-4C32-A9B4-D294E1993D50}" srcOrd="7" destOrd="0" presId="urn:microsoft.com/office/officeart/2009/3/layout/RandomtoResultProcess"/>
    <dgm:cxn modelId="{27AAE8E1-9B4B-4E0C-BF85-3F6E7AACDB46}" type="presParOf" srcId="{1034AA6F-7779-435D-AE41-75A2B46103B9}" destId="{93BEF855-BE0A-48CC-89C6-E6052DFFADD7}" srcOrd="8" destOrd="0" presId="urn:microsoft.com/office/officeart/2009/3/layout/RandomtoResultProcess"/>
    <dgm:cxn modelId="{E55587A6-0861-442B-B6B5-30FD4E1D88DD}" type="presParOf" srcId="{1034AA6F-7779-435D-AE41-75A2B46103B9}" destId="{C4A8C1DB-8CD7-49D3-86AA-CDCD284E9788}" srcOrd="9" destOrd="0" presId="urn:microsoft.com/office/officeart/2009/3/layout/RandomtoResultProcess"/>
    <dgm:cxn modelId="{6781A3BF-A8A3-4F45-9C53-5E76DE6AEC41}" type="presParOf" srcId="{1034AA6F-7779-435D-AE41-75A2B46103B9}" destId="{0A75E233-F8FF-4662-8183-B6BD7CBB6778}" srcOrd="10" destOrd="0" presId="urn:microsoft.com/office/officeart/2009/3/layout/RandomtoResultProcess"/>
    <dgm:cxn modelId="{379A75C0-66CF-4886-9E0E-822FCB133564}" type="presParOf" srcId="{1034AA6F-7779-435D-AE41-75A2B46103B9}" destId="{18AAA275-0237-4985-8652-187A2B99050F}" srcOrd="11" destOrd="0" presId="urn:microsoft.com/office/officeart/2009/3/layout/RandomtoResultProcess"/>
    <dgm:cxn modelId="{3578F84B-CD00-4BEB-870B-4E0D9FBBBA49}" type="presParOf" srcId="{1034AA6F-7779-435D-AE41-75A2B46103B9}" destId="{8E781484-BC87-4F06-A1FE-0138FEA78D68}" srcOrd="12" destOrd="0" presId="urn:microsoft.com/office/officeart/2009/3/layout/RandomtoResultProcess"/>
    <dgm:cxn modelId="{6CA5D914-9515-47FC-9BC7-B6BC4A1EDC8E}" type="presParOf" srcId="{1034AA6F-7779-435D-AE41-75A2B46103B9}" destId="{A0EDDAFF-15AF-4FDB-926E-9F931527E6E7}" srcOrd="13" destOrd="0" presId="urn:microsoft.com/office/officeart/2009/3/layout/RandomtoResultProcess"/>
    <dgm:cxn modelId="{A25D045C-EB8F-4C1F-B108-472EA4B827FA}" type="presParOf" srcId="{1034AA6F-7779-435D-AE41-75A2B46103B9}" destId="{CBF0F02A-DD1A-4DEB-A394-21336B6228DD}" srcOrd="14" destOrd="0" presId="urn:microsoft.com/office/officeart/2009/3/layout/RandomtoResultProcess"/>
    <dgm:cxn modelId="{758E5CA1-6E36-4B32-917A-38CF47AAA837}" type="presParOf" srcId="{1034AA6F-7779-435D-AE41-75A2B46103B9}" destId="{57881D34-758E-447E-B25C-568E155E8882}" srcOrd="15" destOrd="0" presId="urn:microsoft.com/office/officeart/2009/3/layout/RandomtoResultProcess"/>
    <dgm:cxn modelId="{13C1D27E-7266-46DF-9905-9EB726F14D1C}" type="presParOf" srcId="{1034AA6F-7779-435D-AE41-75A2B46103B9}" destId="{8198B56E-82DC-4D35-A88E-DC396C643739}" srcOrd="16" destOrd="0" presId="urn:microsoft.com/office/officeart/2009/3/layout/RandomtoResultProcess"/>
    <dgm:cxn modelId="{A9F26B67-0F55-4EE4-95FE-1C92C2D9B174}" type="presParOf" srcId="{1034AA6F-7779-435D-AE41-75A2B46103B9}" destId="{B3477DDE-C70F-46CF-A829-70429F78C181}" srcOrd="17" destOrd="0" presId="urn:microsoft.com/office/officeart/2009/3/layout/RandomtoResultProcess"/>
    <dgm:cxn modelId="{117DE8FE-B57D-40F3-801E-201B88163D35}" type="presParOf" srcId="{1034AA6F-7779-435D-AE41-75A2B46103B9}" destId="{BDE51655-5636-4C38-B79C-149244DFD631}" srcOrd="18" destOrd="0" presId="urn:microsoft.com/office/officeart/2009/3/layout/RandomtoResultProcess"/>
    <dgm:cxn modelId="{E22B0DA6-C1E9-4796-A14F-6EE429D06BD4}" type="presParOf" srcId="{1034AA6F-7779-435D-AE41-75A2B46103B9}" destId="{2B255D13-7F03-4CF0-8B21-9E7EE2C08227}" srcOrd="19" destOrd="0" presId="urn:microsoft.com/office/officeart/2009/3/layout/RandomtoResultProcess"/>
    <dgm:cxn modelId="{4992652B-1023-442C-9727-6ADE3CF76B90}" type="presParOf" srcId="{6658B5A0-3C20-41EF-8986-5316E987C0E4}" destId="{99BE89E1-56BB-4F65-8D22-66EEC396617B}" srcOrd="1" destOrd="0" presId="urn:microsoft.com/office/officeart/2009/3/layout/RandomtoResultProcess"/>
    <dgm:cxn modelId="{647B56D5-81C9-4854-BCFE-64958C77299D}" type="presParOf" srcId="{99BE89E1-56BB-4F65-8D22-66EEC396617B}" destId="{C2EADEE4-6EFB-4898-A780-F0C3CE7F7948}" srcOrd="0" destOrd="0" presId="urn:microsoft.com/office/officeart/2009/3/layout/RandomtoResultProcess"/>
    <dgm:cxn modelId="{AE7CD99A-329E-4B27-BE22-E92A3E08AE14}" type="presParOf" srcId="{99BE89E1-56BB-4F65-8D22-66EEC396617B}" destId="{06A3AD40-BB5D-45C3-A9B0-271B569D5B3B}" srcOrd="1" destOrd="0" presId="urn:microsoft.com/office/officeart/2009/3/layout/RandomtoResultProcess"/>
    <dgm:cxn modelId="{68EA4927-DA89-4663-AD34-1B79B2551453}" type="presParOf" srcId="{6658B5A0-3C20-41EF-8986-5316E987C0E4}" destId="{9084C72F-57E2-4186-AD97-02162A87DE74}" srcOrd="2" destOrd="0" presId="urn:microsoft.com/office/officeart/2009/3/layout/RandomtoResultProcess"/>
    <dgm:cxn modelId="{9DC68F32-7924-45FC-AF00-CCDA808C4F6B}" type="presParOf" srcId="{9084C72F-57E2-4186-AD97-02162A87DE74}" destId="{F5154BC4-7B83-4014-B18C-C0B5B10CF737}" srcOrd="0" destOrd="0" presId="urn:microsoft.com/office/officeart/2009/3/layout/RandomtoResultProcess"/>
    <dgm:cxn modelId="{AEDD2383-DDF2-4C6B-9A36-73CBB1B16D6E}" type="presParOf" srcId="{9084C72F-57E2-4186-AD97-02162A87DE74}" destId="{582CD8A6-F6DC-4A70-A841-0EBC59872700}" srcOrd="1" destOrd="0" presId="urn:microsoft.com/office/officeart/2009/3/layout/RandomtoResultProcess"/>
    <dgm:cxn modelId="{7878242F-861F-4E56-B4E6-CBA20CEC1DCE}" type="presParOf" srcId="{6658B5A0-3C20-41EF-8986-5316E987C0E4}" destId="{8E5FB412-6DE6-4C39-BEA2-8888727C0376}" srcOrd="3" destOrd="0" presId="urn:microsoft.com/office/officeart/2009/3/layout/RandomtoResultProcess"/>
    <dgm:cxn modelId="{694D5BF8-5302-4BD2-9693-31BA3AA7002F}" type="presParOf" srcId="{8E5FB412-6DE6-4C39-BEA2-8888727C0376}" destId="{14768811-FAFE-4EDB-BBEE-EC061C5C9652}" srcOrd="0" destOrd="0" presId="urn:microsoft.com/office/officeart/2009/3/layout/RandomtoResultProcess"/>
    <dgm:cxn modelId="{A2B6CB57-8DF2-422A-BED0-7C009418601E}" type="presParOf" srcId="{8E5FB412-6DE6-4C39-BEA2-8888727C0376}" destId="{46AE4126-8A79-45BB-A1A4-E949149C62D1}" srcOrd="1" destOrd="0" presId="urn:microsoft.com/office/officeart/2009/3/layout/RandomtoResultProcess"/>
    <dgm:cxn modelId="{B031F26D-DE84-4919-984B-A85353BC40E8}" type="presParOf" srcId="{6658B5A0-3C20-41EF-8986-5316E987C0E4}" destId="{F4EABF39-B4C0-443B-85FF-621EB71658A5}" srcOrd="4" destOrd="0" presId="urn:microsoft.com/office/officeart/2009/3/layout/RandomtoResultProcess"/>
    <dgm:cxn modelId="{DB3B8A9E-BE83-42AF-A40F-49EEB488AA6C}" type="presParOf" srcId="{F4EABF39-B4C0-443B-85FF-621EB71658A5}" destId="{4EA5905A-4139-4B62-9726-8267A44C2234}" srcOrd="0" destOrd="0" presId="urn:microsoft.com/office/officeart/2009/3/layout/RandomtoResultProcess"/>
    <dgm:cxn modelId="{9DA67E05-5261-4E22-8931-BEF9C105CD3C}" type="presParOf" srcId="{F4EABF39-B4C0-443B-85FF-621EB71658A5}" destId="{25605E91-D0B4-456D-81B4-935A7211C797}" srcOrd="1" destOrd="0" presId="urn:microsoft.com/office/officeart/2009/3/layout/RandomtoResultProcess"/>
    <dgm:cxn modelId="{0F7D90D4-B49C-456A-B435-EE1AE1793D86}" type="presParOf" srcId="{F4EABF39-B4C0-443B-85FF-621EB71658A5}" destId="{BF35B805-0AAB-4297-82FB-E2D0F11644AD}" srcOrd="2" destOrd="0" presId="urn:microsoft.com/office/officeart/2009/3/layout/RandomtoResultProcess"/>
    <dgm:cxn modelId="{298C1B26-0262-4B3B-A984-C873BF2DC2D8}" type="presParOf" srcId="{6658B5A0-3C20-41EF-8986-5316E987C0E4}" destId="{03E11213-7CAF-4B44-A708-62BD3998466D}" srcOrd="5" destOrd="0" presId="urn:microsoft.com/office/officeart/2009/3/layout/RandomtoResultProcess"/>
    <dgm:cxn modelId="{06D5022E-DC9F-42AD-9440-F42C2396159D}" type="presParOf" srcId="{03E11213-7CAF-4B44-A708-62BD3998466D}" destId="{91A713DF-2DD9-4307-8412-B5085487B63A}" srcOrd="0" destOrd="0" presId="urn:microsoft.com/office/officeart/2009/3/layout/RandomtoResultProcess"/>
    <dgm:cxn modelId="{FF158F4B-2441-44A0-8A6B-8BA51A8B1FE5}" type="presParOf" srcId="{03E11213-7CAF-4B44-A708-62BD3998466D}" destId="{E3B14E4F-BE87-48EA-ABC9-CAD1038575A9}" srcOrd="1" destOrd="0" presId="urn:microsoft.com/office/officeart/2009/3/layout/RandomtoResultProcess"/>
    <dgm:cxn modelId="{D991CEE0-CD19-44F5-85CB-E4A87BEBD5A7}" type="presParOf" srcId="{6658B5A0-3C20-41EF-8986-5316E987C0E4}" destId="{B5E51E41-D1D5-4164-A2D4-7BC6513DB24C}" srcOrd="6" destOrd="0" presId="urn:microsoft.com/office/officeart/2009/3/layout/RandomtoResultProcess"/>
    <dgm:cxn modelId="{51E1DC25-3D81-45E2-AD66-B1DD6F2BF6C9}" type="presParOf" srcId="{B5E51E41-D1D5-4164-A2D4-7BC6513DB24C}" destId="{F1A29D02-CFEB-4DC4-8C2B-68C6410A7C13}" srcOrd="0" destOrd="0" presId="urn:microsoft.com/office/officeart/2009/3/layout/RandomtoResultProcess"/>
    <dgm:cxn modelId="{6C994832-8559-430F-AC87-C6C16C1857AF}" type="presParOf" srcId="{B5E51E41-D1D5-4164-A2D4-7BC6513DB24C}" destId="{1E30F8E1-6DD1-43FA-A5BB-8CA28DADF3C6}" srcOrd="1" destOrd="0" presId="urn:microsoft.com/office/officeart/2009/3/layout/RandomtoResultProcess"/>
    <dgm:cxn modelId="{8DA4C523-7697-4D51-816D-74B2097EE91B}" type="presParOf" srcId="{B5E51E41-D1D5-4164-A2D4-7BC6513DB24C}" destId="{ED4622D3-AE91-4395-A3EF-871C1CFA7064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0CB050-FB9B-4752-A204-D34BBF2A64DC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840F0E2F-B3C2-41C9-8D3E-F510AD544B70}">
      <dgm:prSet phldrT="[Text]"/>
      <dgm:spPr/>
      <dgm:t>
        <a:bodyPr/>
        <a:lstStyle/>
        <a:p>
          <a:r>
            <a:rPr lang="id-ID" dirty="0" smtClean="0"/>
            <a:t>Clinical Data</a:t>
          </a:r>
          <a:endParaRPr lang="id-ID" dirty="0"/>
        </a:p>
      </dgm:t>
    </dgm:pt>
    <dgm:pt modelId="{B456E66A-354D-4BF8-8B5F-803EC8A0E92D}" type="parTrans" cxnId="{6D3FC1D6-43AF-4FF2-BE55-4470E38DC36F}">
      <dgm:prSet/>
      <dgm:spPr/>
      <dgm:t>
        <a:bodyPr/>
        <a:lstStyle/>
        <a:p>
          <a:endParaRPr lang="id-ID"/>
        </a:p>
      </dgm:t>
    </dgm:pt>
    <dgm:pt modelId="{95DCF27E-A41B-416F-B5B6-BF749BD2053F}" type="sibTrans" cxnId="{6D3FC1D6-43AF-4FF2-BE55-4470E38DC36F}">
      <dgm:prSet/>
      <dgm:spPr/>
      <dgm:t>
        <a:bodyPr/>
        <a:lstStyle/>
        <a:p>
          <a:endParaRPr lang="id-ID"/>
        </a:p>
      </dgm:t>
    </dgm:pt>
    <dgm:pt modelId="{4D7B5862-8647-476F-B0A5-E8F51753BC85}">
      <dgm:prSet phldrT="[Text]"/>
      <dgm:spPr/>
      <dgm:t>
        <a:bodyPr/>
        <a:lstStyle/>
        <a:p>
          <a:r>
            <a:rPr lang="id-ID" dirty="0" smtClean="0"/>
            <a:t>Large and Complex</a:t>
          </a:r>
          <a:endParaRPr lang="id-ID" dirty="0"/>
        </a:p>
      </dgm:t>
    </dgm:pt>
    <dgm:pt modelId="{D2E3E1E2-589B-4D4D-86E1-147AE71F3155}" type="parTrans" cxnId="{E9D910D8-79B9-4027-953A-66375B1EE8C8}">
      <dgm:prSet/>
      <dgm:spPr/>
      <dgm:t>
        <a:bodyPr/>
        <a:lstStyle/>
        <a:p>
          <a:endParaRPr lang="id-ID"/>
        </a:p>
      </dgm:t>
    </dgm:pt>
    <dgm:pt modelId="{6B611F26-FE8E-4C3C-9999-C962F59D9D9D}" type="sibTrans" cxnId="{E9D910D8-79B9-4027-953A-66375B1EE8C8}">
      <dgm:prSet/>
      <dgm:spPr/>
      <dgm:t>
        <a:bodyPr/>
        <a:lstStyle/>
        <a:p>
          <a:endParaRPr lang="id-ID"/>
        </a:p>
      </dgm:t>
    </dgm:pt>
    <dgm:pt modelId="{7BB9F996-9D01-4127-A10C-6E8E04247D57}">
      <dgm:prSet phldrT="[Text]"/>
      <dgm:spPr/>
      <dgm:t>
        <a:bodyPr/>
        <a:lstStyle/>
        <a:p>
          <a:r>
            <a:rPr lang="id-ID" dirty="0" smtClean="0"/>
            <a:t>Noisy</a:t>
          </a:r>
          <a:endParaRPr lang="id-ID" dirty="0"/>
        </a:p>
      </dgm:t>
    </dgm:pt>
    <dgm:pt modelId="{C21CCEF3-58CD-4B61-8B49-2DE7BEF758F3}" type="parTrans" cxnId="{9E1896E7-E83D-4AE9-A2E7-60B80C9BAA5B}">
      <dgm:prSet/>
      <dgm:spPr/>
      <dgm:t>
        <a:bodyPr/>
        <a:lstStyle/>
        <a:p>
          <a:endParaRPr lang="id-ID"/>
        </a:p>
      </dgm:t>
    </dgm:pt>
    <dgm:pt modelId="{D246D697-479F-4C40-8695-E3A9ABEA13C0}" type="sibTrans" cxnId="{9E1896E7-E83D-4AE9-A2E7-60B80C9BAA5B}">
      <dgm:prSet/>
      <dgm:spPr/>
      <dgm:t>
        <a:bodyPr/>
        <a:lstStyle/>
        <a:p>
          <a:endParaRPr lang="id-ID"/>
        </a:p>
      </dgm:t>
    </dgm:pt>
    <dgm:pt modelId="{3C1274B9-206E-4D11-A530-2C26A8231A5A}">
      <dgm:prSet phldrT="[Text]"/>
      <dgm:spPr/>
      <dgm:t>
        <a:bodyPr/>
        <a:lstStyle/>
        <a:p>
          <a:r>
            <a:rPr lang="id-ID" dirty="0" smtClean="0"/>
            <a:t>Machine Learning</a:t>
          </a:r>
          <a:endParaRPr lang="id-ID" dirty="0"/>
        </a:p>
      </dgm:t>
    </dgm:pt>
    <dgm:pt modelId="{21430EA4-1241-46FA-91DF-A0B5AB609203}" type="parTrans" cxnId="{66D97A67-C484-400C-97F2-3447688DA2C5}">
      <dgm:prSet/>
      <dgm:spPr/>
      <dgm:t>
        <a:bodyPr/>
        <a:lstStyle/>
        <a:p>
          <a:endParaRPr lang="id-ID"/>
        </a:p>
      </dgm:t>
    </dgm:pt>
    <dgm:pt modelId="{39931CBB-A0C0-4DFF-9761-DE560B9A58EB}" type="sibTrans" cxnId="{66D97A67-C484-400C-97F2-3447688DA2C5}">
      <dgm:prSet/>
      <dgm:spPr/>
      <dgm:t>
        <a:bodyPr/>
        <a:lstStyle/>
        <a:p>
          <a:endParaRPr lang="id-ID"/>
        </a:p>
      </dgm:t>
    </dgm:pt>
    <dgm:pt modelId="{5B79222D-304B-4A18-BEA5-0559BBC237BA}">
      <dgm:prSet phldrT="[Text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id-ID" dirty="0" smtClean="0"/>
            <a:t>Statistics</a:t>
          </a:r>
          <a:endParaRPr lang="id-ID" dirty="0"/>
        </a:p>
      </dgm:t>
    </dgm:pt>
    <dgm:pt modelId="{62B7DBDC-4B4D-45A7-BC5E-3A64094A554D}" type="parTrans" cxnId="{D31016EF-4AF7-4BD9-AECB-849475E53147}">
      <dgm:prSet/>
      <dgm:spPr/>
      <dgm:t>
        <a:bodyPr/>
        <a:lstStyle/>
        <a:p>
          <a:endParaRPr lang="id-ID"/>
        </a:p>
      </dgm:t>
    </dgm:pt>
    <dgm:pt modelId="{F23A4751-5157-40C7-93AF-BA978D6E6557}" type="sibTrans" cxnId="{D31016EF-4AF7-4BD9-AECB-849475E53147}">
      <dgm:prSet/>
      <dgm:spPr/>
      <dgm:t>
        <a:bodyPr/>
        <a:lstStyle/>
        <a:p>
          <a:endParaRPr lang="id-ID"/>
        </a:p>
      </dgm:t>
    </dgm:pt>
    <dgm:pt modelId="{D8FCB1BB-D2E1-430F-9E85-707425761725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id-ID" dirty="0" smtClean="0"/>
            <a:t>Optimization</a:t>
          </a:r>
          <a:endParaRPr lang="id-ID" dirty="0"/>
        </a:p>
      </dgm:t>
    </dgm:pt>
    <dgm:pt modelId="{1449C5B3-5003-4B15-A32A-B6C207C83530}" type="parTrans" cxnId="{F7DE9B1E-B5E1-415C-B38C-E6BE7E3D308F}">
      <dgm:prSet/>
      <dgm:spPr/>
      <dgm:t>
        <a:bodyPr/>
        <a:lstStyle/>
        <a:p>
          <a:endParaRPr lang="id-ID"/>
        </a:p>
      </dgm:t>
    </dgm:pt>
    <dgm:pt modelId="{75C669D6-476D-44E2-91DA-E3B46D7B6B4A}" type="sibTrans" cxnId="{F7DE9B1E-B5E1-415C-B38C-E6BE7E3D308F}">
      <dgm:prSet/>
      <dgm:spPr/>
      <dgm:t>
        <a:bodyPr/>
        <a:lstStyle/>
        <a:p>
          <a:endParaRPr lang="id-ID"/>
        </a:p>
      </dgm:t>
    </dgm:pt>
    <dgm:pt modelId="{6040F26E-534D-429E-A586-0490FAC944FA}">
      <dgm:prSet phldrT="[Text]"/>
      <dgm:spPr/>
      <dgm:t>
        <a:bodyPr/>
        <a:lstStyle/>
        <a:p>
          <a:r>
            <a:rPr lang="id-ID" dirty="0" smtClean="0"/>
            <a:t>Powerfull Support in Medicine</a:t>
          </a:r>
          <a:endParaRPr lang="id-ID" dirty="0"/>
        </a:p>
      </dgm:t>
    </dgm:pt>
    <dgm:pt modelId="{1E74955A-D910-4DB8-A02F-DD2C91B18682}" type="parTrans" cxnId="{823A3310-9F7A-40BB-9605-55DA04972184}">
      <dgm:prSet/>
      <dgm:spPr/>
      <dgm:t>
        <a:bodyPr/>
        <a:lstStyle/>
        <a:p>
          <a:endParaRPr lang="id-ID"/>
        </a:p>
      </dgm:t>
    </dgm:pt>
    <dgm:pt modelId="{D7431FB3-B97A-4359-BFE8-4A838E979248}" type="sibTrans" cxnId="{823A3310-9F7A-40BB-9605-55DA04972184}">
      <dgm:prSet/>
      <dgm:spPr/>
      <dgm:t>
        <a:bodyPr/>
        <a:lstStyle/>
        <a:p>
          <a:endParaRPr lang="id-ID"/>
        </a:p>
      </dgm:t>
    </dgm:pt>
    <dgm:pt modelId="{BFF80C39-06C5-4809-A8C7-624057048958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id-ID" sz="1600" dirty="0" smtClean="0"/>
            <a:t>Cancer Diagnosis</a:t>
          </a:r>
          <a:endParaRPr lang="id-ID" sz="1600" dirty="0"/>
        </a:p>
      </dgm:t>
    </dgm:pt>
    <dgm:pt modelId="{57433CF5-DA91-4AF8-B899-965A03D996BD}" type="parTrans" cxnId="{B2FADC23-AC61-467F-B927-A8E973BC3110}">
      <dgm:prSet/>
      <dgm:spPr/>
      <dgm:t>
        <a:bodyPr/>
        <a:lstStyle/>
        <a:p>
          <a:endParaRPr lang="id-ID"/>
        </a:p>
      </dgm:t>
    </dgm:pt>
    <dgm:pt modelId="{0879EF8D-72DC-42BB-8C9A-E6D7170A62C1}" type="sibTrans" cxnId="{B2FADC23-AC61-467F-B927-A8E973BC3110}">
      <dgm:prSet/>
      <dgm:spPr/>
      <dgm:t>
        <a:bodyPr/>
        <a:lstStyle/>
        <a:p>
          <a:endParaRPr lang="id-ID"/>
        </a:p>
      </dgm:t>
    </dgm:pt>
    <dgm:pt modelId="{80A57144-7D9C-4045-B291-066F0B63DBE7}">
      <dgm:prSet phldrT="[Text]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id-ID" dirty="0" smtClean="0"/>
            <a:t>Artificial Inteligence</a:t>
          </a:r>
          <a:endParaRPr lang="id-ID" dirty="0"/>
        </a:p>
      </dgm:t>
    </dgm:pt>
    <dgm:pt modelId="{5452AB24-168F-43E2-93F2-569891DDB9CD}" type="parTrans" cxnId="{1E02A8AD-44D5-4524-B45B-9EFEB423053B}">
      <dgm:prSet/>
      <dgm:spPr/>
      <dgm:t>
        <a:bodyPr/>
        <a:lstStyle/>
        <a:p>
          <a:endParaRPr lang="id-ID"/>
        </a:p>
      </dgm:t>
    </dgm:pt>
    <dgm:pt modelId="{B0B3C0E5-0C4B-4B04-8CEB-F5FC266275AB}" type="sibTrans" cxnId="{1E02A8AD-44D5-4524-B45B-9EFEB423053B}">
      <dgm:prSet/>
      <dgm:spPr/>
      <dgm:t>
        <a:bodyPr/>
        <a:lstStyle/>
        <a:p>
          <a:endParaRPr lang="id-ID"/>
        </a:p>
      </dgm:t>
    </dgm:pt>
    <dgm:pt modelId="{98B79FB1-E26E-49A4-99C9-357A88CD48AC}">
      <dgm:prSet phldrT="[Text]"/>
      <dgm:spPr/>
      <dgm:t>
        <a:bodyPr/>
        <a:lstStyle/>
        <a:p>
          <a:r>
            <a:rPr lang="id-ID" dirty="0" smtClean="0"/>
            <a:t>High Variability</a:t>
          </a:r>
          <a:endParaRPr lang="id-ID" dirty="0"/>
        </a:p>
      </dgm:t>
    </dgm:pt>
    <dgm:pt modelId="{7C5429F5-0EAB-46F7-9AC3-A9AC84BCDB82}" type="parTrans" cxnId="{C70912FE-8348-46AD-ACE6-9BE67818B5F8}">
      <dgm:prSet/>
      <dgm:spPr/>
      <dgm:t>
        <a:bodyPr/>
        <a:lstStyle/>
        <a:p>
          <a:endParaRPr lang="id-ID"/>
        </a:p>
      </dgm:t>
    </dgm:pt>
    <dgm:pt modelId="{77019870-ADE2-413B-8F41-ADBA1851D5A5}" type="sibTrans" cxnId="{C70912FE-8348-46AD-ACE6-9BE67818B5F8}">
      <dgm:prSet/>
      <dgm:spPr/>
      <dgm:t>
        <a:bodyPr/>
        <a:lstStyle/>
        <a:p>
          <a:endParaRPr lang="id-ID"/>
        </a:p>
      </dgm:t>
    </dgm:pt>
    <dgm:pt modelId="{054D8EBA-9EC3-4431-B66C-FEB14F3ABDD4}">
      <dgm:prSet phldrT="[Text]"/>
      <dgm:spPr/>
      <dgm:t>
        <a:bodyPr/>
        <a:lstStyle/>
        <a:p>
          <a:r>
            <a:rPr lang="id-ID" dirty="0" smtClean="0"/>
            <a:t>Non-linear Interaction</a:t>
          </a:r>
          <a:endParaRPr lang="id-ID" dirty="0"/>
        </a:p>
      </dgm:t>
    </dgm:pt>
    <dgm:pt modelId="{8646C0C7-3C7F-417E-AEF5-44521FEB1EBA}" type="parTrans" cxnId="{3244B24F-BDE1-46E6-A35D-F444A55AF080}">
      <dgm:prSet/>
      <dgm:spPr/>
      <dgm:t>
        <a:bodyPr/>
        <a:lstStyle/>
        <a:p>
          <a:endParaRPr lang="id-ID"/>
        </a:p>
      </dgm:t>
    </dgm:pt>
    <dgm:pt modelId="{61E4A649-4B80-4986-BFC6-A6FF199816D9}" type="sibTrans" cxnId="{3244B24F-BDE1-46E6-A35D-F444A55AF080}">
      <dgm:prSet/>
      <dgm:spPr/>
      <dgm:t>
        <a:bodyPr/>
        <a:lstStyle/>
        <a:p>
          <a:endParaRPr lang="id-ID"/>
        </a:p>
      </dgm:t>
    </dgm:pt>
    <dgm:pt modelId="{D0CB727D-9C54-4924-85BD-0238AEA0486C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id-ID" sz="1600" dirty="0" smtClean="0"/>
            <a:t>Predictive Medicine</a:t>
          </a:r>
          <a:endParaRPr lang="id-ID" sz="1600" dirty="0"/>
        </a:p>
      </dgm:t>
    </dgm:pt>
    <dgm:pt modelId="{BDAB48C9-607C-437E-BBBC-E3C545D12A14}" type="parTrans" cxnId="{8157C3FE-EEFF-4D79-B7E2-305ECF5C0166}">
      <dgm:prSet/>
      <dgm:spPr/>
      <dgm:t>
        <a:bodyPr/>
        <a:lstStyle/>
        <a:p>
          <a:endParaRPr lang="id-ID"/>
        </a:p>
      </dgm:t>
    </dgm:pt>
    <dgm:pt modelId="{42204D67-177D-4469-8882-A03241A3FB90}" type="sibTrans" cxnId="{8157C3FE-EEFF-4D79-B7E2-305ECF5C0166}">
      <dgm:prSet/>
      <dgm:spPr/>
      <dgm:t>
        <a:bodyPr/>
        <a:lstStyle/>
        <a:p>
          <a:endParaRPr lang="id-ID"/>
        </a:p>
      </dgm:t>
    </dgm:pt>
    <dgm:pt modelId="{0E209584-DE17-411D-BCED-422662A400FE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id-ID" sz="1600" dirty="0" smtClean="0"/>
            <a:t>Prevention and Treatmen Policy</a:t>
          </a:r>
        </a:p>
        <a:p>
          <a:endParaRPr lang="id-ID" sz="1600" dirty="0"/>
        </a:p>
      </dgm:t>
    </dgm:pt>
    <dgm:pt modelId="{39F3DCF5-23DE-404B-AC20-9075492AE4BD}" type="parTrans" cxnId="{755B92EF-4556-4B7A-9262-BF6FF0E2A00A}">
      <dgm:prSet/>
      <dgm:spPr/>
      <dgm:t>
        <a:bodyPr/>
        <a:lstStyle/>
        <a:p>
          <a:endParaRPr lang="id-ID"/>
        </a:p>
      </dgm:t>
    </dgm:pt>
    <dgm:pt modelId="{000E1B2C-F749-4344-AC60-8D6D9148C30D}" type="sibTrans" cxnId="{755B92EF-4556-4B7A-9262-BF6FF0E2A00A}">
      <dgm:prSet/>
      <dgm:spPr/>
      <dgm:t>
        <a:bodyPr/>
        <a:lstStyle/>
        <a:p>
          <a:endParaRPr lang="id-ID"/>
        </a:p>
      </dgm:t>
    </dgm:pt>
    <dgm:pt modelId="{5F288C24-A8FD-4AA4-B523-DF0B915B4CA3}" type="pres">
      <dgm:prSet presAssocID="{3A0CB050-FB9B-4752-A204-D34BBF2A64DC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28E1FED6-3364-42BD-A24E-9B5061439886}" type="pres">
      <dgm:prSet presAssocID="{3A0CB050-FB9B-4752-A204-D34BBF2A64DC}" presName="arc1" presStyleLbl="node1" presStyleIdx="0" presStyleCnt="4"/>
      <dgm:spPr/>
    </dgm:pt>
    <dgm:pt modelId="{B6C16C3A-1A7C-4FAB-8D37-10880BB4EE90}" type="pres">
      <dgm:prSet presAssocID="{3A0CB050-FB9B-4752-A204-D34BBF2A64DC}" presName="arc3" presStyleLbl="node1" presStyleIdx="1" presStyleCnt="4"/>
      <dgm:spPr/>
    </dgm:pt>
    <dgm:pt modelId="{5EAAE827-0A39-4EE1-A57C-53AD9ECEC73E}" type="pres">
      <dgm:prSet presAssocID="{3A0CB050-FB9B-4752-A204-D34BBF2A64DC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2C4A992-68F5-403A-8625-5E6861DF9216}" type="pres">
      <dgm:prSet presAssocID="{3A0CB050-FB9B-4752-A204-D34BBF2A64DC}" presName="arc2" presStyleLbl="node1" presStyleIdx="2" presStyleCnt="4"/>
      <dgm:spPr/>
    </dgm:pt>
    <dgm:pt modelId="{D7B7970C-797A-4D88-86FB-FA7376203DB0}" type="pres">
      <dgm:prSet presAssocID="{3A0CB050-FB9B-4752-A204-D34BBF2A64DC}" presName="arc4" presStyleLbl="node1" presStyleIdx="3" presStyleCnt="4"/>
      <dgm:spPr/>
    </dgm:pt>
    <dgm:pt modelId="{3E8B3B4B-BD18-46FC-8375-75A7A776E365}" type="pres">
      <dgm:prSet presAssocID="{3A0CB050-FB9B-4752-A204-D34BBF2A64DC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5FEED76-E513-482E-A322-090DE316C12F}" type="pres">
      <dgm:prSet presAssocID="{3A0CB050-FB9B-4752-A204-D34BBF2A64DC}" presName="middleComposite" presStyleCnt="0"/>
      <dgm:spPr/>
    </dgm:pt>
    <dgm:pt modelId="{680D6237-BB86-4D09-8F83-451C09AC705D}" type="pres">
      <dgm:prSet presAssocID="{5B79222D-304B-4A18-BEA5-0559BBC237BA}" presName="circ1" presStyleLbl="vennNode1" presStyleIdx="0" presStyleCnt="12"/>
      <dgm:spPr/>
      <dgm:t>
        <a:bodyPr/>
        <a:lstStyle/>
        <a:p>
          <a:endParaRPr lang="id-ID"/>
        </a:p>
      </dgm:t>
    </dgm:pt>
    <dgm:pt modelId="{02B3F824-80A3-4B5F-AC2F-5A88F47F4E73}" type="pres">
      <dgm:prSet presAssocID="{5B79222D-304B-4A18-BEA5-0559BBC237BA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877D66F4-854C-4994-BA81-0407B3795197}" type="pres">
      <dgm:prSet presAssocID="{80A57144-7D9C-4045-B291-066F0B63DBE7}" presName="circ2" presStyleLbl="vennNode1" presStyleIdx="1" presStyleCnt="12"/>
      <dgm:spPr/>
      <dgm:t>
        <a:bodyPr/>
        <a:lstStyle/>
        <a:p>
          <a:endParaRPr lang="id-ID"/>
        </a:p>
      </dgm:t>
    </dgm:pt>
    <dgm:pt modelId="{4C74A78E-704F-4BBB-B629-3DFF3D157127}" type="pres">
      <dgm:prSet presAssocID="{80A57144-7D9C-4045-B291-066F0B63DBE7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B926BF71-A137-41C3-8D43-3879F71AFD45}" type="pres">
      <dgm:prSet presAssocID="{D8FCB1BB-D2E1-430F-9E85-707425761725}" presName="circ3" presStyleLbl="vennNode1" presStyleIdx="2" presStyleCnt="12"/>
      <dgm:spPr/>
      <dgm:t>
        <a:bodyPr/>
        <a:lstStyle/>
        <a:p>
          <a:endParaRPr lang="id-ID"/>
        </a:p>
      </dgm:t>
    </dgm:pt>
    <dgm:pt modelId="{7AC8550B-9FCA-45F5-AEE7-4E43DA732BBE}" type="pres">
      <dgm:prSet presAssocID="{D8FCB1BB-D2E1-430F-9E85-707425761725}" presName="circ3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5A68D048-1F92-496B-9278-08883B0B1D91}" type="pres">
      <dgm:prSet presAssocID="{3A0CB050-FB9B-4752-A204-D34BBF2A64DC}" presName="leftComposite" presStyleCnt="0"/>
      <dgm:spPr/>
    </dgm:pt>
    <dgm:pt modelId="{258F9F0F-9ECC-4577-980D-DA48B6A02040}" type="pres">
      <dgm:prSet presAssocID="{4D7B5862-8647-476F-B0A5-E8F51753BC85}" presName="childText1_1" presStyleLbl="vennNode1" presStyleIdx="3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D0673261-9EFC-4696-B90F-2100EB14BAF8}" type="pres">
      <dgm:prSet presAssocID="{4D7B5862-8647-476F-B0A5-E8F51753BC85}" presName="ellipse1" presStyleLbl="vennNode1" presStyleIdx="4" presStyleCnt="12"/>
      <dgm:spPr/>
    </dgm:pt>
    <dgm:pt modelId="{1EC3F189-44CB-43BA-8A5D-378A200C3315}" type="pres">
      <dgm:prSet presAssocID="{4D7B5862-8647-476F-B0A5-E8F51753BC85}" presName="ellipse2" presStyleLbl="vennNode1" presStyleIdx="5" presStyleCnt="12"/>
      <dgm:spPr/>
    </dgm:pt>
    <dgm:pt modelId="{F9E88915-B4A3-41D4-A018-ED3EB20C4AAC}" type="pres">
      <dgm:prSet presAssocID="{7BB9F996-9D01-4127-A10C-6E8E04247D57}" presName="childText1_2" presStyleLbl="vennNode1" presStyleIdx="6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4A613528-5D06-45A9-965E-D4A6F12B7533}" type="pres">
      <dgm:prSet presAssocID="{7BB9F996-9D01-4127-A10C-6E8E04247D57}" presName="ellipse3" presStyleLbl="vennNode1" presStyleIdx="7" presStyleCnt="12"/>
      <dgm:spPr/>
    </dgm:pt>
    <dgm:pt modelId="{67714021-4EA9-4BCB-9057-B98C521671EC}" type="pres">
      <dgm:prSet presAssocID="{98B79FB1-E26E-49A4-99C9-357A88CD48AC}" presName="childText1_3" presStyleLbl="vennNode1" presStyleIdx="8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C59C49A6-B742-4DE9-A1A3-1AFC93B03DD7}" type="pres">
      <dgm:prSet presAssocID="{054D8EBA-9EC3-4431-B66C-FEB14F3ABDD4}" presName="childText1_4" presStyleLbl="vennNode1" presStyleIdx="9" presStyleCnt="12" custLinFactNeighborY="1121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3DCB3CA2-F044-4D60-85A2-6B2F1D809AB9}" type="pres">
      <dgm:prSet presAssocID="{054D8EBA-9EC3-4431-B66C-FEB14F3ABDD4}" presName="ellipse4" presStyleLbl="vennNode1" presStyleIdx="10" presStyleCnt="12"/>
      <dgm:spPr/>
    </dgm:pt>
    <dgm:pt modelId="{71397E48-EFFF-43AC-B609-4FD0CD7E57B4}" type="pres">
      <dgm:prSet presAssocID="{054D8EBA-9EC3-4431-B66C-FEB14F3ABDD4}" presName="ellipse5" presStyleLbl="vennNode1" presStyleIdx="11" presStyleCnt="12"/>
      <dgm:spPr/>
    </dgm:pt>
    <dgm:pt modelId="{2D84F11E-2F9D-43E5-94E8-5F12709E30ED}" type="pres">
      <dgm:prSet presAssocID="{3A0CB050-FB9B-4752-A204-D34BBF2A64DC}" presName="rightChild" presStyleLbl="node2" presStyleIdx="0" presStyleCnt="1" custScaleX="123875" custScaleY="117738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E30570E0-ED19-44E7-B1FA-81C57804FA45}" type="pres">
      <dgm:prSet presAssocID="{3A0CB050-FB9B-4752-A204-D34BBF2A64DC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1ADAB85-17D1-4AB0-92E2-1083840824A0}" type="presOf" srcId="{4D7B5862-8647-476F-B0A5-E8F51753BC85}" destId="{258F9F0F-9ECC-4577-980D-DA48B6A02040}" srcOrd="0" destOrd="0" presId="urn:microsoft.com/office/officeart/2009/3/layout/PhasedProcess"/>
    <dgm:cxn modelId="{B9395121-7C6E-4994-AD05-6FD71512F423}" type="presOf" srcId="{0E209584-DE17-411D-BCED-422662A400FE}" destId="{2D84F11E-2F9D-43E5-94E8-5F12709E30ED}" srcOrd="0" destOrd="2" presId="urn:microsoft.com/office/officeart/2009/3/layout/PhasedProcess"/>
    <dgm:cxn modelId="{6BA29EDF-A537-435A-8DFA-6AC22A020A04}" type="presOf" srcId="{D0CB727D-9C54-4924-85BD-0238AEA0486C}" destId="{2D84F11E-2F9D-43E5-94E8-5F12709E30ED}" srcOrd="0" destOrd="1" presId="urn:microsoft.com/office/officeart/2009/3/layout/PhasedProcess"/>
    <dgm:cxn modelId="{1BBB0F97-725B-4ED5-865F-4CE1ED46CA25}" type="presOf" srcId="{7BB9F996-9D01-4127-A10C-6E8E04247D57}" destId="{F9E88915-B4A3-41D4-A018-ED3EB20C4AAC}" srcOrd="0" destOrd="0" presId="urn:microsoft.com/office/officeart/2009/3/layout/PhasedProcess"/>
    <dgm:cxn modelId="{9E1896E7-E83D-4AE9-A2E7-60B80C9BAA5B}" srcId="{840F0E2F-B3C2-41C9-8D3E-F510AD544B70}" destId="{7BB9F996-9D01-4127-A10C-6E8E04247D57}" srcOrd="1" destOrd="0" parTransId="{C21CCEF3-58CD-4B61-8B49-2DE7BEF758F3}" sibTransId="{D246D697-479F-4C40-8695-E3A9ABEA13C0}"/>
    <dgm:cxn modelId="{755B92EF-4556-4B7A-9262-BF6FF0E2A00A}" srcId="{6040F26E-534D-429E-A586-0490FAC944FA}" destId="{0E209584-DE17-411D-BCED-422662A400FE}" srcOrd="2" destOrd="0" parTransId="{39F3DCF5-23DE-404B-AC20-9075492AE4BD}" sibTransId="{000E1B2C-F749-4344-AC60-8D6D9148C30D}"/>
    <dgm:cxn modelId="{E9D910D8-79B9-4027-953A-66375B1EE8C8}" srcId="{840F0E2F-B3C2-41C9-8D3E-F510AD544B70}" destId="{4D7B5862-8647-476F-B0A5-E8F51753BC85}" srcOrd="0" destOrd="0" parTransId="{D2E3E1E2-589B-4D4D-86E1-147AE71F3155}" sibTransId="{6B611F26-FE8E-4C3C-9999-C962F59D9D9D}"/>
    <dgm:cxn modelId="{030199E1-7AC9-4EDF-8355-1409D8D53BD7}" type="presOf" srcId="{6040F26E-534D-429E-A586-0490FAC944FA}" destId="{3E8B3B4B-BD18-46FC-8375-75A7A776E365}" srcOrd="0" destOrd="0" presId="urn:microsoft.com/office/officeart/2009/3/layout/PhasedProcess"/>
    <dgm:cxn modelId="{E385265F-32D8-41E6-8546-6DBA86DAACEA}" type="presOf" srcId="{840F0E2F-B3C2-41C9-8D3E-F510AD544B70}" destId="{E30570E0-ED19-44E7-B1FA-81C57804FA45}" srcOrd="0" destOrd="0" presId="urn:microsoft.com/office/officeart/2009/3/layout/PhasedProcess"/>
    <dgm:cxn modelId="{A1023C69-5961-4553-9EEB-92E42ED330CA}" type="presOf" srcId="{3C1274B9-206E-4D11-A530-2C26A8231A5A}" destId="{5EAAE827-0A39-4EE1-A57C-53AD9ECEC73E}" srcOrd="0" destOrd="0" presId="urn:microsoft.com/office/officeart/2009/3/layout/PhasedProcess"/>
    <dgm:cxn modelId="{C70912FE-8348-46AD-ACE6-9BE67818B5F8}" srcId="{840F0E2F-B3C2-41C9-8D3E-F510AD544B70}" destId="{98B79FB1-E26E-49A4-99C9-357A88CD48AC}" srcOrd="2" destOrd="0" parTransId="{7C5429F5-0EAB-46F7-9AC3-A9AC84BCDB82}" sibTransId="{77019870-ADE2-413B-8F41-ADBA1851D5A5}"/>
    <dgm:cxn modelId="{F7DE9B1E-B5E1-415C-B38C-E6BE7E3D308F}" srcId="{3C1274B9-206E-4D11-A530-2C26A8231A5A}" destId="{D8FCB1BB-D2E1-430F-9E85-707425761725}" srcOrd="2" destOrd="0" parTransId="{1449C5B3-5003-4B15-A32A-B6C207C83530}" sibTransId="{75C669D6-476D-44E2-91DA-E3B46D7B6B4A}"/>
    <dgm:cxn modelId="{39DD6446-1988-4AE8-8E50-C52B90A690F7}" type="presOf" srcId="{80A57144-7D9C-4045-B291-066F0B63DBE7}" destId="{4C74A78E-704F-4BBB-B629-3DFF3D157127}" srcOrd="1" destOrd="0" presId="urn:microsoft.com/office/officeart/2009/3/layout/PhasedProcess"/>
    <dgm:cxn modelId="{D1BC4FD5-0A10-46DB-ADCB-1FC3692DF345}" type="presOf" srcId="{80A57144-7D9C-4045-B291-066F0B63DBE7}" destId="{877D66F4-854C-4994-BA81-0407B3795197}" srcOrd="0" destOrd="0" presId="urn:microsoft.com/office/officeart/2009/3/layout/PhasedProcess"/>
    <dgm:cxn modelId="{E1467589-CFF1-4D66-A0B3-B756FF6F6CBB}" type="presOf" srcId="{98B79FB1-E26E-49A4-99C9-357A88CD48AC}" destId="{67714021-4EA9-4BCB-9057-B98C521671EC}" srcOrd="0" destOrd="0" presId="urn:microsoft.com/office/officeart/2009/3/layout/PhasedProcess"/>
    <dgm:cxn modelId="{CB5A6B52-E75C-4D2F-9F6F-3471869F3A6B}" type="presOf" srcId="{BFF80C39-06C5-4809-A8C7-624057048958}" destId="{2D84F11E-2F9D-43E5-94E8-5F12709E30ED}" srcOrd="0" destOrd="0" presId="urn:microsoft.com/office/officeart/2009/3/layout/PhasedProcess"/>
    <dgm:cxn modelId="{6D3FC1D6-43AF-4FF2-BE55-4470E38DC36F}" srcId="{3A0CB050-FB9B-4752-A204-D34BBF2A64DC}" destId="{840F0E2F-B3C2-41C9-8D3E-F510AD544B70}" srcOrd="0" destOrd="0" parTransId="{B456E66A-354D-4BF8-8B5F-803EC8A0E92D}" sibTransId="{95DCF27E-A41B-416F-B5B6-BF749BD2053F}"/>
    <dgm:cxn modelId="{CB093060-382A-4628-AD45-382F4F2A1805}" type="presOf" srcId="{054D8EBA-9EC3-4431-B66C-FEB14F3ABDD4}" destId="{C59C49A6-B742-4DE9-A1A3-1AFC93B03DD7}" srcOrd="0" destOrd="0" presId="urn:microsoft.com/office/officeart/2009/3/layout/PhasedProcess"/>
    <dgm:cxn modelId="{3244B24F-BDE1-46E6-A35D-F444A55AF080}" srcId="{840F0E2F-B3C2-41C9-8D3E-F510AD544B70}" destId="{054D8EBA-9EC3-4431-B66C-FEB14F3ABDD4}" srcOrd="3" destOrd="0" parTransId="{8646C0C7-3C7F-417E-AEF5-44521FEB1EBA}" sibTransId="{61E4A649-4B80-4986-BFC6-A6FF199816D9}"/>
    <dgm:cxn modelId="{C568312F-E844-4B86-BF66-50A18B471CA4}" type="presOf" srcId="{D8FCB1BB-D2E1-430F-9E85-707425761725}" destId="{B926BF71-A137-41C3-8D43-3879F71AFD45}" srcOrd="0" destOrd="0" presId="urn:microsoft.com/office/officeart/2009/3/layout/PhasedProcess"/>
    <dgm:cxn modelId="{B2FADC23-AC61-467F-B927-A8E973BC3110}" srcId="{6040F26E-534D-429E-A586-0490FAC944FA}" destId="{BFF80C39-06C5-4809-A8C7-624057048958}" srcOrd="0" destOrd="0" parTransId="{57433CF5-DA91-4AF8-B899-965A03D996BD}" sibTransId="{0879EF8D-72DC-42BB-8C9A-E6D7170A62C1}"/>
    <dgm:cxn modelId="{D31016EF-4AF7-4BD9-AECB-849475E53147}" srcId="{3C1274B9-206E-4D11-A530-2C26A8231A5A}" destId="{5B79222D-304B-4A18-BEA5-0559BBC237BA}" srcOrd="0" destOrd="0" parTransId="{62B7DBDC-4B4D-45A7-BC5E-3A64094A554D}" sibTransId="{F23A4751-5157-40C7-93AF-BA978D6E6557}"/>
    <dgm:cxn modelId="{8157C3FE-EEFF-4D79-B7E2-305ECF5C0166}" srcId="{6040F26E-534D-429E-A586-0490FAC944FA}" destId="{D0CB727D-9C54-4924-85BD-0238AEA0486C}" srcOrd="1" destOrd="0" parTransId="{BDAB48C9-607C-437E-BBBC-E3C545D12A14}" sibTransId="{42204D67-177D-4469-8882-A03241A3FB90}"/>
    <dgm:cxn modelId="{F2CF2042-D88D-4A93-82DF-6A39FA713A87}" type="presOf" srcId="{D8FCB1BB-D2E1-430F-9E85-707425761725}" destId="{7AC8550B-9FCA-45F5-AEE7-4E43DA732BBE}" srcOrd="1" destOrd="0" presId="urn:microsoft.com/office/officeart/2009/3/layout/PhasedProcess"/>
    <dgm:cxn modelId="{823A3310-9F7A-40BB-9605-55DA04972184}" srcId="{3A0CB050-FB9B-4752-A204-D34BBF2A64DC}" destId="{6040F26E-534D-429E-A586-0490FAC944FA}" srcOrd="2" destOrd="0" parTransId="{1E74955A-D910-4DB8-A02F-DD2C91B18682}" sibTransId="{D7431FB3-B97A-4359-BFE8-4A838E979248}"/>
    <dgm:cxn modelId="{1E02A8AD-44D5-4524-B45B-9EFEB423053B}" srcId="{3C1274B9-206E-4D11-A530-2C26A8231A5A}" destId="{80A57144-7D9C-4045-B291-066F0B63DBE7}" srcOrd="1" destOrd="0" parTransId="{5452AB24-168F-43E2-93F2-569891DDB9CD}" sibTransId="{B0B3C0E5-0C4B-4B04-8CEB-F5FC266275AB}"/>
    <dgm:cxn modelId="{CFF546D2-6B20-45CA-90C9-A7F430B2C73C}" type="presOf" srcId="{5B79222D-304B-4A18-BEA5-0559BBC237BA}" destId="{680D6237-BB86-4D09-8F83-451C09AC705D}" srcOrd="0" destOrd="0" presId="urn:microsoft.com/office/officeart/2009/3/layout/PhasedProcess"/>
    <dgm:cxn modelId="{66D97A67-C484-400C-97F2-3447688DA2C5}" srcId="{3A0CB050-FB9B-4752-A204-D34BBF2A64DC}" destId="{3C1274B9-206E-4D11-A530-2C26A8231A5A}" srcOrd="1" destOrd="0" parTransId="{21430EA4-1241-46FA-91DF-A0B5AB609203}" sibTransId="{39931CBB-A0C0-4DFF-9761-DE560B9A58EB}"/>
    <dgm:cxn modelId="{F59FFC1D-385A-4E2D-AB29-D277FB0A37D7}" type="presOf" srcId="{3A0CB050-FB9B-4752-A204-D34BBF2A64DC}" destId="{5F288C24-A8FD-4AA4-B523-DF0B915B4CA3}" srcOrd="0" destOrd="0" presId="urn:microsoft.com/office/officeart/2009/3/layout/PhasedProcess"/>
    <dgm:cxn modelId="{F2B5F6BD-90F0-495C-9E00-BDE0F4BE1052}" type="presOf" srcId="{5B79222D-304B-4A18-BEA5-0559BBC237BA}" destId="{02B3F824-80A3-4B5F-AC2F-5A88F47F4E73}" srcOrd="1" destOrd="0" presId="urn:microsoft.com/office/officeart/2009/3/layout/PhasedProcess"/>
    <dgm:cxn modelId="{D61D6097-EF6F-4E8A-A72A-EA7D2F3B87A1}" type="presParOf" srcId="{5F288C24-A8FD-4AA4-B523-DF0B915B4CA3}" destId="{28E1FED6-3364-42BD-A24E-9B5061439886}" srcOrd="0" destOrd="0" presId="urn:microsoft.com/office/officeart/2009/3/layout/PhasedProcess"/>
    <dgm:cxn modelId="{7FF09C8B-25F0-4F0F-8ADF-B916A25726AF}" type="presParOf" srcId="{5F288C24-A8FD-4AA4-B523-DF0B915B4CA3}" destId="{B6C16C3A-1A7C-4FAB-8D37-10880BB4EE90}" srcOrd="1" destOrd="0" presId="urn:microsoft.com/office/officeart/2009/3/layout/PhasedProcess"/>
    <dgm:cxn modelId="{F3A8A12D-E1A4-452A-A98C-A1079BB066F9}" type="presParOf" srcId="{5F288C24-A8FD-4AA4-B523-DF0B915B4CA3}" destId="{5EAAE827-0A39-4EE1-A57C-53AD9ECEC73E}" srcOrd="2" destOrd="0" presId="urn:microsoft.com/office/officeart/2009/3/layout/PhasedProcess"/>
    <dgm:cxn modelId="{94A16A9D-5A33-4B1E-80CF-220E867A8FC8}" type="presParOf" srcId="{5F288C24-A8FD-4AA4-B523-DF0B915B4CA3}" destId="{12C4A992-68F5-403A-8625-5E6861DF9216}" srcOrd="3" destOrd="0" presId="urn:microsoft.com/office/officeart/2009/3/layout/PhasedProcess"/>
    <dgm:cxn modelId="{5A8BC667-9C08-4AB2-929F-C856F470D5DF}" type="presParOf" srcId="{5F288C24-A8FD-4AA4-B523-DF0B915B4CA3}" destId="{D7B7970C-797A-4D88-86FB-FA7376203DB0}" srcOrd="4" destOrd="0" presId="urn:microsoft.com/office/officeart/2009/3/layout/PhasedProcess"/>
    <dgm:cxn modelId="{95209C86-F171-436E-831B-DB804538FC17}" type="presParOf" srcId="{5F288C24-A8FD-4AA4-B523-DF0B915B4CA3}" destId="{3E8B3B4B-BD18-46FC-8375-75A7A776E365}" srcOrd="5" destOrd="0" presId="urn:microsoft.com/office/officeart/2009/3/layout/PhasedProcess"/>
    <dgm:cxn modelId="{CF62626E-6E5C-4300-A3C7-02618533FB22}" type="presParOf" srcId="{5F288C24-A8FD-4AA4-B523-DF0B915B4CA3}" destId="{95FEED76-E513-482E-A322-090DE316C12F}" srcOrd="6" destOrd="0" presId="urn:microsoft.com/office/officeart/2009/3/layout/PhasedProcess"/>
    <dgm:cxn modelId="{2381BA32-8D74-43F6-948C-6960A72B6FE7}" type="presParOf" srcId="{95FEED76-E513-482E-A322-090DE316C12F}" destId="{680D6237-BB86-4D09-8F83-451C09AC705D}" srcOrd="0" destOrd="0" presId="urn:microsoft.com/office/officeart/2009/3/layout/PhasedProcess"/>
    <dgm:cxn modelId="{C740D87F-CB62-44B1-A71C-67489B76C2D9}" type="presParOf" srcId="{95FEED76-E513-482E-A322-090DE316C12F}" destId="{02B3F824-80A3-4B5F-AC2F-5A88F47F4E73}" srcOrd="1" destOrd="0" presId="urn:microsoft.com/office/officeart/2009/3/layout/PhasedProcess"/>
    <dgm:cxn modelId="{8ADDD04C-9165-4061-9C67-246E5D0ED707}" type="presParOf" srcId="{95FEED76-E513-482E-A322-090DE316C12F}" destId="{877D66F4-854C-4994-BA81-0407B3795197}" srcOrd="2" destOrd="0" presId="urn:microsoft.com/office/officeart/2009/3/layout/PhasedProcess"/>
    <dgm:cxn modelId="{1153289D-8424-4394-9C62-178551E6B32C}" type="presParOf" srcId="{95FEED76-E513-482E-A322-090DE316C12F}" destId="{4C74A78E-704F-4BBB-B629-3DFF3D157127}" srcOrd="3" destOrd="0" presId="urn:microsoft.com/office/officeart/2009/3/layout/PhasedProcess"/>
    <dgm:cxn modelId="{90C0DD0F-6D7A-48E4-89AE-F3AB232426F5}" type="presParOf" srcId="{95FEED76-E513-482E-A322-090DE316C12F}" destId="{B926BF71-A137-41C3-8D43-3879F71AFD45}" srcOrd="4" destOrd="0" presId="urn:microsoft.com/office/officeart/2009/3/layout/PhasedProcess"/>
    <dgm:cxn modelId="{21939CD5-72E9-4974-AA0D-F26876C19AEA}" type="presParOf" srcId="{95FEED76-E513-482E-A322-090DE316C12F}" destId="{7AC8550B-9FCA-45F5-AEE7-4E43DA732BBE}" srcOrd="5" destOrd="0" presId="urn:microsoft.com/office/officeart/2009/3/layout/PhasedProcess"/>
    <dgm:cxn modelId="{00159768-EBF1-4D4D-91EE-6B472D494DA3}" type="presParOf" srcId="{5F288C24-A8FD-4AA4-B523-DF0B915B4CA3}" destId="{5A68D048-1F92-496B-9278-08883B0B1D91}" srcOrd="7" destOrd="0" presId="urn:microsoft.com/office/officeart/2009/3/layout/PhasedProcess"/>
    <dgm:cxn modelId="{66A2CA91-8735-4CDE-BFBD-62E064FFEE8A}" type="presParOf" srcId="{5A68D048-1F92-496B-9278-08883B0B1D91}" destId="{258F9F0F-9ECC-4577-980D-DA48B6A02040}" srcOrd="0" destOrd="0" presId="urn:microsoft.com/office/officeart/2009/3/layout/PhasedProcess"/>
    <dgm:cxn modelId="{7ED5D0D8-7BC3-4890-8108-8D19F2708715}" type="presParOf" srcId="{5A68D048-1F92-496B-9278-08883B0B1D91}" destId="{D0673261-9EFC-4696-B90F-2100EB14BAF8}" srcOrd="1" destOrd="0" presId="urn:microsoft.com/office/officeart/2009/3/layout/PhasedProcess"/>
    <dgm:cxn modelId="{1D2DC082-5D46-4D03-B218-CBFFE031CF11}" type="presParOf" srcId="{5A68D048-1F92-496B-9278-08883B0B1D91}" destId="{1EC3F189-44CB-43BA-8A5D-378A200C3315}" srcOrd="2" destOrd="0" presId="urn:microsoft.com/office/officeart/2009/3/layout/PhasedProcess"/>
    <dgm:cxn modelId="{FBB7E62B-BA51-452E-8937-9EC06008DD6A}" type="presParOf" srcId="{5A68D048-1F92-496B-9278-08883B0B1D91}" destId="{F9E88915-B4A3-41D4-A018-ED3EB20C4AAC}" srcOrd="3" destOrd="0" presId="urn:microsoft.com/office/officeart/2009/3/layout/PhasedProcess"/>
    <dgm:cxn modelId="{F26C3B98-B6DF-437C-8510-C399DD58FA09}" type="presParOf" srcId="{5A68D048-1F92-496B-9278-08883B0B1D91}" destId="{4A613528-5D06-45A9-965E-D4A6F12B7533}" srcOrd="4" destOrd="0" presId="urn:microsoft.com/office/officeart/2009/3/layout/PhasedProcess"/>
    <dgm:cxn modelId="{30B05240-6488-4764-BB24-DCEE21E5961B}" type="presParOf" srcId="{5A68D048-1F92-496B-9278-08883B0B1D91}" destId="{67714021-4EA9-4BCB-9057-B98C521671EC}" srcOrd="5" destOrd="0" presId="urn:microsoft.com/office/officeart/2009/3/layout/PhasedProcess"/>
    <dgm:cxn modelId="{3E025923-A54B-477A-83FD-9AA2C8B4FC71}" type="presParOf" srcId="{5A68D048-1F92-496B-9278-08883B0B1D91}" destId="{C59C49A6-B742-4DE9-A1A3-1AFC93B03DD7}" srcOrd="6" destOrd="0" presId="urn:microsoft.com/office/officeart/2009/3/layout/PhasedProcess"/>
    <dgm:cxn modelId="{598198C6-EE4B-4E80-80CC-6DE382C37453}" type="presParOf" srcId="{5A68D048-1F92-496B-9278-08883B0B1D91}" destId="{3DCB3CA2-F044-4D60-85A2-6B2F1D809AB9}" srcOrd="7" destOrd="0" presId="urn:microsoft.com/office/officeart/2009/3/layout/PhasedProcess"/>
    <dgm:cxn modelId="{F395BBE1-0173-4876-AF69-E7E522D74CFA}" type="presParOf" srcId="{5A68D048-1F92-496B-9278-08883B0B1D91}" destId="{71397E48-EFFF-43AC-B609-4FD0CD7E57B4}" srcOrd="8" destOrd="0" presId="urn:microsoft.com/office/officeart/2009/3/layout/PhasedProcess"/>
    <dgm:cxn modelId="{BD87B319-14FB-44F5-9497-BF4ADF9B1AA1}" type="presParOf" srcId="{5F288C24-A8FD-4AA4-B523-DF0B915B4CA3}" destId="{2D84F11E-2F9D-43E5-94E8-5F12709E30ED}" srcOrd="8" destOrd="0" presId="urn:microsoft.com/office/officeart/2009/3/layout/PhasedProcess"/>
    <dgm:cxn modelId="{DACF6E79-13C7-4161-8DEA-F382C2092B96}" type="presParOf" srcId="{5F288C24-A8FD-4AA4-B523-DF0B915B4CA3}" destId="{E30570E0-ED19-44E7-B1FA-81C57804FA45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8CC6FF-2B2B-4D32-8325-FBC74FC89F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B91EBCE-3A73-4C79-8BFF-9B5280AB08A6}">
      <dgm:prSet phldrT="[Text]"/>
      <dgm:spPr/>
      <dgm:t>
        <a:bodyPr/>
        <a:lstStyle/>
        <a:p>
          <a:r>
            <a:rPr lang="id-ID" dirty="0" smtClean="0"/>
            <a:t>5 Year survival Patient</a:t>
          </a:r>
          <a:endParaRPr lang="id-ID" dirty="0"/>
        </a:p>
      </dgm:t>
    </dgm:pt>
    <dgm:pt modelId="{70E33AF9-0F7E-4521-8D2D-3398AB6E8E2D}" type="parTrans" cxnId="{993299A4-C154-4A54-9678-55BAA9EDC535}">
      <dgm:prSet/>
      <dgm:spPr/>
      <dgm:t>
        <a:bodyPr/>
        <a:lstStyle/>
        <a:p>
          <a:endParaRPr lang="id-ID"/>
        </a:p>
      </dgm:t>
    </dgm:pt>
    <dgm:pt modelId="{9BE4AFAF-97D0-48AE-9208-CA54EAF31A90}" type="sibTrans" cxnId="{993299A4-C154-4A54-9678-55BAA9EDC535}">
      <dgm:prSet/>
      <dgm:spPr/>
      <dgm:t>
        <a:bodyPr/>
        <a:lstStyle/>
        <a:p>
          <a:endParaRPr lang="id-ID"/>
        </a:p>
      </dgm:t>
    </dgm:pt>
    <dgm:pt modelId="{46C7ED6A-67AC-48B3-B502-D6A9599278C8}">
      <dgm:prSet phldrT="[Text]"/>
      <dgm:spPr/>
      <dgm:t>
        <a:bodyPr/>
        <a:lstStyle/>
        <a:p>
          <a:r>
            <a:rPr lang="id-ID" dirty="0" smtClean="0"/>
            <a:t>Undergone Radical Cystectomy for Bladder Cancer</a:t>
          </a:r>
          <a:endParaRPr lang="id-ID" dirty="0"/>
        </a:p>
      </dgm:t>
    </dgm:pt>
    <dgm:pt modelId="{7A0F1E17-1608-4101-ABF9-0B604F22A11D}" type="parTrans" cxnId="{EC9ED695-2AE0-4956-B6DD-C8F0C31E1BE2}">
      <dgm:prSet/>
      <dgm:spPr/>
      <dgm:t>
        <a:bodyPr/>
        <a:lstStyle/>
        <a:p>
          <a:endParaRPr lang="id-ID"/>
        </a:p>
      </dgm:t>
    </dgm:pt>
    <dgm:pt modelId="{DCDFB75B-998B-448B-9758-F39F379C2573}" type="sibTrans" cxnId="{EC9ED695-2AE0-4956-B6DD-C8F0C31E1BE2}">
      <dgm:prSet/>
      <dgm:spPr/>
      <dgm:t>
        <a:bodyPr/>
        <a:lstStyle/>
        <a:p>
          <a:endParaRPr lang="id-ID"/>
        </a:p>
      </dgm:t>
    </dgm:pt>
    <dgm:pt modelId="{78A4FC3F-B363-424F-9DAB-141AE4A81803}">
      <dgm:prSet phldrT="[Text]"/>
      <dgm:spPr/>
      <dgm:t>
        <a:bodyPr/>
        <a:lstStyle/>
        <a:p>
          <a:r>
            <a:rPr lang="id-ID" dirty="0" smtClean="0"/>
            <a:t>117 Record patient (Hongkong)</a:t>
          </a:r>
          <a:endParaRPr lang="id-ID" dirty="0"/>
        </a:p>
      </dgm:t>
    </dgm:pt>
    <dgm:pt modelId="{01FFFCC3-6251-4D4E-9833-F7A488EC1481}" type="parTrans" cxnId="{6BA3FD91-8661-4C99-95E3-C7E909275A7C}">
      <dgm:prSet/>
      <dgm:spPr/>
      <dgm:t>
        <a:bodyPr/>
        <a:lstStyle/>
        <a:p>
          <a:endParaRPr lang="id-ID"/>
        </a:p>
      </dgm:t>
    </dgm:pt>
    <dgm:pt modelId="{EF07C40D-73A5-4569-847E-E93D7FA9DCA7}" type="sibTrans" cxnId="{6BA3FD91-8661-4C99-95E3-C7E909275A7C}">
      <dgm:prSet/>
      <dgm:spPr/>
      <dgm:t>
        <a:bodyPr/>
        <a:lstStyle/>
        <a:p>
          <a:endParaRPr lang="id-ID"/>
        </a:p>
      </dgm:t>
    </dgm:pt>
    <dgm:pt modelId="{CF0170DC-63BC-4771-88A6-8495ACE16318}">
      <dgm:prSet phldrT="[Text]"/>
      <dgm:spPr/>
      <dgm:t>
        <a:bodyPr/>
        <a:lstStyle/>
        <a:p>
          <a:r>
            <a:rPr lang="id-ID" dirty="0" smtClean="0"/>
            <a:t>Within Period 2003-2011</a:t>
          </a:r>
          <a:endParaRPr lang="id-ID" dirty="0"/>
        </a:p>
      </dgm:t>
    </dgm:pt>
    <dgm:pt modelId="{0F6906A4-F94F-41A0-833D-A5383BECFC95}" type="parTrans" cxnId="{49694086-C1C4-42DF-8FFA-942B8333E70F}">
      <dgm:prSet/>
      <dgm:spPr/>
      <dgm:t>
        <a:bodyPr/>
        <a:lstStyle/>
        <a:p>
          <a:endParaRPr lang="id-ID"/>
        </a:p>
      </dgm:t>
    </dgm:pt>
    <dgm:pt modelId="{2F98F5E7-6316-4755-9278-17E332906290}" type="sibTrans" cxnId="{49694086-C1C4-42DF-8FFA-942B8333E70F}">
      <dgm:prSet/>
      <dgm:spPr/>
      <dgm:t>
        <a:bodyPr/>
        <a:lstStyle/>
        <a:p>
          <a:endParaRPr lang="id-ID"/>
        </a:p>
      </dgm:t>
    </dgm:pt>
    <dgm:pt modelId="{1347367E-AAAB-43AA-835F-DCD81B36F069}">
      <dgm:prSet phldrT="[Text]"/>
      <dgm:spPr/>
      <dgm:t>
        <a:bodyPr/>
        <a:lstStyle/>
        <a:p>
          <a:r>
            <a:rPr lang="id-ID" dirty="0" smtClean="0"/>
            <a:t>Others Attribute</a:t>
          </a:r>
          <a:endParaRPr lang="id-ID" dirty="0"/>
        </a:p>
      </dgm:t>
    </dgm:pt>
    <dgm:pt modelId="{8387F541-0266-4CA9-86F4-E6E3D5B9B261}" type="parTrans" cxnId="{7099B66F-FCF9-4E96-8D47-44F0F3AA9C3B}">
      <dgm:prSet/>
      <dgm:spPr/>
      <dgm:t>
        <a:bodyPr/>
        <a:lstStyle/>
        <a:p>
          <a:endParaRPr lang="id-ID"/>
        </a:p>
      </dgm:t>
    </dgm:pt>
    <dgm:pt modelId="{E651E03E-327F-42F2-82CE-61D34BD296DD}" type="sibTrans" cxnId="{7099B66F-FCF9-4E96-8D47-44F0F3AA9C3B}">
      <dgm:prSet/>
      <dgm:spPr/>
      <dgm:t>
        <a:bodyPr/>
        <a:lstStyle/>
        <a:p>
          <a:endParaRPr lang="id-ID"/>
        </a:p>
      </dgm:t>
    </dgm:pt>
    <dgm:pt modelId="{100B2A95-CD04-4AE7-8895-CB20131125B1}">
      <dgm:prSet phldrT="[Text]"/>
      <dgm:spPr/>
      <dgm:t>
        <a:bodyPr/>
        <a:lstStyle/>
        <a:p>
          <a:r>
            <a:rPr lang="id-ID" dirty="0" smtClean="0"/>
            <a:t>Hospital stay duration</a:t>
          </a:r>
          <a:endParaRPr lang="id-ID" dirty="0"/>
        </a:p>
      </dgm:t>
    </dgm:pt>
    <dgm:pt modelId="{8B03F413-AA33-469F-A7C4-0FC44A19E0B7}" type="parTrans" cxnId="{0DC57A07-0FA3-4C22-9D73-88CD3DB88775}">
      <dgm:prSet/>
      <dgm:spPr/>
      <dgm:t>
        <a:bodyPr/>
        <a:lstStyle/>
        <a:p>
          <a:endParaRPr lang="id-ID"/>
        </a:p>
      </dgm:t>
    </dgm:pt>
    <dgm:pt modelId="{3BA9B97E-DA16-4C88-86BB-8431CE8E9482}" type="sibTrans" cxnId="{0DC57A07-0FA3-4C22-9D73-88CD3DB88775}">
      <dgm:prSet/>
      <dgm:spPr/>
      <dgm:t>
        <a:bodyPr/>
        <a:lstStyle/>
        <a:p>
          <a:endParaRPr lang="id-ID"/>
        </a:p>
      </dgm:t>
    </dgm:pt>
    <dgm:pt modelId="{F31BA763-469C-40CF-B8EB-77528CF0A635}">
      <dgm:prSet phldrT="[Text]"/>
      <dgm:spPr/>
      <dgm:t>
        <a:bodyPr/>
        <a:lstStyle/>
        <a:p>
          <a:r>
            <a:rPr lang="id-ID" dirty="0" smtClean="0"/>
            <a:t>Preoperative albumin level</a:t>
          </a:r>
          <a:endParaRPr lang="id-ID" dirty="0"/>
        </a:p>
      </dgm:t>
    </dgm:pt>
    <dgm:pt modelId="{C80DEFD8-16AB-484F-B02F-1995E458F3FC}" type="parTrans" cxnId="{51297420-B208-4CFB-B32B-D2AA0BB3A4FC}">
      <dgm:prSet/>
      <dgm:spPr/>
      <dgm:t>
        <a:bodyPr/>
        <a:lstStyle/>
        <a:p>
          <a:endParaRPr lang="id-ID"/>
        </a:p>
      </dgm:t>
    </dgm:pt>
    <dgm:pt modelId="{7286ECC0-454A-43D5-92B3-75F558C8AE58}" type="sibTrans" cxnId="{51297420-B208-4CFB-B32B-D2AA0BB3A4FC}">
      <dgm:prSet/>
      <dgm:spPr/>
      <dgm:t>
        <a:bodyPr/>
        <a:lstStyle/>
        <a:p>
          <a:endParaRPr lang="id-ID"/>
        </a:p>
      </dgm:t>
    </dgm:pt>
    <dgm:pt modelId="{EC75CE2A-A6FF-4445-930C-D6DF9BEB1D22}">
      <dgm:prSet phldrT="[Text]"/>
      <dgm:spPr/>
      <dgm:t>
        <a:bodyPr/>
        <a:lstStyle/>
        <a:p>
          <a:r>
            <a:rPr lang="id-ID" dirty="0" smtClean="0"/>
            <a:t>Tumor stage</a:t>
          </a:r>
          <a:endParaRPr lang="id-ID" dirty="0"/>
        </a:p>
      </dgm:t>
    </dgm:pt>
    <dgm:pt modelId="{8A72E42A-190F-49B3-A616-4F542F7BC542}" type="parTrans" cxnId="{ED8A4C6A-ED43-4015-A9C9-5ECD750D741F}">
      <dgm:prSet/>
      <dgm:spPr/>
      <dgm:t>
        <a:bodyPr/>
        <a:lstStyle/>
        <a:p>
          <a:endParaRPr lang="id-ID"/>
        </a:p>
      </dgm:t>
    </dgm:pt>
    <dgm:pt modelId="{9EE31903-9A83-484C-B2B1-8078331A3895}" type="sibTrans" cxnId="{ED8A4C6A-ED43-4015-A9C9-5ECD750D741F}">
      <dgm:prSet/>
      <dgm:spPr/>
      <dgm:t>
        <a:bodyPr/>
        <a:lstStyle/>
        <a:p>
          <a:endParaRPr lang="id-ID"/>
        </a:p>
      </dgm:t>
    </dgm:pt>
    <dgm:pt modelId="{0F34B6A3-15F3-4F5B-99B0-35A9A98474E3}">
      <dgm:prSet phldrT="[Text]"/>
      <dgm:spPr/>
      <dgm:t>
        <a:bodyPr/>
        <a:lstStyle/>
        <a:p>
          <a:endParaRPr lang="id-ID" dirty="0"/>
        </a:p>
      </dgm:t>
    </dgm:pt>
    <dgm:pt modelId="{74908E0D-2853-432B-AB84-03156CB93B54}" type="parTrans" cxnId="{42C2A63C-D2BF-4148-BB32-D7FBB6370630}">
      <dgm:prSet/>
      <dgm:spPr/>
      <dgm:t>
        <a:bodyPr/>
        <a:lstStyle/>
        <a:p>
          <a:endParaRPr lang="id-ID"/>
        </a:p>
      </dgm:t>
    </dgm:pt>
    <dgm:pt modelId="{490873B8-9D89-43D7-8C16-39342E8B2031}" type="sibTrans" cxnId="{42C2A63C-D2BF-4148-BB32-D7FBB6370630}">
      <dgm:prSet/>
      <dgm:spPr/>
      <dgm:t>
        <a:bodyPr/>
        <a:lstStyle/>
        <a:p>
          <a:endParaRPr lang="id-ID"/>
        </a:p>
      </dgm:t>
    </dgm:pt>
    <dgm:pt modelId="{4A7745B5-43BE-4658-93F9-7B1CB01CE5EF}" type="pres">
      <dgm:prSet presAssocID="{348CC6FF-2B2B-4D32-8325-FBC74FC89F8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3A06DDC-6635-4E48-BF02-9E269603EC11}" type="pres">
      <dgm:prSet presAssocID="{2B91EBCE-3A73-4C79-8BFF-9B5280AB08A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E9C4DA7-9C02-403C-BC29-FEF389D9F900}" type="pres">
      <dgm:prSet presAssocID="{2B91EBCE-3A73-4C79-8BFF-9B5280AB08A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39D28E0-DCA7-4C5D-BB69-125115B4CE56}" type="pres">
      <dgm:prSet presAssocID="{78A4FC3F-B363-424F-9DAB-141AE4A8180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235132E-B629-4DCA-86E7-8BA56E1D0992}" type="pres">
      <dgm:prSet presAssocID="{78A4FC3F-B363-424F-9DAB-141AE4A8180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51A71E1-4BDC-4E24-8D62-D58595B400F7}" type="pres">
      <dgm:prSet presAssocID="{1347367E-AAAB-43AA-835F-DCD81B36F06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FB64554-62F1-4559-B939-48E04EAE9CB3}" type="pres">
      <dgm:prSet presAssocID="{1347367E-AAAB-43AA-835F-DCD81B36F06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9193745-E03B-4E89-9504-1536A7E5FDDC}" type="presOf" srcId="{46C7ED6A-67AC-48B3-B502-D6A9599278C8}" destId="{8E9C4DA7-9C02-403C-BC29-FEF389D9F900}" srcOrd="0" destOrd="0" presId="urn:microsoft.com/office/officeart/2005/8/layout/vList2"/>
    <dgm:cxn modelId="{51297420-B208-4CFB-B32B-D2AA0BB3A4FC}" srcId="{1347367E-AAAB-43AA-835F-DCD81B36F069}" destId="{F31BA763-469C-40CF-B8EB-77528CF0A635}" srcOrd="1" destOrd="0" parTransId="{C80DEFD8-16AB-484F-B02F-1995E458F3FC}" sibTransId="{7286ECC0-454A-43D5-92B3-75F558C8AE58}"/>
    <dgm:cxn modelId="{E2ED7CFE-6218-436B-9C55-8D3CC236BB35}" type="presOf" srcId="{2B91EBCE-3A73-4C79-8BFF-9B5280AB08A6}" destId="{83A06DDC-6635-4E48-BF02-9E269603EC11}" srcOrd="0" destOrd="0" presId="urn:microsoft.com/office/officeart/2005/8/layout/vList2"/>
    <dgm:cxn modelId="{C2C352A8-9CD3-41B9-A8B5-EDC3E26F843E}" type="presOf" srcId="{78A4FC3F-B363-424F-9DAB-141AE4A81803}" destId="{439D28E0-DCA7-4C5D-BB69-125115B4CE56}" srcOrd="0" destOrd="0" presId="urn:microsoft.com/office/officeart/2005/8/layout/vList2"/>
    <dgm:cxn modelId="{41526DFA-29F9-45AB-B812-1E24F12230EA}" type="presOf" srcId="{CF0170DC-63BC-4771-88A6-8495ACE16318}" destId="{E235132E-B629-4DCA-86E7-8BA56E1D0992}" srcOrd="0" destOrd="0" presId="urn:microsoft.com/office/officeart/2005/8/layout/vList2"/>
    <dgm:cxn modelId="{EC9ED695-2AE0-4956-B6DD-C8F0C31E1BE2}" srcId="{2B91EBCE-3A73-4C79-8BFF-9B5280AB08A6}" destId="{46C7ED6A-67AC-48B3-B502-D6A9599278C8}" srcOrd="0" destOrd="0" parTransId="{7A0F1E17-1608-4101-ABF9-0B604F22A11D}" sibTransId="{DCDFB75B-998B-448B-9758-F39F379C2573}"/>
    <dgm:cxn modelId="{49694086-C1C4-42DF-8FFA-942B8333E70F}" srcId="{78A4FC3F-B363-424F-9DAB-141AE4A81803}" destId="{CF0170DC-63BC-4771-88A6-8495ACE16318}" srcOrd="0" destOrd="0" parTransId="{0F6906A4-F94F-41A0-833D-A5383BECFC95}" sibTransId="{2F98F5E7-6316-4755-9278-17E332906290}"/>
    <dgm:cxn modelId="{0DC57A07-0FA3-4C22-9D73-88CD3DB88775}" srcId="{1347367E-AAAB-43AA-835F-DCD81B36F069}" destId="{100B2A95-CD04-4AE7-8895-CB20131125B1}" srcOrd="0" destOrd="0" parTransId="{8B03F413-AA33-469F-A7C4-0FC44A19E0B7}" sibTransId="{3BA9B97E-DA16-4C88-86BB-8431CE8E9482}"/>
    <dgm:cxn modelId="{42C2A63C-D2BF-4148-BB32-D7FBB6370630}" srcId="{1347367E-AAAB-43AA-835F-DCD81B36F069}" destId="{0F34B6A3-15F3-4F5B-99B0-35A9A98474E3}" srcOrd="3" destOrd="0" parTransId="{74908E0D-2853-432B-AB84-03156CB93B54}" sibTransId="{490873B8-9D89-43D7-8C16-39342E8B2031}"/>
    <dgm:cxn modelId="{7099B66F-FCF9-4E96-8D47-44F0F3AA9C3B}" srcId="{348CC6FF-2B2B-4D32-8325-FBC74FC89F84}" destId="{1347367E-AAAB-43AA-835F-DCD81B36F069}" srcOrd="2" destOrd="0" parTransId="{8387F541-0266-4CA9-86F4-E6E3D5B9B261}" sibTransId="{E651E03E-327F-42F2-82CE-61D34BD296DD}"/>
    <dgm:cxn modelId="{6A659E37-2DDD-41BA-8539-68789AF9EA62}" type="presOf" srcId="{348CC6FF-2B2B-4D32-8325-FBC74FC89F84}" destId="{4A7745B5-43BE-4658-93F9-7B1CB01CE5EF}" srcOrd="0" destOrd="0" presId="urn:microsoft.com/office/officeart/2005/8/layout/vList2"/>
    <dgm:cxn modelId="{ED8A4C6A-ED43-4015-A9C9-5ECD750D741F}" srcId="{1347367E-AAAB-43AA-835F-DCD81B36F069}" destId="{EC75CE2A-A6FF-4445-930C-D6DF9BEB1D22}" srcOrd="2" destOrd="0" parTransId="{8A72E42A-190F-49B3-A616-4F542F7BC542}" sibTransId="{9EE31903-9A83-484C-B2B1-8078331A3895}"/>
    <dgm:cxn modelId="{6B59F4F4-D3DD-4760-A51A-917382ADB6FB}" type="presOf" srcId="{1347367E-AAAB-43AA-835F-DCD81B36F069}" destId="{A51A71E1-4BDC-4E24-8D62-D58595B400F7}" srcOrd="0" destOrd="0" presId="urn:microsoft.com/office/officeart/2005/8/layout/vList2"/>
    <dgm:cxn modelId="{8456A885-E915-4742-A42F-36BECD978E0D}" type="presOf" srcId="{0F34B6A3-15F3-4F5B-99B0-35A9A98474E3}" destId="{4FB64554-62F1-4559-B939-48E04EAE9CB3}" srcOrd="0" destOrd="3" presId="urn:microsoft.com/office/officeart/2005/8/layout/vList2"/>
    <dgm:cxn modelId="{D4EF7594-1D9E-4327-BB5E-EA81A4769AFC}" type="presOf" srcId="{F31BA763-469C-40CF-B8EB-77528CF0A635}" destId="{4FB64554-62F1-4559-B939-48E04EAE9CB3}" srcOrd="0" destOrd="1" presId="urn:microsoft.com/office/officeart/2005/8/layout/vList2"/>
    <dgm:cxn modelId="{6BA3FD91-8661-4C99-95E3-C7E909275A7C}" srcId="{348CC6FF-2B2B-4D32-8325-FBC74FC89F84}" destId="{78A4FC3F-B363-424F-9DAB-141AE4A81803}" srcOrd="1" destOrd="0" parTransId="{01FFFCC3-6251-4D4E-9833-F7A488EC1481}" sibTransId="{EF07C40D-73A5-4569-847E-E93D7FA9DCA7}"/>
    <dgm:cxn modelId="{993299A4-C154-4A54-9678-55BAA9EDC535}" srcId="{348CC6FF-2B2B-4D32-8325-FBC74FC89F84}" destId="{2B91EBCE-3A73-4C79-8BFF-9B5280AB08A6}" srcOrd="0" destOrd="0" parTransId="{70E33AF9-0F7E-4521-8D2D-3398AB6E8E2D}" sibTransId="{9BE4AFAF-97D0-48AE-9208-CA54EAF31A90}"/>
    <dgm:cxn modelId="{48B743E8-5E8A-438F-A431-3C0A98F4A3A6}" type="presOf" srcId="{100B2A95-CD04-4AE7-8895-CB20131125B1}" destId="{4FB64554-62F1-4559-B939-48E04EAE9CB3}" srcOrd="0" destOrd="0" presId="urn:microsoft.com/office/officeart/2005/8/layout/vList2"/>
    <dgm:cxn modelId="{441B64A2-79CF-4E6F-82B8-0D50E38DFCB4}" type="presOf" srcId="{EC75CE2A-A6FF-4445-930C-D6DF9BEB1D22}" destId="{4FB64554-62F1-4559-B939-48E04EAE9CB3}" srcOrd="0" destOrd="2" presId="urn:microsoft.com/office/officeart/2005/8/layout/vList2"/>
    <dgm:cxn modelId="{7DFC565D-D1D4-42B9-B814-9ACC34450B2B}" type="presParOf" srcId="{4A7745B5-43BE-4658-93F9-7B1CB01CE5EF}" destId="{83A06DDC-6635-4E48-BF02-9E269603EC11}" srcOrd="0" destOrd="0" presId="urn:microsoft.com/office/officeart/2005/8/layout/vList2"/>
    <dgm:cxn modelId="{8E50A1DC-FC8D-43B5-B3FD-57D71601FB02}" type="presParOf" srcId="{4A7745B5-43BE-4658-93F9-7B1CB01CE5EF}" destId="{8E9C4DA7-9C02-403C-BC29-FEF389D9F900}" srcOrd="1" destOrd="0" presId="urn:microsoft.com/office/officeart/2005/8/layout/vList2"/>
    <dgm:cxn modelId="{F3F606F0-9955-4DE0-990A-2B44195B4E44}" type="presParOf" srcId="{4A7745B5-43BE-4658-93F9-7B1CB01CE5EF}" destId="{439D28E0-DCA7-4C5D-BB69-125115B4CE56}" srcOrd="2" destOrd="0" presId="urn:microsoft.com/office/officeart/2005/8/layout/vList2"/>
    <dgm:cxn modelId="{AE14E52A-49FC-4060-925A-3A2D45F2D541}" type="presParOf" srcId="{4A7745B5-43BE-4658-93F9-7B1CB01CE5EF}" destId="{E235132E-B629-4DCA-86E7-8BA56E1D0992}" srcOrd="3" destOrd="0" presId="urn:microsoft.com/office/officeart/2005/8/layout/vList2"/>
    <dgm:cxn modelId="{36E3AF43-7037-4043-8BF8-3031351403C4}" type="presParOf" srcId="{4A7745B5-43BE-4658-93F9-7B1CB01CE5EF}" destId="{A51A71E1-4BDC-4E24-8D62-D58595B400F7}" srcOrd="4" destOrd="0" presId="urn:microsoft.com/office/officeart/2005/8/layout/vList2"/>
    <dgm:cxn modelId="{10FCC2FD-D4DC-4F85-809A-D11A239A077E}" type="presParOf" srcId="{4A7745B5-43BE-4658-93F9-7B1CB01CE5EF}" destId="{4FB64554-62F1-4559-B939-48E04EAE9C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7CC140-0EBD-4C00-A7A3-092F3188D372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E7130E0E-EA5D-4B25-B6B8-E69DE642CCE3}">
      <dgm:prSet phldrT="[Text]"/>
      <dgm:spPr/>
      <dgm:t>
        <a:bodyPr/>
        <a:lstStyle/>
        <a:p>
          <a:r>
            <a:rPr lang="id-ID" dirty="0" smtClean="0"/>
            <a:t>Bladder Cancer Dataset</a:t>
          </a:r>
          <a:endParaRPr lang="id-ID" dirty="0"/>
        </a:p>
      </dgm:t>
    </dgm:pt>
    <dgm:pt modelId="{C7AC10E8-6B97-4F62-999C-9C70B9CDD1E7}" type="parTrans" cxnId="{C12EE94C-0F7D-40BF-906A-0FDF1334AAA0}">
      <dgm:prSet/>
      <dgm:spPr/>
      <dgm:t>
        <a:bodyPr/>
        <a:lstStyle/>
        <a:p>
          <a:endParaRPr lang="id-ID"/>
        </a:p>
      </dgm:t>
    </dgm:pt>
    <dgm:pt modelId="{17886ED1-8FB9-4B0B-AC82-BF1DB21B4D59}" type="sibTrans" cxnId="{C12EE94C-0F7D-40BF-906A-0FDF1334AAA0}">
      <dgm:prSet/>
      <dgm:spPr/>
      <dgm:t>
        <a:bodyPr/>
        <a:lstStyle/>
        <a:p>
          <a:endParaRPr lang="id-ID"/>
        </a:p>
      </dgm:t>
    </dgm:pt>
    <dgm:pt modelId="{5F0A0E74-F866-418E-AB65-D183345420C2}">
      <dgm:prSet phldrT="[Text]"/>
      <dgm:spPr/>
      <dgm:t>
        <a:bodyPr/>
        <a:lstStyle/>
        <a:p>
          <a:r>
            <a:rPr lang="id-ID" dirty="0" smtClean="0"/>
            <a:t>Remove Irelevan Information</a:t>
          </a:r>
          <a:endParaRPr lang="id-ID" dirty="0"/>
        </a:p>
      </dgm:t>
    </dgm:pt>
    <dgm:pt modelId="{71B18DB3-95E2-4CC3-B5DB-0D8963EDB086}" type="parTrans" cxnId="{3E140DF8-7065-4D93-BB71-C53F8A4D443A}">
      <dgm:prSet/>
      <dgm:spPr/>
      <dgm:t>
        <a:bodyPr/>
        <a:lstStyle/>
        <a:p>
          <a:endParaRPr lang="id-ID"/>
        </a:p>
      </dgm:t>
    </dgm:pt>
    <dgm:pt modelId="{BE2338E6-8CD7-483A-A580-F2E37D93E237}" type="sibTrans" cxnId="{3E140DF8-7065-4D93-BB71-C53F8A4D443A}">
      <dgm:prSet/>
      <dgm:spPr/>
      <dgm:t>
        <a:bodyPr/>
        <a:lstStyle/>
        <a:p>
          <a:endParaRPr lang="id-ID"/>
        </a:p>
      </dgm:t>
    </dgm:pt>
    <dgm:pt modelId="{2C459D24-E0BB-46EB-BBA5-DECFA060FA1C}">
      <dgm:prSet phldrT="[Text]"/>
      <dgm:spPr/>
      <dgm:t>
        <a:bodyPr/>
        <a:lstStyle/>
        <a:p>
          <a:r>
            <a:rPr lang="id-ID" dirty="0" smtClean="0"/>
            <a:t>5-Year Survival of RC</a:t>
          </a:r>
          <a:endParaRPr lang="id-ID" dirty="0"/>
        </a:p>
      </dgm:t>
    </dgm:pt>
    <dgm:pt modelId="{D30D54B1-47D3-446C-9E1F-0E9C96720BAD}" type="parTrans" cxnId="{ECBFE0F0-7D4A-4EDA-AF6C-BAD36B5A6F6A}">
      <dgm:prSet/>
      <dgm:spPr/>
      <dgm:t>
        <a:bodyPr/>
        <a:lstStyle/>
        <a:p>
          <a:endParaRPr lang="id-ID"/>
        </a:p>
      </dgm:t>
    </dgm:pt>
    <dgm:pt modelId="{3A75FAB5-3B6F-402D-9259-17789D228CFB}" type="sibTrans" cxnId="{ECBFE0F0-7D4A-4EDA-AF6C-BAD36B5A6F6A}">
      <dgm:prSet/>
      <dgm:spPr/>
      <dgm:t>
        <a:bodyPr/>
        <a:lstStyle/>
        <a:p>
          <a:endParaRPr lang="id-ID"/>
        </a:p>
      </dgm:t>
    </dgm:pt>
    <dgm:pt modelId="{C6C08BBE-CCFF-4E4C-A4DC-EC4DDE5D310B}">
      <dgm:prSet phldrT="[Text]"/>
      <dgm:spPr/>
      <dgm:t>
        <a:bodyPr/>
        <a:lstStyle/>
        <a:p>
          <a:r>
            <a:rPr lang="id-ID" dirty="0" smtClean="0"/>
            <a:t>99 Patients were male</a:t>
          </a:r>
          <a:endParaRPr lang="id-ID" dirty="0"/>
        </a:p>
      </dgm:t>
    </dgm:pt>
    <dgm:pt modelId="{149CC2D7-6392-456E-B847-D55598D06724}" type="parTrans" cxnId="{C5D2AE3A-1B53-4B82-8A28-E236FE3B0436}">
      <dgm:prSet/>
      <dgm:spPr/>
      <dgm:t>
        <a:bodyPr/>
        <a:lstStyle/>
        <a:p>
          <a:endParaRPr lang="id-ID"/>
        </a:p>
      </dgm:t>
    </dgm:pt>
    <dgm:pt modelId="{096587E4-45A1-4C09-B165-1023F803C982}" type="sibTrans" cxnId="{C5D2AE3A-1B53-4B82-8A28-E236FE3B0436}">
      <dgm:prSet/>
      <dgm:spPr/>
      <dgm:t>
        <a:bodyPr/>
        <a:lstStyle/>
        <a:p>
          <a:endParaRPr lang="id-ID"/>
        </a:p>
      </dgm:t>
    </dgm:pt>
    <dgm:pt modelId="{ED0A2BC4-F5F3-495F-A341-E4632A272DC5}">
      <dgm:prSet phldrT="[Text]"/>
      <dgm:spPr/>
      <dgm:t>
        <a:bodyPr/>
        <a:lstStyle/>
        <a:p>
          <a:r>
            <a:rPr lang="id-ID" dirty="0" smtClean="0"/>
            <a:t>Normalize into scale [0,1]</a:t>
          </a:r>
          <a:endParaRPr lang="id-ID" dirty="0"/>
        </a:p>
      </dgm:t>
    </dgm:pt>
    <dgm:pt modelId="{9745F7F1-5529-49EA-9003-D2C1E2C81E75}" type="parTrans" cxnId="{02E0C0B6-9D41-49DE-8FD2-9E524B0B51A9}">
      <dgm:prSet/>
      <dgm:spPr/>
      <dgm:t>
        <a:bodyPr/>
        <a:lstStyle/>
        <a:p>
          <a:endParaRPr lang="id-ID"/>
        </a:p>
      </dgm:t>
    </dgm:pt>
    <dgm:pt modelId="{69FDC402-860E-49AA-A8F2-3ABD34D6BBC4}" type="sibTrans" cxnId="{02E0C0B6-9D41-49DE-8FD2-9E524B0B51A9}">
      <dgm:prSet/>
      <dgm:spPr/>
      <dgm:t>
        <a:bodyPr/>
        <a:lstStyle/>
        <a:p>
          <a:endParaRPr lang="id-ID"/>
        </a:p>
      </dgm:t>
    </dgm:pt>
    <dgm:pt modelId="{9EB0D886-522F-4436-89E6-D88ED3C9EBE3}">
      <dgm:prSet phldrT="[Text]"/>
      <dgm:spPr/>
      <dgm:t>
        <a:bodyPr/>
        <a:lstStyle/>
        <a:p>
          <a:r>
            <a:rPr lang="id-ID" dirty="0" smtClean="0"/>
            <a:t>Mean Age was 68</a:t>
          </a:r>
          <a:endParaRPr lang="id-ID" dirty="0"/>
        </a:p>
      </dgm:t>
    </dgm:pt>
    <dgm:pt modelId="{C10A485A-CF91-42D3-93EC-A0C630ADAE06}" type="parTrans" cxnId="{202473D3-5020-4BD7-A6B0-6F8D7904D6E4}">
      <dgm:prSet/>
      <dgm:spPr/>
      <dgm:t>
        <a:bodyPr/>
        <a:lstStyle/>
        <a:p>
          <a:endParaRPr lang="id-ID"/>
        </a:p>
      </dgm:t>
    </dgm:pt>
    <dgm:pt modelId="{2ABB0576-051D-42BB-A0DE-E53E33357233}" type="sibTrans" cxnId="{202473D3-5020-4BD7-A6B0-6F8D7904D6E4}">
      <dgm:prSet/>
      <dgm:spPr/>
      <dgm:t>
        <a:bodyPr/>
        <a:lstStyle/>
        <a:p>
          <a:endParaRPr lang="id-ID"/>
        </a:p>
      </dgm:t>
    </dgm:pt>
    <dgm:pt modelId="{DED64ED9-6D14-4431-8545-9CD4A2FB822C}">
      <dgm:prSet phldrT="[Text]"/>
      <dgm:spPr/>
      <dgm:t>
        <a:bodyPr/>
        <a:lstStyle/>
        <a:p>
          <a:r>
            <a:rPr lang="id-ID" smtClean="0"/>
            <a:t>71 Open Radical Cystectomy</a:t>
          </a:r>
          <a:endParaRPr lang="id-ID" dirty="0"/>
        </a:p>
      </dgm:t>
    </dgm:pt>
    <dgm:pt modelId="{B06BB8A3-93E9-4249-971E-CEA0C151BB71}" type="parTrans" cxnId="{92DE914C-5CD5-42F6-8518-BB34ACDC5934}">
      <dgm:prSet/>
      <dgm:spPr/>
      <dgm:t>
        <a:bodyPr/>
        <a:lstStyle/>
        <a:p>
          <a:endParaRPr lang="id-ID"/>
        </a:p>
      </dgm:t>
    </dgm:pt>
    <dgm:pt modelId="{3D604A95-3B06-4A5A-9679-B1738903B8F9}" type="sibTrans" cxnId="{92DE914C-5CD5-42F6-8518-BB34ACDC5934}">
      <dgm:prSet/>
      <dgm:spPr/>
      <dgm:t>
        <a:bodyPr/>
        <a:lstStyle/>
        <a:p>
          <a:endParaRPr lang="id-ID"/>
        </a:p>
      </dgm:t>
    </dgm:pt>
    <dgm:pt modelId="{CA941E7D-046C-4425-B588-56AD0B5028BE}">
      <dgm:prSet phldrT="[Text]"/>
      <dgm:spPr/>
      <dgm:t>
        <a:bodyPr/>
        <a:lstStyle/>
        <a:p>
          <a:r>
            <a:rPr lang="id-ID" dirty="0" smtClean="0"/>
            <a:t>96 Ileal Conduit and 21 Continent Diversion</a:t>
          </a:r>
          <a:endParaRPr lang="id-ID" dirty="0"/>
        </a:p>
      </dgm:t>
    </dgm:pt>
    <dgm:pt modelId="{01363759-E5AA-4013-AD5E-D666B889644B}" type="parTrans" cxnId="{AF139F25-7B84-4889-87B6-80012C2E6671}">
      <dgm:prSet/>
      <dgm:spPr/>
      <dgm:t>
        <a:bodyPr/>
        <a:lstStyle/>
        <a:p>
          <a:endParaRPr lang="id-ID"/>
        </a:p>
      </dgm:t>
    </dgm:pt>
    <dgm:pt modelId="{25FB934E-8DCC-4B28-93F3-FCC40405F442}" type="sibTrans" cxnId="{AF139F25-7B84-4889-87B6-80012C2E6671}">
      <dgm:prSet/>
      <dgm:spPr/>
      <dgm:t>
        <a:bodyPr/>
        <a:lstStyle/>
        <a:p>
          <a:endParaRPr lang="id-ID"/>
        </a:p>
      </dgm:t>
    </dgm:pt>
    <dgm:pt modelId="{5A4A6307-19C5-4F15-A958-6B12C1CD7BFB}">
      <dgm:prSet phldrT="[Text]"/>
      <dgm:spPr/>
      <dgm:t>
        <a:bodyPr/>
        <a:lstStyle/>
        <a:p>
          <a:r>
            <a:rPr lang="id-ID" dirty="0" smtClean="0"/>
            <a:t>Add Other attribute</a:t>
          </a:r>
          <a:endParaRPr lang="id-ID" dirty="0"/>
        </a:p>
      </dgm:t>
    </dgm:pt>
    <dgm:pt modelId="{AF17845E-E8E3-429A-B08A-6615D2333E61}" type="parTrans" cxnId="{B53BD513-3169-4FD7-9992-713928B30E18}">
      <dgm:prSet/>
      <dgm:spPr/>
      <dgm:t>
        <a:bodyPr/>
        <a:lstStyle/>
        <a:p>
          <a:endParaRPr lang="id-ID"/>
        </a:p>
      </dgm:t>
    </dgm:pt>
    <dgm:pt modelId="{674CB571-44E9-4C72-B56D-E43EFE366243}" type="sibTrans" cxnId="{B53BD513-3169-4FD7-9992-713928B30E18}">
      <dgm:prSet/>
      <dgm:spPr/>
      <dgm:t>
        <a:bodyPr/>
        <a:lstStyle/>
        <a:p>
          <a:endParaRPr lang="id-ID"/>
        </a:p>
      </dgm:t>
    </dgm:pt>
    <dgm:pt modelId="{E00424D0-C7DE-448B-BFEC-B9269D51674F}" type="pres">
      <dgm:prSet presAssocID="{6C7CC140-0EBD-4C00-A7A3-092F3188D37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F28C605-F6F2-4F61-8A66-7ED47A5829B2}" type="pres">
      <dgm:prSet presAssocID="{E7130E0E-EA5D-4B25-B6B8-E69DE642CCE3}" presName="centerShape" presStyleLbl="node0" presStyleIdx="0" presStyleCnt="1" custScaleX="158713" custScaleY="107864"/>
      <dgm:spPr/>
      <dgm:t>
        <a:bodyPr/>
        <a:lstStyle/>
        <a:p>
          <a:endParaRPr lang="id-ID"/>
        </a:p>
      </dgm:t>
    </dgm:pt>
    <dgm:pt modelId="{7DCE63E6-5781-41D9-8C3F-8184828D3E57}" type="pres">
      <dgm:prSet presAssocID="{9EB0D886-522F-4436-89E6-D88ED3C9EBE3}" presName="node" presStyleLbl="node1" presStyleIdx="0" presStyleCnt="8" custScaleX="158713" custScaleY="10786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0657041-D837-4CDE-A2D0-2C8C92E825C6}" type="pres">
      <dgm:prSet presAssocID="{9EB0D886-522F-4436-89E6-D88ED3C9EBE3}" presName="dummy" presStyleCnt="0"/>
      <dgm:spPr/>
      <dgm:t>
        <a:bodyPr/>
        <a:lstStyle/>
        <a:p>
          <a:endParaRPr lang="id-ID"/>
        </a:p>
      </dgm:t>
    </dgm:pt>
    <dgm:pt modelId="{EC025AAF-8B32-419B-9B49-BFEC0C79DF5D}" type="pres">
      <dgm:prSet presAssocID="{2ABB0576-051D-42BB-A0DE-E53E33357233}" presName="sibTrans" presStyleLbl="sibTrans2D1" presStyleIdx="0" presStyleCnt="8" custScaleX="158713" custScaleY="107864"/>
      <dgm:spPr/>
      <dgm:t>
        <a:bodyPr/>
        <a:lstStyle/>
        <a:p>
          <a:endParaRPr lang="id-ID"/>
        </a:p>
      </dgm:t>
    </dgm:pt>
    <dgm:pt modelId="{74569DCB-4938-4F31-9718-BD18EC048407}" type="pres">
      <dgm:prSet presAssocID="{DED64ED9-6D14-4431-8545-9CD4A2FB822C}" presName="node" presStyleLbl="node1" presStyleIdx="1" presStyleCnt="8" custScaleX="158713" custScaleY="10786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A214075-E5B9-447B-AB1B-FE5273569E86}" type="pres">
      <dgm:prSet presAssocID="{DED64ED9-6D14-4431-8545-9CD4A2FB822C}" presName="dummy" presStyleCnt="0"/>
      <dgm:spPr/>
      <dgm:t>
        <a:bodyPr/>
        <a:lstStyle/>
        <a:p>
          <a:endParaRPr lang="id-ID"/>
        </a:p>
      </dgm:t>
    </dgm:pt>
    <dgm:pt modelId="{2EF38C91-CC9F-44AC-80F3-58F16FD960D4}" type="pres">
      <dgm:prSet presAssocID="{3D604A95-3B06-4A5A-9679-B1738903B8F9}" presName="sibTrans" presStyleLbl="sibTrans2D1" presStyleIdx="1" presStyleCnt="8" custScaleX="158713" custScaleY="107864"/>
      <dgm:spPr/>
      <dgm:t>
        <a:bodyPr/>
        <a:lstStyle/>
        <a:p>
          <a:endParaRPr lang="id-ID"/>
        </a:p>
      </dgm:t>
    </dgm:pt>
    <dgm:pt modelId="{EB20260B-FDAD-4A9E-8B22-7A54745AB0F9}" type="pres">
      <dgm:prSet presAssocID="{CA941E7D-046C-4425-B588-56AD0B5028BE}" presName="node" presStyleLbl="node1" presStyleIdx="2" presStyleCnt="8" custScaleX="158713" custScaleY="10786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7830C5A-0921-4B76-86F4-76402E708A6A}" type="pres">
      <dgm:prSet presAssocID="{CA941E7D-046C-4425-B588-56AD0B5028BE}" presName="dummy" presStyleCnt="0"/>
      <dgm:spPr/>
      <dgm:t>
        <a:bodyPr/>
        <a:lstStyle/>
        <a:p>
          <a:endParaRPr lang="id-ID"/>
        </a:p>
      </dgm:t>
    </dgm:pt>
    <dgm:pt modelId="{0DD700F1-EC11-4657-A321-45B367C918D2}" type="pres">
      <dgm:prSet presAssocID="{25FB934E-8DCC-4B28-93F3-FCC40405F442}" presName="sibTrans" presStyleLbl="sibTrans2D1" presStyleIdx="2" presStyleCnt="8" custScaleX="158713" custScaleY="107864"/>
      <dgm:spPr/>
      <dgm:t>
        <a:bodyPr/>
        <a:lstStyle/>
        <a:p>
          <a:endParaRPr lang="id-ID"/>
        </a:p>
      </dgm:t>
    </dgm:pt>
    <dgm:pt modelId="{9184DA0B-B34E-4A55-BC81-3C4A184FEF88}" type="pres">
      <dgm:prSet presAssocID="{5A4A6307-19C5-4F15-A958-6B12C1CD7BFB}" presName="node" presStyleLbl="node1" presStyleIdx="3" presStyleCnt="8" custScaleX="158713" custScaleY="10786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028FD3E-DBF6-4963-AEDA-30901C5F0535}" type="pres">
      <dgm:prSet presAssocID="{5A4A6307-19C5-4F15-A958-6B12C1CD7BFB}" presName="dummy" presStyleCnt="0"/>
      <dgm:spPr/>
      <dgm:t>
        <a:bodyPr/>
        <a:lstStyle/>
        <a:p>
          <a:endParaRPr lang="id-ID"/>
        </a:p>
      </dgm:t>
    </dgm:pt>
    <dgm:pt modelId="{D0F97E96-76A0-477F-BAFE-ADA62EC5FC2C}" type="pres">
      <dgm:prSet presAssocID="{674CB571-44E9-4C72-B56D-E43EFE366243}" presName="sibTrans" presStyleLbl="sibTrans2D1" presStyleIdx="3" presStyleCnt="8" custScaleX="158713" custScaleY="107864"/>
      <dgm:spPr/>
      <dgm:t>
        <a:bodyPr/>
        <a:lstStyle/>
        <a:p>
          <a:endParaRPr lang="id-ID"/>
        </a:p>
      </dgm:t>
    </dgm:pt>
    <dgm:pt modelId="{6C9A3DA8-539F-4655-8D9F-8F4781B67C34}" type="pres">
      <dgm:prSet presAssocID="{ED0A2BC4-F5F3-495F-A341-E4632A272DC5}" presName="node" presStyleLbl="node1" presStyleIdx="4" presStyleCnt="8" custScaleX="158713" custScaleY="10786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C819676-1849-435A-8520-1AB97396B7CB}" type="pres">
      <dgm:prSet presAssocID="{ED0A2BC4-F5F3-495F-A341-E4632A272DC5}" presName="dummy" presStyleCnt="0"/>
      <dgm:spPr/>
      <dgm:t>
        <a:bodyPr/>
        <a:lstStyle/>
        <a:p>
          <a:endParaRPr lang="id-ID"/>
        </a:p>
      </dgm:t>
    </dgm:pt>
    <dgm:pt modelId="{C8D4E34E-2703-4979-865B-C7D339A4C148}" type="pres">
      <dgm:prSet presAssocID="{69FDC402-860E-49AA-A8F2-3ABD34D6BBC4}" presName="sibTrans" presStyleLbl="sibTrans2D1" presStyleIdx="4" presStyleCnt="8" custScaleX="158713" custScaleY="107864"/>
      <dgm:spPr/>
      <dgm:t>
        <a:bodyPr/>
        <a:lstStyle/>
        <a:p>
          <a:endParaRPr lang="id-ID"/>
        </a:p>
      </dgm:t>
    </dgm:pt>
    <dgm:pt modelId="{639AAEF1-E905-419F-8624-62E6BF01138B}" type="pres">
      <dgm:prSet presAssocID="{5F0A0E74-F866-418E-AB65-D183345420C2}" presName="node" presStyleLbl="node1" presStyleIdx="5" presStyleCnt="8" custScaleX="158713" custScaleY="10786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4C6EC95-BE5D-4265-93A3-809EC6BB71AF}" type="pres">
      <dgm:prSet presAssocID="{5F0A0E74-F866-418E-AB65-D183345420C2}" presName="dummy" presStyleCnt="0"/>
      <dgm:spPr/>
      <dgm:t>
        <a:bodyPr/>
        <a:lstStyle/>
        <a:p>
          <a:endParaRPr lang="id-ID"/>
        </a:p>
      </dgm:t>
    </dgm:pt>
    <dgm:pt modelId="{22E185B6-5FE9-4364-A2EF-CB2191BA0243}" type="pres">
      <dgm:prSet presAssocID="{BE2338E6-8CD7-483A-A580-F2E37D93E237}" presName="sibTrans" presStyleLbl="sibTrans2D1" presStyleIdx="5" presStyleCnt="8" custScaleX="158713" custScaleY="107864"/>
      <dgm:spPr/>
      <dgm:t>
        <a:bodyPr/>
        <a:lstStyle/>
        <a:p>
          <a:endParaRPr lang="id-ID"/>
        </a:p>
      </dgm:t>
    </dgm:pt>
    <dgm:pt modelId="{36C8680A-2C17-41D8-B38A-8067AC3A842C}" type="pres">
      <dgm:prSet presAssocID="{2C459D24-E0BB-46EB-BBA5-DECFA060FA1C}" presName="node" presStyleLbl="node1" presStyleIdx="6" presStyleCnt="8" custScaleX="158713" custScaleY="10786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80A2AB9-9541-4C6D-ABCB-2D1B6C5A0CAA}" type="pres">
      <dgm:prSet presAssocID="{2C459D24-E0BB-46EB-BBA5-DECFA060FA1C}" presName="dummy" presStyleCnt="0"/>
      <dgm:spPr/>
      <dgm:t>
        <a:bodyPr/>
        <a:lstStyle/>
        <a:p>
          <a:endParaRPr lang="id-ID"/>
        </a:p>
      </dgm:t>
    </dgm:pt>
    <dgm:pt modelId="{AE3A5769-5DCF-45B4-9E98-13C15505C424}" type="pres">
      <dgm:prSet presAssocID="{3A75FAB5-3B6F-402D-9259-17789D228CFB}" presName="sibTrans" presStyleLbl="sibTrans2D1" presStyleIdx="6" presStyleCnt="8" custScaleX="158713" custScaleY="107864"/>
      <dgm:spPr/>
      <dgm:t>
        <a:bodyPr/>
        <a:lstStyle/>
        <a:p>
          <a:endParaRPr lang="id-ID"/>
        </a:p>
      </dgm:t>
    </dgm:pt>
    <dgm:pt modelId="{FCB376CB-33F9-4673-9EBE-C32BB81FBCD8}" type="pres">
      <dgm:prSet presAssocID="{C6C08BBE-CCFF-4E4C-A4DC-EC4DDE5D310B}" presName="node" presStyleLbl="node1" presStyleIdx="7" presStyleCnt="8" custScaleX="158713" custScaleY="10786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0453829-5BCB-4E76-A88A-80223099662E}" type="pres">
      <dgm:prSet presAssocID="{C6C08BBE-CCFF-4E4C-A4DC-EC4DDE5D310B}" presName="dummy" presStyleCnt="0"/>
      <dgm:spPr/>
      <dgm:t>
        <a:bodyPr/>
        <a:lstStyle/>
        <a:p>
          <a:endParaRPr lang="id-ID"/>
        </a:p>
      </dgm:t>
    </dgm:pt>
    <dgm:pt modelId="{265FBF14-2027-4E98-A95D-21E2B581C317}" type="pres">
      <dgm:prSet presAssocID="{096587E4-45A1-4C09-B165-1023F803C982}" presName="sibTrans" presStyleLbl="sibTrans2D1" presStyleIdx="7" presStyleCnt="8" custScaleX="158713" custScaleY="107864"/>
      <dgm:spPr/>
      <dgm:t>
        <a:bodyPr/>
        <a:lstStyle/>
        <a:p>
          <a:endParaRPr lang="id-ID"/>
        </a:p>
      </dgm:t>
    </dgm:pt>
  </dgm:ptLst>
  <dgm:cxnLst>
    <dgm:cxn modelId="{C5D2AE3A-1B53-4B82-8A28-E236FE3B0436}" srcId="{E7130E0E-EA5D-4B25-B6B8-E69DE642CCE3}" destId="{C6C08BBE-CCFF-4E4C-A4DC-EC4DDE5D310B}" srcOrd="7" destOrd="0" parTransId="{149CC2D7-6392-456E-B847-D55598D06724}" sibTransId="{096587E4-45A1-4C09-B165-1023F803C982}"/>
    <dgm:cxn modelId="{9F726626-7581-4579-B27F-ACFA40CA1106}" type="presOf" srcId="{CA941E7D-046C-4425-B588-56AD0B5028BE}" destId="{EB20260B-FDAD-4A9E-8B22-7A54745AB0F9}" srcOrd="0" destOrd="0" presId="urn:microsoft.com/office/officeart/2005/8/layout/radial6"/>
    <dgm:cxn modelId="{D1D9CA3B-B2CD-4844-86A3-8EE987BC807D}" type="presOf" srcId="{2ABB0576-051D-42BB-A0DE-E53E33357233}" destId="{EC025AAF-8B32-419B-9B49-BFEC0C79DF5D}" srcOrd="0" destOrd="0" presId="urn:microsoft.com/office/officeart/2005/8/layout/radial6"/>
    <dgm:cxn modelId="{3EC78AB8-4FE1-4DE5-B630-38DC91DC921F}" type="presOf" srcId="{E7130E0E-EA5D-4B25-B6B8-E69DE642CCE3}" destId="{EF28C605-F6F2-4F61-8A66-7ED47A5829B2}" srcOrd="0" destOrd="0" presId="urn:microsoft.com/office/officeart/2005/8/layout/radial6"/>
    <dgm:cxn modelId="{DA8E7C4D-DD6B-483F-B2AB-8B58C9380EB0}" type="presOf" srcId="{096587E4-45A1-4C09-B165-1023F803C982}" destId="{265FBF14-2027-4E98-A95D-21E2B581C317}" srcOrd="0" destOrd="0" presId="urn:microsoft.com/office/officeart/2005/8/layout/radial6"/>
    <dgm:cxn modelId="{202473D3-5020-4BD7-A6B0-6F8D7904D6E4}" srcId="{E7130E0E-EA5D-4B25-B6B8-E69DE642CCE3}" destId="{9EB0D886-522F-4436-89E6-D88ED3C9EBE3}" srcOrd="0" destOrd="0" parTransId="{C10A485A-CF91-42D3-93EC-A0C630ADAE06}" sibTransId="{2ABB0576-051D-42BB-A0DE-E53E33357233}"/>
    <dgm:cxn modelId="{86443967-C851-4473-AED4-34631422F893}" type="presOf" srcId="{3A75FAB5-3B6F-402D-9259-17789D228CFB}" destId="{AE3A5769-5DCF-45B4-9E98-13C15505C424}" srcOrd="0" destOrd="0" presId="urn:microsoft.com/office/officeart/2005/8/layout/radial6"/>
    <dgm:cxn modelId="{D6488424-D7BB-4111-84B9-BA4B06FD9501}" type="presOf" srcId="{2C459D24-E0BB-46EB-BBA5-DECFA060FA1C}" destId="{36C8680A-2C17-41D8-B38A-8067AC3A842C}" srcOrd="0" destOrd="0" presId="urn:microsoft.com/office/officeart/2005/8/layout/radial6"/>
    <dgm:cxn modelId="{7B603341-09D2-4C89-A502-D91C256DD15D}" type="presOf" srcId="{BE2338E6-8CD7-483A-A580-F2E37D93E237}" destId="{22E185B6-5FE9-4364-A2EF-CB2191BA0243}" srcOrd="0" destOrd="0" presId="urn:microsoft.com/office/officeart/2005/8/layout/radial6"/>
    <dgm:cxn modelId="{2BFF56F0-BDE4-430C-BB0A-38656DE0836D}" type="presOf" srcId="{5A4A6307-19C5-4F15-A958-6B12C1CD7BFB}" destId="{9184DA0B-B34E-4A55-BC81-3C4A184FEF88}" srcOrd="0" destOrd="0" presId="urn:microsoft.com/office/officeart/2005/8/layout/radial6"/>
    <dgm:cxn modelId="{81C396D0-EED8-4939-A5EC-33640F8A2DD6}" type="presOf" srcId="{DED64ED9-6D14-4431-8545-9CD4A2FB822C}" destId="{74569DCB-4938-4F31-9718-BD18EC048407}" srcOrd="0" destOrd="0" presId="urn:microsoft.com/office/officeart/2005/8/layout/radial6"/>
    <dgm:cxn modelId="{F415D1BA-60C3-4E4C-BD86-355D93ACF978}" type="presOf" srcId="{ED0A2BC4-F5F3-495F-A341-E4632A272DC5}" destId="{6C9A3DA8-539F-4655-8D9F-8F4781B67C34}" srcOrd="0" destOrd="0" presId="urn:microsoft.com/office/officeart/2005/8/layout/radial6"/>
    <dgm:cxn modelId="{C07FE87C-C1E4-4712-95A3-1A00F7076803}" type="presOf" srcId="{C6C08BBE-CCFF-4E4C-A4DC-EC4DDE5D310B}" destId="{FCB376CB-33F9-4673-9EBE-C32BB81FBCD8}" srcOrd="0" destOrd="0" presId="urn:microsoft.com/office/officeart/2005/8/layout/radial6"/>
    <dgm:cxn modelId="{863FD7E0-E2C3-4BB0-BBEB-C30D801555D2}" type="presOf" srcId="{674CB571-44E9-4C72-B56D-E43EFE366243}" destId="{D0F97E96-76A0-477F-BAFE-ADA62EC5FC2C}" srcOrd="0" destOrd="0" presId="urn:microsoft.com/office/officeart/2005/8/layout/radial6"/>
    <dgm:cxn modelId="{92DE914C-5CD5-42F6-8518-BB34ACDC5934}" srcId="{E7130E0E-EA5D-4B25-B6B8-E69DE642CCE3}" destId="{DED64ED9-6D14-4431-8545-9CD4A2FB822C}" srcOrd="1" destOrd="0" parTransId="{B06BB8A3-93E9-4249-971E-CEA0C151BB71}" sibTransId="{3D604A95-3B06-4A5A-9679-B1738903B8F9}"/>
    <dgm:cxn modelId="{5133F230-CFF0-4D72-AC0A-80E74ED43627}" type="presOf" srcId="{3D604A95-3B06-4A5A-9679-B1738903B8F9}" destId="{2EF38C91-CC9F-44AC-80F3-58F16FD960D4}" srcOrd="0" destOrd="0" presId="urn:microsoft.com/office/officeart/2005/8/layout/radial6"/>
    <dgm:cxn modelId="{AF139F25-7B84-4889-87B6-80012C2E6671}" srcId="{E7130E0E-EA5D-4B25-B6B8-E69DE642CCE3}" destId="{CA941E7D-046C-4425-B588-56AD0B5028BE}" srcOrd="2" destOrd="0" parTransId="{01363759-E5AA-4013-AD5E-D666B889644B}" sibTransId="{25FB934E-8DCC-4B28-93F3-FCC40405F442}"/>
    <dgm:cxn modelId="{B53BD513-3169-4FD7-9992-713928B30E18}" srcId="{E7130E0E-EA5D-4B25-B6B8-E69DE642CCE3}" destId="{5A4A6307-19C5-4F15-A958-6B12C1CD7BFB}" srcOrd="3" destOrd="0" parTransId="{AF17845E-E8E3-429A-B08A-6615D2333E61}" sibTransId="{674CB571-44E9-4C72-B56D-E43EFE366243}"/>
    <dgm:cxn modelId="{FBBBC943-9FD6-491B-80E1-D17C99727552}" type="presOf" srcId="{6C7CC140-0EBD-4C00-A7A3-092F3188D372}" destId="{E00424D0-C7DE-448B-BFEC-B9269D51674F}" srcOrd="0" destOrd="0" presId="urn:microsoft.com/office/officeart/2005/8/layout/radial6"/>
    <dgm:cxn modelId="{E217193F-E3C8-4AF7-B9C9-0BE05EEBF68D}" type="presOf" srcId="{5F0A0E74-F866-418E-AB65-D183345420C2}" destId="{639AAEF1-E905-419F-8624-62E6BF01138B}" srcOrd="0" destOrd="0" presId="urn:microsoft.com/office/officeart/2005/8/layout/radial6"/>
    <dgm:cxn modelId="{17C98F36-1BA5-40BF-8CAD-D0F1C54018BE}" type="presOf" srcId="{69FDC402-860E-49AA-A8F2-3ABD34D6BBC4}" destId="{C8D4E34E-2703-4979-865B-C7D339A4C148}" srcOrd="0" destOrd="0" presId="urn:microsoft.com/office/officeart/2005/8/layout/radial6"/>
    <dgm:cxn modelId="{C12EE94C-0F7D-40BF-906A-0FDF1334AAA0}" srcId="{6C7CC140-0EBD-4C00-A7A3-092F3188D372}" destId="{E7130E0E-EA5D-4B25-B6B8-E69DE642CCE3}" srcOrd="0" destOrd="0" parTransId="{C7AC10E8-6B97-4F62-999C-9C70B9CDD1E7}" sibTransId="{17886ED1-8FB9-4B0B-AC82-BF1DB21B4D59}"/>
    <dgm:cxn modelId="{3E140DF8-7065-4D93-BB71-C53F8A4D443A}" srcId="{E7130E0E-EA5D-4B25-B6B8-E69DE642CCE3}" destId="{5F0A0E74-F866-418E-AB65-D183345420C2}" srcOrd="5" destOrd="0" parTransId="{71B18DB3-95E2-4CC3-B5DB-0D8963EDB086}" sibTransId="{BE2338E6-8CD7-483A-A580-F2E37D93E237}"/>
    <dgm:cxn modelId="{919BC18D-7C45-42E8-B50E-5760A07CE83F}" type="presOf" srcId="{25FB934E-8DCC-4B28-93F3-FCC40405F442}" destId="{0DD700F1-EC11-4657-A321-45B367C918D2}" srcOrd="0" destOrd="0" presId="urn:microsoft.com/office/officeart/2005/8/layout/radial6"/>
    <dgm:cxn modelId="{559A065C-609E-43D2-BBFD-2069404C0A5E}" type="presOf" srcId="{9EB0D886-522F-4436-89E6-D88ED3C9EBE3}" destId="{7DCE63E6-5781-41D9-8C3F-8184828D3E57}" srcOrd="0" destOrd="0" presId="urn:microsoft.com/office/officeart/2005/8/layout/radial6"/>
    <dgm:cxn modelId="{ECBFE0F0-7D4A-4EDA-AF6C-BAD36B5A6F6A}" srcId="{E7130E0E-EA5D-4B25-B6B8-E69DE642CCE3}" destId="{2C459D24-E0BB-46EB-BBA5-DECFA060FA1C}" srcOrd="6" destOrd="0" parTransId="{D30D54B1-47D3-446C-9E1F-0E9C96720BAD}" sibTransId="{3A75FAB5-3B6F-402D-9259-17789D228CFB}"/>
    <dgm:cxn modelId="{02E0C0B6-9D41-49DE-8FD2-9E524B0B51A9}" srcId="{E7130E0E-EA5D-4B25-B6B8-E69DE642CCE3}" destId="{ED0A2BC4-F5F3-495F-A341-E4632A272DC5}" srcOrd="4" destOrd="0" parTransId="{9745F7F1-5529-49EA-9003-D2C1E2C81E75}" sibTransId="{69FDC402-860E-49AA-A8F2-3ABD34D6BBC4}"/>
    <dgm:cxn modelId="{227AEE67-5FD8-46D4-83E2-022D38D6D73B}" type="presParOf" srcId="{E00424D0-C7DE-448B-BFEC-B9269D51674F}" destId="{EF28C605-F6F2-4F61-8A66-7ED47A5829B2}" srcOrd="0" destOrd="0" presId="urn:microsoft.com/office/officeart/2005/8/layout/radial6"/>
    <dgm:cxn modelId="{8EA2649A-D059-49A7-A308-03E6175E9C74}" type="presParOf" srcId="{E00424D0-C7DE-448B-BFEC-B9269D51674F}" destId="{7DCE63E6-5781-41D9-8C3F-8184828D3E57}" srcOrd="1" destOrd="0" presId="urn:microsoft.com/office/officeart/2005/8/layout/radial6"/>
    <dgm:cxn modelId="{D784E71B-16B6-4F4E-ACF9-2CFBAB43209A}" type="presParOf" srcId="{E00424D0-C7DE-448B-BFEC-B9269D51674F}" destId="{10657041-D837-4CDE-A2D0-2C8C92E825C6}" srcOrd="2" destOrd="0" presId="urn:microsoft.com/office/officeart/2005/8/layout/radial6"/>
    <dgm:cxn modelId="{35FF2C74-A21B-49C4-BE8D-6F783015CAB6}" type="presParOf" srcId="{E00424D0-C7DE-448B-BFEC-B9269D51674F}" destId="{EC025AAF-8B32-419B-9B49-BFEC0C79DF5D}" srcOrd="3" destOrd="0" presId="urn:microsoft.com/office/officeart/2005/8/layout/radial6"/>
    <dgm:cxn modelId="{9E1B5E27-9463-4577-A8C5-589F61F12FCD}" type="presParOf" srcId="{E00424D0-C7DE-448B-BFEC-B9269D51674F}" destId="{74569DCB-4938-4F31-9718-BD18EC048407}" srcOrd="4" destOrd="0" presId="urn:microsoft.com/office/officeart/2005/8/layout/radial6"/>
    <dgm:cxn modelId="{D0393376-9E16-454E-8141-47019882108C}" type="presParOf" srcId="{E00424D0-C7DE-448B-BFEC-B9269D51674F}" destId="{5A214075-E5B9-447B-AB1B-FE5273569E86}" srcOrd="5" destOrd="0" presId="urn:microsoft.com/office/officeart/2005/8/layout/radial6"/>
    <dgm:cxn modelId="{1663161B-D401-440B-8FAF-1D2D654EB594}" type="presParOf" srcId="{E00424D0-C7DE-448B-BFEC-B9269D51674F}" destId="{2EF38C91-CC9F-44AC-80F3-58F16FD960D4}" srcOrd="6" destOrd="0" presId="urn:microsoft.com/office/officeart/2005/8/layout/radial6"/>
    <dgm:cxn modelId="{48BEFA40-E9F2-4B43-96D1-0044C4F81B57}" type="presParOf" srcId="{E00424D0-C7DE-448B-BFEC-B9269D51674F}" destId="{EB20260B-FDAD-4A9E-8B22-7A54745AB0F9}" srcOrd="7" destOrd="0" presId="urn:microsoft.com/office/officeart/2005/8/layout/radial6"/>
    <dgm:cxn modelId="{6D82D487-EDE6-4254-A12B-A3FEE6E53F5C}" type="presParOf" srcId="{E00424D0-C7DE-448B-BFEC-B9269D51674F}" destId="{67830C5A-0921-4B76-86F4-76402E708A6A}" srcOrd="8" destOrd="0" presId="urn:microsoft.com/office/officeart/2005/8/layout/radial6"/>
    <dgm:cxn modelId="{FB2364E6-1A5C-44C6-BF41-A2D9481CF6DE}" type="presParOf" srcId="{E00424D0-C7DE-448B-BFEC-B9269D51674F}" destId="{0DD700F1-EC11-4657-A321-45B367C918D2}" srcOrd="9" destOrd="0" presId="urn:microsoft.com/office/officeart/2005/8/layout/radial6"/>
    <dgm:cxn modelId="{15C472F7-68BC-4596-B416-D8DC2158EA65}" type="presParOf" srcId="{E00424D0-C7DE-448B-BFEC-B9269D51674F}" destId="{9184DA0B-B34E-4A55-BC81-3C4A184FEF88}" srcOrd="10" destOrd="0" presId="urn:microsoft.com/office/officeart/2005/8/layout/radial6"/>
    <dgm:cxn modelId="{98CC83C3-420B-48FB-B118-90CB60D4E4EF}" type="presParOf" srcId="{E00424D0-C7DE-448B-BFEC-B9269D51674F}" destId="{9028FD3E-DBF6-4963-AEDA-30901C5F0535}" srcOrd="11" destOrd="0" presId="urn:microsoft.com/office/officeart/2005/8/layout/radial6"/>
    <dgm:cxn modelId="{C2B3413A-20CE-4A00-B204-8FD1BF16CB50}" type="presParOf" srcId="{E00424D0-C7DE-448B-BFEC-B9269D51674F}" destId="{D0F97E96-76A0-477F-BAFE-ADA62EC5FC2C}" srcOrd="12" destOrd="0" presId="urn:microsoft.com/office/officeart/2005/8/layout/radial6"/>
    <dgm:cxn modelId="{1FC2FDD8-0CC4-48C2-96B5-50C0CCB64122}" type="presParOf" srcId="{E00424D0-C7DE-448B-BFEC-B9269D51674F}" destId="{6C9A3DA8-539F-4655-8D9F-8F4781B67C34}" srcOrd="13" destOrd="0" presId="urn:microsoft.com/office/officeart/2005/8/layout/radial6"/>
    <dgm:cxn modelId="{B1B6624A-EA54-4BA2-B68D-DAB7782232C2}" type="presParOf" srcId="{E00424D0-C7DE-448B-BFEC-B9269D51674F}" destId="{AC819676-1849-435A-8520-1AB97396B7CB}" srcOrd="14" destOrd="0" presId="urn:microsoft.com/office/officeart/2005/8/layout/radial6"/>
    <dgm:cxn modelId="{9589D5BD-5BCB-47A7-88AD-322B7148CF22}" type="presParOf" srcId="{E00424D0-C7DE-448B-BFEC-B9269D51674F}" destId="{C8D4E34E-2703-4979-865B-C7D339A4C148}" srcOrd="15" destOrd="0" presId="urn:microsoft.com/office/officeart/2005/8/layout/radial6"/>
    <dgm:cxn modelId="{D94F864B-A3C4-4E2C-80C4-0DB18F1B6E97}" type="presParOf" srcId="{E00424D0-C7DE-448B-BFEC-B9269D51674F}" destId="{639AAEF1-E905-419F-8624-62E6BF01138B}" srcOrd="16" destOrd="0" presId="urn:microsoft.com/office/officeart/2005/8/layout/radial6"/>
    <dgm:cxn modelId="{24FC28AA-7836-4C76-97C2-4DB18F07261D}" type="presParOf" srcId="{E00424D0-C7DE-448B-BFEC-B9269D51674F}" destId="{84C6EC95-BE5D-4265-93A3-809EC6BB71AF}" srcOrd="17" destOrd="0" presId="urn:microsoft.com/office/officeart/2005/8/layout/radial6"/>
    <dgm:cxn modelId="{6EC79942-C63E-4759-958A-2A3FF4DD1DEF}" type="presParOf" srcId="{E00424D0-C7DE-448B-BFEC-B9269D51674F}" destId="{22E185B6-5FE9-4364-A2EF-CB2191BA0243}" srcOrd="18" destOrd="0" presId="urn:microsoft.com/office/officeart/2005/8/layout/radial6"/>
    <dgm:cxn modelId="{AA4C705E-5400-47FD-BA5F-53CB7E080216}" type="presParOf" srcId="{E00424D0-C7DE-448B-BFEC-B9269D51674F}" destId="{36C8680A-2C17-41D8-B38A-8067AC3A842C}" srcOrd="19" destOrd="0" presId="urn:microsoft.com/office/officeart/2005/8/layout/radial6"/>
    <dgm:cxn modelId="{41DBB6FF-60D8-4E24-8AB9-0AF34175A5A6}" type="presParOf" srcId="{E00424D0-C7DE-448B-BFEC-B9269D51674F}" destId="{080A2AB9-9541-4C6D-ABCB-2D1B6C5A0CAA}" srcOrd="20" destOrd="0" presId="urn:microsoft.com/office/officeart/2005/8/layout/radial6"/>
    <dgm:cxn modelId="{7F7E2DAB-3F9F-4462-A1C6-7281E9823C07}" type="presParOf" srcId="{E00424D0-C7DE-448B-BFEC-B9269D51674F}" destId="{AE3A5769-5DCF-45B4-9E98-13C15505C424}" srcOrd="21" destOrd="0" presId="urn:microsoft.com/office/officeart/2005/8/layout/radial6"/>
    <dgm:cxn modelId="{6CEEA6CA-EB06-419C-B4BA-6CF1C0530300}" type="presParOf" srcId="{E00424D0-C7DE-448B-BFEC-B9269D51674F}" destId="{FCB376CB-33F9-4673-9EBE-C32BB81FBCD8}" srcOrd="22" destOrd="0" presId="urn:microsoft.com/office/officeart/2005/8/layout/radial6"/>
    <dgm:cxn modelId="{A34A8874-0BEB-4B2D-93B7-C3CD64B01D01}" type="presParOf" srcId="{E00424D0-C7DE-448B-BFEC-B9269D51674F}" destId="{30453829-5BCB-4E76-A88A-80223099662E}" srcOrd="23" destOrd="0" presId="urn:microsoft.com/office/officeart/2005/8/layout/radial6"/>
    <dgm:cxn modelId="{F5E5EB8E-F457-4D67-B5E2-36F6E2038131}" type="presParOf" srcId="{E00424D0-C7DE-448B-BFEC-B9269D51674F}" destId="{265FBF14-2027-4E98-A95D-21E2B581C317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9BF5B0E-0686-4553-9462-1DF4643FA8C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396B9EF8-101B-49F3-97AF-95F19C035E9B}">
      <dgm:prSet phldrT="[Text]"/>
      <dgm:spPr/>
      <dgm:t>
        <a:bodyPr/>
        <a:lstStyle/>
        <a:p>
          <a:r>
            <a:rPr lang="id-ID" dirty="0" smtClean="0"/>
            <a:t>ANN BP</a:t>
          </a:r>
          <a:endParaRPr lang="id-ID" dirty="0"/>
        </a:p>
      </dgm:t>
    </dgm:pt>
    <dgm:pt modelId="{C82AAA80-DEFB-4754-9A8C-3D53B62AE122}" type="parTrans" cxnId="{3CB10F6F-300E-4D8C-AA30-04AA58C27FD9}">
      <dgm:prSet/>
      <dgm:spPr/>
      <dgm:t>
        <a:bodyPr/>
        <a:lstStyle/>
        <a:p>
          <a:endParaRPr lang="id-ID"/>
        </a:p>
      </dgm:t>
    </dgm:pt>
    <dgm:pt modelId="{E38074D0-8DB3-41B6-B978-36C3859C0457}" type="sibTrans" cxnId="{3CB10F6F-300E-4D8C-AA30-04AA58C27FD9}">
      <dgm:prSet/>
      <dgm:spPr/>
      <dgm:t>
        <a:bodyPr/>
        <a:lstStyle/>
        <a:p>
          <a:endParaRPr lang="id-ID"/>
        </a:p>
      </dgm:t>
    </dgm:pt>
    <dgm:pt modelId="{3016E717-9995-4911-8D84-5D7B198606B1}">
      <dgm:prSet phldrT="[Text]"/>
      <dgm:spPr/>
      <dgm:t>
        <a:bodyPr/>
        <a:lstStyle/>
        <a:p>
          <a:r>
            <a:rPr lang="id-ID" dirty="0" smtClean="0"/>
            <a:t>KNN</a:t>
          </a:r>
          <a:endParaRPr lang="id-ID" dirty="0"/>
        </a:p>
      </dgm:t>
    </dgm:pt>
    <dgm:pt modelId="{FC32AA10-9F95-4283-BAAF-9C99F9A410EE}" type="parTrans" cxnId="{0FD38C5C-71A5-4054-A678-AD0FC7789913}">
      <dgm:prSet/>
      <dgm:spPr/>
      <dgm:t>
        <a:bodyPr/>
        <a:lstStyle/>
        <a:p>
          <a:endParaRPr lang="id-ID"/>
        </a:p>
      </dgm:t>
    </dgm:pt>
    <dgm:pt modelId="{E1FD616D-E817-441E-BD74-1E9C402B92D1}" type="sibTrans" cxnId="{0FD38C5C-71A5-4054-A678-AD0FC7789913}">
      <dgm:prSet/>
      <dgm:spPr/>
      <dgm:t>
        <a:bodyPr/>
        <a:lstStyle/>
        <a:p>
          <a:endParaRPr lang="id-ID"/>
        </a:p>
      </dgm:t>
    </dgm:pt>
    <dgm:pt modelId="{B1F1FDC2-BBE6-471F-8286-58491FB3A58D}">
      <dgm:prSet phldrT="[Text]"/>
      <dgm:spPr/>
      <dgm:t>
        <a:bodyPr/>
        <a:lstStyle/>
        <a:p>
          <a:r>
            <a:rPr lang="id-ID" dirty="0" smtClean="0"/>
            <a:t>SVM</a:t>
          </a:r>
          <a:endParaRPr lang="id-ID" dirty="0"/>
        </a:p>
      </dgm:t>
    </dgm:pt>
    <dgm:pt modelId="{E1374D1B-E64A-4B0E-815D-0A5F86010304}" type="parTrans" cxnId="{4D4BF463-B26B-4348-A58A-B2CCAFDAB07D}">
      <dgm:prSet/>
      <dgm:spPr/>
      <dgm:t>
        <a:bodyPr/>
        <a:lstStyle/>
        <a:p>
          <a:endParaRPr lang="id-ID"/>
        </a:p>
      </dgm:t>
    </dgm:pt>
    <dgm:pt modelId="{C5914BA9-D18D-4C20-A1E1-4C1636F3388C}" type="sibTrans" cxnId="{4D4BF463-B26B-4348-A58A-B2CCAFDAB07D}">
      <dgm:prSet/>
      <dgm:spPr/>
      <dgm:t>
        <a:bodyPr/>
        <a:lstStyle/>
        <a:p>
          <a:endParaRPr lang="id-ID"/>
        </a:p>
      </dgm:t>
    </dgm:pt>
    <dgm:pt modelId="{DBB3E81C-C393-42E6-9B8B-3DC4DF464C00}">
      <dgm:prSet phldrT="[Text]"/>
      <dgm:spPr/>
      <dgm:t>
        <a:bodyPr/>
        <a:lstStyle/>
        <a:p>
          <a:r>
            <a:rPr lang="id-ID" dirty="0" smtClean="0"/>
            <a:t>ELM</a:t>
          </a:r>
          <a:endParaRPr lang="id-ID" dirty="0"/>
        </a:p>
      </dgm:t>
    </dgm:pt>
    <dgm:pt modelId="{0C8E659A-D4F3-46B3-B0FB-327963347B7F}" type="parTrans" cxnId="{E15853A6-DB07-4805-9E67-B6338823E47C}">
      <dgm:prSet/>
      <dgm:spPr/>
      <dgm:t>
        <a:bodyPr/>
        <a:lstStyle/>
        <a:p>
          <a:endParaRPr lang="id-ID"/>
        </a:p>
      </dgm:t>
    </dgm:pt>
    <dgm:pt modelId="{9E297BEE-BAAE-4AB8-A3A4-00F6CF190D6D}" type="sibTrans" cxnId="{E15853A6-DB07-4805-9E67-B6338823E47C}">
      <dgm:prSet/>
      <dgm:spPr/>
      <dgm:t>
        <a:bodyPr/>
        <a:lstStyle/>
        <a:p>
          <a:endParaRPr lang="id-ID"/>
        </a:p>
      </dgm:t>
    </dgm:pt>
    <dgm:pt modelId="{A1E2FF1E-4E22-4B03-9A44-86626B709ED6}">
      <dgm:prSet phldrT="[Text]"/>
      <dgm:spPr/>
      <dgm:t>
        <a:bodyPr/>
        <a:lstStyle/>
        <a:p>
          <a:r>
            <a:rPr lang="id-ID" dirty="0" smtClean="0"/>
            <a:t>RELM</a:t>
          </a:r>
          <a:endParaRPr lang="id-ID" dirty="0"/>
        </a:p>
      </dgm:t>
    </dgm:pt>
    <dgm:pt modelId="{198DC5E6-FD93-4CEC-93D0-058D59739BC0}" type="parTrans" cxnId="{B062DA4D-4F8C-4896-85B8-B9697EDD20C3}">
      <dgm:prSet/>
      <dgm:spPr/>
      <dgm:t>
        <a:bodyPr/>
        <a:lstStyle/>
        <a:p>
          <a:endParaRPr lang="id-ID"/>
        </a:p>
      </dgm:t>
    </dgm:pt>
    <dgm:pt modelId="{1EA7CA65-8148-48D9-A81B-BA4BF7A603DA}" type="sibTrans" cxnId="{B062DA4D-4F8C-4896-85B8-B9697EDD20C3}">
      <dgm:prSet/>
      <dgm:spPr/>
      <dgm:t>
        <a:bodyPr/>
        <a:lstStyle/>
        <a:p>
          <a:endParaRPr lang="id-ID"/>
        </a:p>
      </dgm:t>
    </dgm:pt>
    <dgm:pt modelId="{4FF9F3E6-2FD3-4D83-867B-ECFC206B29C6}">
      <dgm:prSet phldrT="[Text]"/>
      <dgm:spPr/>
      <dgm:t>
        <a:bodyPr/>
        <a:lstStyle/>
        <a:p>
          <a:r>
            <a:rPr lang="id-ID" dirty="0" smtClean="0"/>
            <a:t>NB</a:t>
          </a:r>
          <a:endParaRPr lang="id-ID" dirty="0"/>
        </a:p>
      </dgm:t>
    </dgm:pt>
    <dgm:pt modelId="{850D109B-5030-41A5-942A-29FD6923E554}" type="parTrans" cxnId="{5B27BEB9-55F1-4750-BB5B-D8E43D48E69C}">
      <dgm:prSet/>
      <dgm:spPr/>
      <dgm:t>
        <a:bodyPr/>
        <a:lstStyle/>
        <a:p>
          <a:endParaRPr lang="id-ID"/>
        </a:p>
      </dgm:t>
    </dgm:pt>
    <dgm:pt modelId="{D564966C-1A39-4131-9EFD-865B30E097A1}" type="sibTrans" cxnId="{5B27BEB9-55F1-4750-BB5B-D8E43D48E69C}">
      <dgm:prSet/>
      <dgm:spPr/>
      <dgm:t>
        <a:bodyPr/>
        <a:lstStyle/>
        <a:p>
          <a:endParaRPr lang="id-ID"/>
        </a:p>
      </dgm:t>
    </dgm:pt>
    <dgm:pt modelId="{E2952FCB-1B08-4D91-BF5F-BC29E7E7EADD}">
      <dgm:prSet phldrT="[Text]"/>
      <dgm:spPr/>
      <dgm:t>
        <a:bodyPr/>
        <a:lstStyle/>
        <a:p>
          <a:r>
            <a:rPr lang="id-ID" dirty="0" smtClean="0"/>
            <a:t>RBF</a:t>
          </a:r>
          <a:endParaRPr lang="id-ID" dirty="0"/>
        </a:p>
      </dgm:t>
    </dgm:pt>
    <dgm:pt modelId="{361D6A4D-799C-4AD7-9361-B4C0DD341942}" type="parTrans" cxnId="{5DAC85F7-3B69-4F5B-837F-681AC687883C}">
      <dgm:prSet/>
      <dgm:spPr/>
      <dgm:t>
        <a:bodyPr/>
        <a:lstStyle/>
        <a:p>
          <a:endParaRPr lang="id-ID"/>
        </a:p>
      </dgm:t>
    </dgm:pt>
    <dgm:pt modelId="{2066E937-BC36-428A-AD8E-A2D85AE084B6}" type="sibTrans" cxnId="{5DAC85F7-3B69-4F5B-837F-681AC687883C}">
      <dgm:prSet/>
      <dgm:spPr/>
      <dgm:t>
        <a:bodyPr/>
        <a:lstStyle/>
        <a:p>
          <a:endParaRPr lang="id-ID"/>
        </a:p>
      </dgm:t>
    </dgm:pt>
    <dgm:pt modelId="{78EEB90B-2C80-4DF7-A3AE-DC29E3EB3CA7}" type="pres">
      <dgm:prSet presAssocID="{79BF5B0E-0686-4553-9462-1DF4643FA8C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B767D76-13EE-4F6C-AEBB-22019523BA76}" type="pres">
      <dgm:prSet presAssocID="{396B9EF8-101B-49F3-97AF-95F19C035E9B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36A1F91-80A9-4F56-97E8-C846EA442E26}" type="pres">
      <dgm:prSet presAssocID="{E38074D0-8DB3-41B6-B978-36C3859C0457}" presName="sibTrans" presStyleCnt="0"/>
      <dgm:spPr/>
    </dgm:pt>
    <dgm:pt modelId="{A5C145E5-E91B-4766-BBCC-0F3EA603ECBA}" type="pres">
      <dgm:prSet presAssocID="{3016E717-9995-4911-8D84-5D7B198606B1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8F94417-8374-4351-93B1-F4718F313865}" type="pres">
      <dgm:prSet presAssocID="{E1FD616D-E817-441E-BD74-1E9C402B92D1}" presName="sibTrans" presStyleCnt="0"/>
      <dgm:spPr/>
    </dgm:pt>
    <dgm:pt modelId="{9744F037-4B45-41F8-8DA9-712F18C39C96}" type="pres">
      <dgm:prSet presAssocID="{B1F1FDC2-BBE6-471F-8286-58491FB3A58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882624B-926F-46C3-9098-714455EF19E1}" type="pres">
      <dgm:prSet presAssocID="{C5914BA9-D18D-4C20-A1E1-4C1636F3388C}" presName="sibTrans" presStyleCnt="0"/>
      <dgm:spPr/>
    </dgm:pt>
    <dgm:pt modelId="{35DB43CD-2A5C-441C-96EB-11030E8B8000}" type="pres">
      <dgm:prSet presAssocID="{DBB3E81C-C393-42E6-9B8B-3DC4DF464C0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B8215EF-A82E-4060-B2E4-91ECF87E1E70}" type="pres">
      <dgm:prSet presAssocID="{9E297BEE-BAAE-4AB8-A3A4-00F6CF190D6D}" presName="sibTrans" presStyleCnt="0"/>
      <dgm:spPr/>
    </dgm:pt>
    <dgm:pt modelId="{211FA60F-5324-45C0-B5D1-C672C44C85BA}" type="pres">
      <dgm:prSet presAssocID="{A1E2FF1E-4E22-4B03-9A44-86626B709ED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2142521-918F-4669-9747-D1614687150E}" type="pres">
      <dgm:prSet presAssocID="{1EA7CA65-8148-48D9-A81B-BA4BF7A603DA}" presName="sibTrans" presStyleCnt="0"/>
      <dgm:spPr/>
    </dgm:pt>
    <dgm:pt modelId="{96087E41-5E9D-49C8-B635-EC622FD1C95D}" type="pres">
      <dgm:prSet presAssocID="{E2952FCB-1B08-4D91-BF5F-BC29E7E7EAD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5238EB7-3D0E-4EBF-AEF1-2DA2FED596AA}" type="pres">
      <dgm:prSet presAssocID="{2066E937-BC36-428A-AD8E-A2D85AE084B6}" presName="sibTrans" presStyleCnt="0"/>
      <dgm:spPr/>
    </dgm:pt>
    <dgm:pt modelId="{A990D829-D0C9-4220-A802-4658E59E2122}" type="pres">
      <dgm:prSet presAssocID="{4FF9F3E6-2FD3-4D83-867B-ECFC206B29C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B289EC3-F053-4D3B-A326-A453CCF13F0D}" type="presOf" srcId="{DBB3E81C-C393-42E6-9B8B-3DC4DF464C00}" destId="{35DB43CD-2A5C-441C-96EB-11030E8B8000}" srcOrd="0" destOrd="0" presId="urn:microsoft.com/office/officeart/2005/8/layout/default"/>
    <dgm:cxn modelId="{B062DA4D-4F8C-4896-85B8-B9697EDD20C3}" srcId="{79BF5B0E-0686-4553-9462-1DF4643FA8C7}" destId="{A1E2FF1E-4E22-4B03-9A44-86626B709ED6}" srcOrd="4" destOrd="0" parTransId="{198DC5E6-FD93-4CEC-93D0-058D59739BC0}" sibTransId="{1EA7CA65-8148-48D9-A81B-BA4BF7A603DA}"/>
    <dgm:cxn modelId="{355205C4-2A60-4DF7-A51B-45195BF2053F}" type="presOf" srcId="{396B9EF8-101B-49F3-97AF-95F19C035E9B}" destId="{5B767D76-13EE-4F6C-AEBB-22019523BA76}" srcOrd="0" destOrd="0" presId="urn:microsoft.com/office/officeart/2005/8/layout/default"/>
    <dgm:cxn modelId="{B3B2D0C2-AC0B-4E4F-AA95-9BA02177D7F6}" type="presOf" srcId="{E2952FCB-1B08-4D91-BF5F-BC29E7E7EADD}" destId="{96087E41-5E9D-49C8-B635-EC622FD1C95D}" srcOrd="0" destOrd="0" presId="urn:microsoft.com/office/officeart/2005/8/layout/default"/>
    <dgm:cxn modelId="{5B27BEB9-55F1-4750-BB5B-D8E43D48E69C}" srcId="{79BF5B0E-0686-4553-9462-1DF4643FA8C7}" destId="{4FF9F3E6-2FD3-4D83-867B-ECFC206B29C6}" srcOrd="6" destOrd="0" parTransId="{850D109B-5030-41A5-942A-29FD6923E554}" sibTransId="{D564966C-1A39-4131-9EFD-865B30E097A1}"/>
    <dgm:cxn modelId="{3CB10F6F-300E-4D8C-AA30-04AA58C27FD9}" srcId="{79BF5B0E-0686-4553-9462-1DF4643FA8C7}" destId="{396B9EF8-101B-49F3-97AF-95F19C035E9B}" srcOrd="0" destOrd="0" parTransId="{C82AAA80-DEFB-4754-9A8C-3D53B62AE122}" sibTransId="{E38074D0-8DB3-41B6-B978-36C3859C0457}"/>
    <dgm:cxn modelId="{D8699E29-4149-4BBC-B808-2276C7E28AB0}" type="presOf" srcId="{B1F1FDC2-BBE6-471F-8286-58491FB3A58D}" destId="{9744F037-4B45-41F8-8DA9-712F18C39C96}" srcOrd="0" destOrd="0" presId="urn:microsoft.com/office/officeart/2005/8/layout/default"/>
    <dgm:cxn modelId="{5DAC85F7-3B69-4F5B-837F-681AC687883C}" srcId="{79BF5B0E-0686-4553-9462-1DF4643FA8C7}" destId="{E2952FCB-1B08-4D91-BF5F-BC29E7E7EADD}" srcOrd="5" destOrd="0" parTransId="{361D6A4D-799C-4AD7-9361-B4C0DD341942}" sibTransId="{2066E937-BC36-428A-AD8E-A2D85AE084B6}"/>
    <dgm:cxn modelId="{2988CA1B-6C4D-4E06-A409-84ABA8B91C97}" type="presOf" srcId="{3016E717-9995-4911-8D84-5D7B198606B1}" destId="{A5C145E5-E91B-4766-BBCC-0F3EA603ECBA}" srcOrd="0" destOrd="0" presId="urn:microsoft.com/office/officeart/2005/8/layout/default"/>
    <dgm:cxn modelId="{E15853A6-DB07-4805-9E67-B6338823E47C}" srcId="{79BF5B0E-0686-4553-9462-1DF4643FA8C7}" destId="{DBB3E81C-C393-42E6-9B8B-3DC4DF464C00}" srcOrd="3" destOrd="0" parTransId="{0C8E659A-D4F3-46B3-B0FB-327963347B7F}" sibTransId="{9E297BEE-BAAE-4AB8-A3A4-00F6CF190D6D}"/>
    <dgm:cxn modelId="{79A13610-E0AB-4013-A524-4BEDB9A0868B}" type="presOf" srcId="{A1E2FF1E-4E22-4B03-9A44-86626B709ED6}" destId="{211FA60F-5324-45C0-B5D1-C672C44C85BA}" srcOrd="0" destOrd="0" presId="urn:microsoft.com/office/officeart/2005/8/layout/default"/>
    <dgm:cxn modelId="{0FD38C5C-71A5-4054-A678-AD0FC7789913}" srcId="{79BF5B0E-0686-4553-9462-1DF4643FA8C7}" destId="{3016E717-9995-4911-8D84-5D7B198606B1}" srcOrd="1" destOrd="0" parTransId="{FC32AA10-9F95-4283-BAAF-9C99F9A410EE}" sibTransId="{E1FD616D-E817-441E-BD74-1E9C402B92D1}"/>
    <dgm:cxn modelId="{DD2346C7-0864-4608-86D3-8EFA7BB54A42}" type="presOf" srcId="{79BF5B0E-0686-4553-9462-1DF4643FA8C7}" destId="{78EEB90B-2C80-4DF7-A3AE-DC29E3EB3CA7}" srcOrd="0" destOrd="0" presId="urn:microsoft.com/office/officeart/2005/8/layout/default"/>
    <dgm:cxn modelId="{37268AC8-C20B-490F-82E7-7B0B986821F3}" type="presOf" srcId="{4FF9F3E6-2FD3-4D83-867B-ECFC206B29C6}" destId="{A990D829-D0C9-4220-A802-4658E59E2122}" srcOrd="0" destOrd="0" presId="urn:microsoft.com/office/officeart/2005/8/layout/default"/>
    <dgm:cxn modelId="{4D4BF463-B26B-4348-A58A-B2CCAFDAB07D}" srcId="{79BF5B0E-0686-4553-9462-1DF4643FA8C7}" destId="{B1F1FDC2-BBE6-471F-8286-58491FB3A58D}" srcOrd="2" destOrd="0" parTransId="{E1374D1B-E64A-4B0E-815D-0A5F86010304}" sibTransId="{C5914BA9-D18D-4C20-A1E1-4C1636F3388C}"/>
    <dgm:cxn modelId="{F05D7FC1-BA7E-46A9-B951-1C714D820890}" type="presParOf" srcId="{78EEB90B-2C80-4DF7-A3AE-DC29E3EB3CA7}" destId="{5B767D76-13EE-4F6C-AEBB-22019523BA76}" srcOrd="0" destOrd="0" presId="urn:microsoft.com/office/officeart/2005/8/layout/default"/>
    <dgm:cxn modelId="{171CC386-7125-4AB5-BFBF-B2027A5B20A1}" type="presParOf" srcId="{78EEB90B-2C80-4DF7-A3AE-DC29E3EB3CA7}" destId="{F36A1F91-80A9-4F56-97E8-C846EA442E26}" srcOrd="1" destOrd="0" presId="urn:microsoft.com/office/officeart/2005/8/layout/default"/>
    <dgm:cxn modelId="{4B3E9C36-F598-438F-AD24-17D0384A0353}" type="presParOf" srcId="{78EEB90B-2C80-4DF7-A3AE-DC29E3EB3CA7}" destId="{A5C145E5-E91B-4766-BBCC-0F3EA603ECBA}" srcOrd="2" destOrd="0" presId="urn:microsoft.com/office/officeart/2005/8/layout/default"/>
    <dgm:cxn modelId="{9B0D3309-BE51-4B77-B5CA-8AB1A1D398DD}" type="presParOf" srcId="{78EEB90B-2C80-4DF7-A3AE-DC29E3EB3CA7}" destId="{28F94417-8374-4351-93B1-F4718F313865}" srcOrd="3" destOrd="0" presId="urn:microsoft.com/office/officeart/2005/8/layout/default"/>
    <dgm:cxn modelId="{56FDA11D-FC46-4799-BEB3-18FCC7E0024D}" type="presParOf" srcId="{78EEB90B-2C80-4DF7-A3AE-DC29E3EB3CA7}" destId="{9744F037-4B45-41F8-8DA9-712F18C39C96}" srcOrd="4" destOrd="0" presId="urn:microsoft.com/office/officeart/2005/8/layout/default"/>
    <dgm:cxn modelId="{6DF910F4-096E-4DCA-966A-9AA00B20AB54}" type="presParOf" srcId="{78EEB90B-2C80-4DF7-A3AE-DC29E3EB3CA7}" destId="{5882624B-926F-46C3-9098-714455EF19E1}" srcOrd="5" destOrd="0" presId="urn:microsoft.com/office/officeart/2005/8/layout/default"/>
    <dgm:cxn modelId="{972D8939-EA20-4F8E-B06F-6D9A39EA03EA}" type="presParOf" srcId="{78EEB90B-2C80-4DF7-A3AE-DC29E3EB3CA7}" destId="{35DB43CD-2A5C-441C-96EB-11030E8B8000}" srcOrd="6" destOrd="0" presId="urn:microsoft.com/office/officeart/2005/8/layout/default"/>
    <dgm:cxn modelId="{6F5920AB-6FE6-44DB-9783-DD89854A7DEF}" type="presParOf" srcId="{78EEB90B-2C80-4DF7-A3AE-DC29E3EB3CA7}" destId="{0B8215EF-A82E-4060-B2E4-91ECF87E1E70}" srcOrd="7" destOrd="0" presId="urn:microsoft.com/office/officeart/2005/8/layout/default"/>
    <dgm:cxn modelId="{952C4116-E8A5-4CA5-925E-9354806352A8}" type="presParOf" srcId="{78EEB90B-2C80-4DF7-A3AE-DC29E3EB3CA7}" destId="{211FA60F-5324-45C0-B5D1-C672C44C85BA}" srcOrd="8" destOrd="0" presId="urn:microsoft.com/office/officeart/2005/8/layout/default"/>
    <dgm:cxn modelId="{3DB88CE4-B47F-4475-9D10-A1C36E55F836}" type="presParOf" srcId="{78EEB90B-2C80-4DF7-A3AE-DC29E3EB3CA7}" destId="{F2142521-918F-4669-9747-D1614687150E}" srcOrd="9" destOrd="0" presId="urn:microsoft.com/office/officeart/2005/8/layout/default"/>
    <dgm:cxn modelId="{1E59E39C-FFDD-452E-BBE6-9C5874358191}" type="presParOf" srcId="{78EEB90B-2C80-4DF7-A3AE-DC29E3EB3CA7}" destId="{96087E41-5E9D-49C8-B635-EC622FD1C95D}" srcOrd="10" destOrd="0" presId="urn:microsoft.com/office/officeart/2005/8/layout/default"/>
    <dgm:cxn modelId="{01B66D97-37BC-42BD-82B1-E16D582C3A1C}" type="presParOf" srcId="{78EEB90B-2C80-4DF7-A3AE-DC29E3EB3CA7}" destId="{85238EB7-3D0E-4EBF-AEF1-2DA2FED596AA}" srcOrd="11" destOrd="0" presId="urn:microsoft.com/office/officeart/2005/8/layout/default"/>
    <dgm:cxn modelId="{D7EE5614-AFDE-40D3-94D6-7680BE554738}" type="presParOf" srcId="{78EEB90B-2C80-4DF7-A3AE-DC29E3EB3CA7}" destId="{A990D829-D0C9-4220-A802-4658E59E212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95B55-155D-4FD0-8B9D-BB5A819CA4A2}">
      <dsp:nvSpPr>
        <dsp:cNvPr id="0" name=""/>
        <dsp:cNvSpPr/>
      </dsp:nvSpPr>
      <dsp:spPr>
        <a:xfrm>
          <a:off x="0" y="0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100" kern="1200" dirty="0" smtClean="0"/>
            <a:t>Bladder Cancer and Radical Cystectomy</a:t>
          </a:r>
          <a:endParaRPr lang="id-ID" sz="4100" kern="1200" dirty="0"/>
        </a:p>
      </dsp:txBody>
      <dsp:txXfrm>
        <a:off x="48005" y="48005"/>
        <a:ext cx="10419590" cy="887374"/>
      </dsp:txXfrm>
    </dsp:sp>
    <dsp:sp modelId="{680A2A55-EBAD-41BB-9242-153A8CEB74F5}">
      <dsp:nvSpPr>
        <dsp:cNvPr id="0" name=""/>
        <dsp:cNvSpPr/>
      </dsp:nvSpPr>
      <dsp:spPr>
        <a:xfrm>
          <a:off x="0" y="1126525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100" kern="1200" dirty="0" smtClean="0"/>
            <a:t>Prediction and Decision Support</a:t>
          </a:r>
          <a:endParaRPr lang="id-ID" sz="4100" kern="1200" dirty="0"/>
        </a:p>
      </dsp:txBody>
      <dsp:txXfrm>
        <a:off x="48005" y="1174530"/>
        <a:ext cx="10419590" cy="887374"/>
      </dsp:txXfrm>
    </dsp:sp>
    <dsp:sp modelId="{D343E6D4-8619-4B38-8857-E4748EE0BDE3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100" kern="1200" dirty="0" smtClean="0"/>
            <a:t>Machine Learning in Medicine</a:t>
          </a:r>
        </a:p>
      </dsp:txBody>
      <dsp:txXfrm>
        <a:off x="48005" y="2282714"/>
        <a:ext cx="10419590" cy="887374"/>
      </dsp:txXfrm>
    </dsp:sp>
    <dsp:sp modelId="{81FB1DDF-EB4A-4B31-B9C1-393E2F018377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100" kern="1200" dirty="0" smtClean="0"/>
            <a:t>Current Research</a:t>
          </a:r>
        </a:p>
      </dsp:txBody>
      <dsp:txXfrm>
        <a:off x="48005" y="3384179"/>
        <a:ext cx="10419590" cy="8873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24950-2F10-4632-945E-FB30A4942F74}">
      <dsp:nvSpPr>
        <dsp:cNvPr id="0" name=""/>
        <dsp:cNvSpPr/>
      </dsp:nvSpPr>
      <dsp:spPr>
        <a:xfrm>
          <a:off x="4369159" y="2573475"/>
          <a:ext cx="1777280" cy="1777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Clinical Data Of Bladder Cancer</a:t>
          </a:r>
          <a:endParaRPr lang="id-ID" sz="2200" kern="1200" dirty="0"/>
        </a:p>
      </dsp:txBody>
      <dsp:txXfrm>
        <a:off x="4629436" y="2833752"/>
        <a:ext cx="1256726" cy="1256726"/>
      </dsp:txXfrm>
    </dsp:sp>
    <dsp:sp modelId="{B57B92EA-F330-4E00-A9FD-C057FA97C681}">
      <dsp:nvSpPr>
        <dsp:cNvPr id="0" name=""/>
        <dsp:cNvSpPr/>
      </dsp:nvSpPr>
      <dsp:spPr>
        <a:xfrm rot="10800000">
          <a:off x="2293905" y="3208852"/>
          <a:ext cx="1961115" cy="5065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EB3FB-B809-474D-AA98-3B1BFEFE4547}">
      <dsp:nvSpPr>
        <dsp:cNvPr id="0" name=""/>
        <dsp:cNvSpPr/>
      </dsp:nvSpPr>
      <dsp:spPr>
        <a:xfrm>
          <a:off x="1671857" y="2964476"/>
          <a:ext cx="1244096" cy="9952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KNN</a:t>
          </a:r>
          <a:endParaRPr lang="id-ID" sz="3500" kern="1200" dirty="0"/>
        </a:p>
      </dsp:txBody>
      <dsp:txXfrm>
        <a:off x="1701008" y="2993627"/>
        <a:ext cx="1185794" cy="936974"/>
      </dsp:txXfrm>
    </dsp:sp>
    <dsp:sp modelId="{008A7BEA-F100-4229-8C47-4D3D5661D137}">
      <dsp:nvSpPr>
        <dsp:cNvPr id="0" name=""/>
        <dsp:cNvSpPr/>
      </dsp:nvSpPr>
      <dsp:spPr>
        <a:xfrm rot="12600000">
          <a:off x="2559622" y="2217184"/>
          <a:ext cx="1961115" cy="50652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DD3E3-7BF1-43C4-9DBD-CA3F0A511DB4}">
      <dsp:nvSpPr>
        <dsp:cNvPr id="0" name=""/>
        <dsp:cNvSpPr/>
      </dsp:nvSpPr>
      <dsp:spPr>
        <a:xfrm>
          <a:off x="2068944" y="1482529"/>
          <a:ext cx="1244096" cy="995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SVM</a:t>
          </a:r>
          <a:endParaRPr lang="id-ID" sz="3500" kern="1200" dirty="0"/>
        </a:p>
      </dsp:txBody>
      <dsp:txXfrm>
        <a:off x="2098095" y="1511680"/>
        <a:ext cx="1185794" cy="936974"/>
      </dsp:txXfrm>
    </dsp:sp>
    <dsp:sp modelId="{2C8AEF4A-745A-4F0A-9E2B-98497BB64462}">
      <dsp:nvSpPr>
        <dsp:cNvPr id="0" name=""/>
        <dsp:cNvSpPr/>
      </dsp:nvSpPr>
      <dsp:spPr>
        <a:xfrm rot="14400000">
          <a:off x="3285574" y="1491232"/>
          <a:ext cx="1961115" cy="50652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6E9A5-6889-4A15-B814-DC88B3006522}">
      <dsp:nvSpPr>
        <dsp:cNvPr id="0" name=""/>
        <dsp:cNvSpPr/>
      </dsp:nvSpPr>
      <dsp:spPr>
        <a:xfrm>
          <a:off x="3153804" y="397669"/>
          <a:ext cx="1244096" cy="995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BPN</a:t>
          </a:r>
          <a:endParaRPr lang="id-ID" sz="3500" kern="1200" dirty="0"/>
        </a:p>
      </dsp:txBody>
      <dsp:txXfrm>
        <a:off x="3182955" y="426820"/>
        <a:ext cx="1185794" cy="936974"/>
      </dsp:txXfrm>
    </dsp:sp>
    <dsp:sp modelId="{99C011AD-06C4-4FE1-9927-7B5B2EF41B74}">
      <dsp:nvSpPr>
        <dsp:cNvPr id="0" name=""/>
        <dsp:cNvSpPr/>
      </dsp:nvSpPr>
      <dsp:spPr>
        <a:xfrm rot="16200000">
          <a:off x="4277242" y="1225516"/>
          <a:ext cx="1961115" cy="50652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5842F-F850-4676-AD54-B74E7E6387FB}">
      <dsp:nvSpPr>
        <dsp:cNvPr id="0" name=""/>
        <dsp:cNvSpPr/>
      </dsp:nvSpPr>
      <dsp:spPr>
        <a:xfrm>
          <a:off x="4635751" y="582"/>
          <a:ext cx="1244096" cy="995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ELM</a:t>
          </a:r>
          <a:endParaRPr lang="id-ID" sz="3500" kern="1200" dirty="0"/>
        </a:p>
      </dsp:txBody>
      <dsp:txXfrm>
        <a:off x="4664902" y="29733"/>
        <a:ext cx="1185794" cy="936974"/>
      </dsp:txXfrm>
    </dsp:sp>
    <dsp:sp modelId="{AB8F9D11-7357-4768-B0B1-09833C7027D0}">
      <dsp:nvSpPr>
        <dsp:cNvPr id="0" name=""/>
        <dsp:cNvSpPr/>
      </dsp:nvSpPr>
      <dsp:spPr>
        <a:xfrm rot="18000000">
          <a:off x="5268910" y="1491232"/>
          <a:ext cx="1961115" cy="50652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5AA71-284C-4B86-9260-3E596FD34D49}">
      <dsp:nvSpPr>
        <dsp:cNvPr id="0" name=""/>
        <dsp:cNvSpPr/>
      </dsp:nvSpPr>
      <dsp:spPr>
        <a:xfrm>
          <a:off x="6117699" y="397669"/>
          <a:ext cx="1244096" cy="99527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RELM</a:t>
          </a:r>
          <a:endParaRPr lang="id-ID" sz="3500" kern="1200" dirty="0"/>
        </a:p>
      </dsp:txBody>
      <dsp:txXfrm>
        <a:off x="6146850" y="426820"/>
        <a:ext cx="1185794" cy="936974"/>
      </dsp:txXfrm>
    </dsp:sp>
    <dsp:sp modelId="{AF70F5CC-C623-4B17-BE7F-1687D4F978E4}">
      <dsp:nvSpPr>
        <dsp:cNvPr id="0" name=""/>
        <dsp:cNvSpPr/>
      </dsp:nvSpPr>
      <dsp:spPr>
        <a:xfrm rot="19800000">
          <a:off x="5994862" y="2217184"/>
          <a:ext cx="1961115" cy="5065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3AB7E-D372-4091-AC6E-0C9EB538450D}">
      <dsp:nvSpPr>
        <dsp:cNvPr id="0" name=""/>
        <dsp:cNvSpPr/>
      </dsp:nvSpPr>
      <dsp:spPr>
        <a:xfrm>
          <a:off x="7202559" y="1482529"/>
          <a:ext cx="1244096" cy="9952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NB</a:t>
          </a:r>
          <a:endParaRPr lang="id-ID" sz="3500" kern="1200" dirty="0"/>
        </a:p>
      </dsp:txBody>
      <dsp:txXfrm>
        <a:off x="7231710" y="1511680"/>
        <a:ext cx="1185794" cy="936974"/>
      </dsp:txXfrm>
    </dsp:sp>
    <dsp:sp modelId="{6FEE3216-27B6-4025-ABD7-CBD079819FEC}">
      <dsp:nvSpPr>
        <dsp:cNvPr id="0" name=""/>
        <dsp:cNvSpPr/>
      </dsp:nvSpPr>
      <dsp:spPr>
        <a:xfrm>
          <a:off x="6260579" y="3208852"/>
          <a:ext cx="1961115" cy="50652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3AB17-8CB5-41D3-861B-8C30BE212D13}">
      <dsp:nvSpPr>
        <dsp:cNvPr id="0" name=""/>
        <dsp:cNvSpPr/>
      </dsp:nvSpPr>
      <dsp:spPr>
        <a:xfrm>
          <a:off x="7599646" y="2964476"/>
          <a:ext cx="1244096" cy="995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RBF</a:t>
          </a:r>
          <a:endParaRPr lang="id-ID" sz="3500" kern="1200" dirty="0"/>
        </a:p>
      </dsp:txBody>
      <dsp:txXfrm>
        <a:off x="7628797" y="2993627"/>
        <a:ext cx="1185794" cy="9369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F4344-D950-4DFF-9D2A-BC522068A54D}">
      <dsp:nvSpPr>
        <dsp:cNvPr id="0" name=""/>
        <dsp:cNvSpPr/>
      </dsp:nvSpPr>
      <dsp:spPr>
        <a:xfrm>
          <a:off x="4176477" y="2940475"/>
          <a:ext cx="2259235" cy="2259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800" kern="1200" dirty="0" smtClean="0"/>
            <a:t>Bladder Cancer</a:t>
          </a:r>
          <a:endParaRPr lang="id-ID" sz="3800" kern="1200" dirty="0"/>
        </a:p>
      </dsp:txBody>
      <dsp:txXfrm>
        <a:off x="4507334" y="3271332"/>
        <a:ext cx="1597521" cy="1597521"/>
      </dsp:txXfrm>
    </dsp:sp>
    <dsp:sp modelId="{492BE96E-61C1-426C-8832-7B797A2F99AD}">
      <dsp:nvSpPr>
        <dsp:cNvPr id="0" name=""/>
        <dsp:cNvSpPr/>
      </dsp:nvSpPr>
      <dsp:spPr>
        <a:xfrm rot="16200000">
          <a:off x="4966782" y="2582002"/>
          <a:ext cx="678624" cy="38320"/>
        </a:xfrm>
        <a:custGeom>
          <a:avLst/>
          <a:gdLst/>
          <a:ahLst/>
          <a:cxnLst/>
          <a:rect l="0" t="0" r="0" b="0"/>
          <a:pathLst>
            <a:path>
              <a:moveTo>
                <a:pt x="0" y="19160"/>
              </a:moveTo>
              <a:lnTo>
                <a:pt x="678624" y="191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5289129" y="2584197"/>
        <a:ext cx="33931" cy="33931"/>
      </dsp:txXfrm>
    </dsp:sp>
    <dsp:sp modelId="{50BB9875-A675-434C-B677-4488794F44E5}">
      <dsp:nvSpPr>
        <dsp:cNvPr id="0" name=""/>
        <dsp:cNvSpPr/>
      </dsp:nvSpPr>
      <dsp:spPr>
        <a:xfrm>
          <a:off x="4063515" y="2614"/>
          <a:ext cx="2485159" cy="22592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Incidence</a:t>
          </a:r>
          <a:endParaRPr lang="id-ID" sz="3200" kern="1200" dirty="0"/>
        </a:p>
      </dsp:txBody>
      <dsp:txXfrm>
        <a:off x="4427458" y="333471"/>
        <a:ext cx="1757273" cy="1597521"/>
      </dsp:txXfrm>
    </dsp:sp>
    <dsp:sp modelId="{009FA295-8668-42C0-90C6-0C8D6508CB97}">
      <dsp:nvSpPr>
        <dsp:cNvPr id="0" name=""/>
        <dsp:cNvSpPr/>
      </dsp:nvSpPr>
      <dsp:spPr>
        <a:xfrm rot="1800000">
          <a:off x="6238913" y="4785397"/>
          <a:ext cx="678624" cy="38320"/>
        </a:xfrm>
        <a:custGeom>
          <a:avLst/>
          <a:gdLst/>
          <a:ahLst/>
          <a:cxnLst/>
          <a:rect l="0" t="0" r="0" b="0"/>
          <a:pathLst>
            <a:path>
              <a:moveTo>
                <a:pt x="0" y="19160"/>
              </a:moveTo>
              <a:lnTo>
                <a:pt x="678624" y="191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6561260" y="4787592"/>
        <a:ext cx="33931" cy="33931"/>
      </dsp:txXfrm>
    </dsp:sp>
    <dsp:sp modelId="{FF02A87E-6638-4EB0-9A12-A669EAEE821B}">
      <dsp:nvSpPr>
        <dsp:cNvPr id="0" name=""/>
        <dsp:cNvSpPr/>
      </dsp:nvSpPr>
      <dsp:spPr>
        <a:xfrm>
          <a:off x="6720738" y="4409405"/>
          <a:ext cx="2259235" cy="2259235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The 5</a:t>
          </a:r>
          <a:r>
            <a:rPr lang="id-ID" sz="3200" b="1" kern="1200" dirty="0" smtClean="0"/>
            <a:t>TH</a:t>
          </a:r>
          <a:r>
            <a:rPr lang="id-ID" sz="3200" kern="1200" dirty="0" smtClean="0"/>
            <a:t> Common Disease</a:t>
          </a:r>
          <a:endParaRPr lang="id-ID" sz="3200" kern="1200" dirty="0"/>
        </a:p>
      </dsp:txBody>
      <dsp:txXfrm>
        <a:off x="7051595" y="4740262"/>
        <a:ext cx="1597521" cy="1597521"/>
      </dsp:txXfrm>
    </dsp:sp>
    <dsp:sp modelId="{9298ABA2-A9E9-4978-B7A7-54B093445CBA}">
      <dsp:nvSpPr>
        <dsp:cNvPr id="0" name=""/>
        <dsp:cNvSpPr/>
      </dsp:nvSpPr>
      <dsp:spPr>
        <a:xfrm rot="9000000">
          <a:off x="3694651" y="4785397"/>
          <a:ext cx="678624" cy="38320"/>
        </a:xfrm>
        <a:custGeom>
          <a:avLst/>
          <a:gdLst/>
          <a:ahLst/>
          <a:cxnLst/>
          <a:rect l="0" t="0" r="0" b="0"/>
          <a:pathLst>
            <a:path>
              <a:moveTo>
                <a:pt x="0" y="19160"/>
              </a:moveTo>
              <a:lnTo>
                <a:pt x="678624" y="191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 rot="10800000">
        <a:off x="4016998" y="4787592"/>
        <a:ext cx="33931" cy="33931"/>
      </dsp:txXfrm>
    </dsp:sp>
    <dsp:sp modelId="{3FD34A23-5407-4B72-AC44-EEA3F801A371}">
      <dsp:nvSpPr>
        <dsp:cNvPr id="0" name=""/>
        <dsp:cNvSpPr/>
      </dsp:nvSpPr>
      <dsp:spPr>
        <a:xfrm>
          <a:off x="1632215" y="4409405"/>
          <a:ext cx="2259235" cy="2259235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Cases by Age Group</a:t>
          </a:r>
          <a:endParaRPr lang="id-ID" sz="3200" kern="1200" dirty="0"/>
        </a:p>
      </dsp:txBody>
      <dsp:txXfrm>
        <a:off x="1963072" y="4740262"/>
        <a:ext cx="1597521" cy="1597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11DC2-EF4D-4D2F-986A-7DC97EB37A43}">
      <dsp:nvSpPr>
        <dsp:cNvPr id="0" name=""/>
        <dsp:cNvSpPr/>
      </dsp:nvSpPr>
      <dsp:spPr>
        <a:xfrm>
          <a:off x="2285138" y="3535462"/>
          <a:ext cx="390532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217C4-F481-4252-BBEE-D71F49E0F406}">
      <dsp:nvSpPr>
        <dsp:cNvPr id="0" name=""/>
        <dsp:cNvSpPr/>
      </dsp:nvSpPr>
      <dsp:spPr>
        <a:xfrm>
          <a:off x="2285138" y="815875"/>
          <a:ext cx="390532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5ACD2-1194-4186-A3D7-AB7FD98D70A8}">
      <dsp:nvSpPr>
        <dsp:cNvPr id="0" name=""/>
        <dsp:cNvSpPr/>
      </dsp:nvSpPr>
      <dsp:spPr>
        <a:xfrm>
          <a:off x="-109467" y="136762"/>
          <a:ext cx="4789213" cy="407781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872E-FA6F-40B4-8C03-FA3D659164FB}">
      <dsp:nvSpPr>
        <dsp:cNvPr id="0" name=""/>
        <dsp:cNvSpPr/>
      </dsp:nvSpPr>
      <dsp:spPr>
        <a:xfrm>
          <a:off x="892710" y="2310560"/>
          <a:ext cx="2784856" cy="14359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500" kern="1200"/>
        </a:p>
      </dsp:txBody>
      <dsp:txXfrm>
        <a:off x="892710" y="2310560"/>
        <a:ext cx="2784856" cy="1435941"/>
      </dsp:txXfrm>
    </dsp:sp>
    <dsp:sp modelId="{3193EB0C-BE9B-477B-9E9E-B18009DB6549}">
      <dsp:nvSpPr>
        <dsp:cNvPr id="0" name=""/>
        <dsp:cNvSpPr/>
      </dsp:nvSpPr>
      <dsp:spPr>
        <a:xfrm>
          <a:off x="5422888" y="0"/>
          <a:ext cx="1631751" cy="163175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985BC-D794-4723-9937-617FD9E8680E}">
      <dsp:nvSpPr>
        <dsp:cNvPr id="0" name=""/>
        <dsp:cNvSpPr/>
      </dsp:nvSpPr>
      <dsp:spPr>
        <a:xfrm>
          <a:off x="7006340" y="0"/>
          <a:ext cx="3618726" cy="1631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0" rIns="163830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300" kern="1200" dirty="0" smtClean="0"/>
            <a:t>Chemoteraphy</a:t>
          </a:r>
          <a:endParaRPr lang="id-ID" sz="4300" kern="1200" dirty="0"/>
        </a:p>
      </dsp:txBody>
      <dsp:txXfrm>
        <a:off x="7006340" y="0"/>
        <a:ext cx="3618726" cy="1631751"/>
      </dsp:txXfrm>
    </dsp:sp>
    <dsp:sp modelId="{B6F1A99F-93F8-4809-BD0F-C3A93B23B9AB}">
      <dsp:nvSpPr>
        <dsp:cNvPr id="0" name=""/>
        <dsp:cNvSpPr/>
      </dsp:nvSpPr>
      <dsp:spPr>
        <a:xfrm>
          <a:off x="5374588" y="2719586"/>
          <a:ext cx="1631751" cy="1631751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074F6-5E4F-4598-AEDE-5AF5E395CB0F}">
      <dsp:nvSpPr>
        <dsp:cNvPr id="0" name=""/>
        <dsp:cNvSpPr/>
      </dsp:nvSpPr>
      <dsp:spPr>
        <a:xfrm>
          <a:off x="7006340" y="2719586"/>
          <a:ext cx="3616700" cy="1631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0" rIns="163830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300" kern="1200" dirty="0" smtClean="0"/>
            <a:t>Radical Cystectomy</a:t>
          </a:r>
          <a:endParaRPr lang="id-ID" sz="4300" kern="1200" dirty="0"/>
        </a:p>
      </dsp:txBody>
      <dsp:txXfrm>
        <a:off x="7006340" y="2719586"/>
        <a:ext cx="3616700" cy="16317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1988E-1C0D-46F7-B979-232264BC3E5C}">
      <dsp:nvSpPr>
        <dsp:cNvPr id="0" name=""/>
        <dsp:cNvSpPr/>
      </dsp:nvSpPr>
      <dsp:spPr>
        <a:xfrm>
          <a:off x="0" y="2170491"/>
          <a:ext cx="2435666" cy="1217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Radical Cystectomy</a:t>
          </a:r>
          <a:endParaRPr lang="id-ID" sz="3000" kern="1200" dirty="0"/>
        </a:p>
      </dsp:txBody>
      <dsp:txXfrm>
        <a:off x="35669" y="2206160"/>
        <a:ext cx="2364328" cy="1146495"/>
      </dsp:txXfrm>
    </dsp:sp>
    <dsp:sp modelId="{F0B138ED-4187-417C-8C69-9BD9A3B979AA}">
      <dsp:nvSpPr>
        <dsp:cNvPr id="0" name=""/>
        <dsp:cNvSpPr/>
      </dsp:nvSpPr>
      <dsp:spPr>
        <a:xfrm rot="17545014">
          <a:off x="1772828" y="1768741"/>
          <a:ext cx="214282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142828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2790671" y="1735385"/>
        <a:ext cx="107141" cy="107141"/>
      </dsp:txXfrm>
    </dsp:sp>
    <dsp:sp modelId="{CAF29E4C-1A0C-4DE6-82AF-D71341E1A0F0}">
      <dsp:nvSpPr>
        <dsp:cNvPr id="0" name=""/>
        <dsp:cNvSpPr/>
      </dsp:nvSpPr>
      <dsp:spPr>
        <a:xfrm>
          <a:off x="3252818" y="189588"/>
          <a:ext cx="2435666" cy="1217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Urinary Diversion</a:t>
          </a:r>
          <a:endParaRPr lang="id-ID" sz="3000" kern="1200" dirty="0"/>
        </a:p>
      </dsp:txBody>
      <dsp:txXfrm>
        <a:off x="3288487" y="225257"/>
        <a:ext cx="2364328" cy="1146495"/>
      </dsp:txXfrm>
    </dsp:sp>
    <dsp:sp modelId="{A8F1DEDD-A236-41B6-A9E9-94C329FBA955}">
      <dsp:nvSpPr>
        <dsp:cNvPr id="0" name=""/>
        <dsp:cNvSpPr/>
      </dsp:nvSpPr>
      <dsp:spPr>
        <a:xfrm rot="23977">
          <a:off x="2435656" y="2761890"/>
          <a:ext cx="7735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73524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2803080" y="2762767"/>
        <a:ext cx="38676" cy="38676"/>
      </dsp:txXfrm>
    </dsp:sp>
    <dsp:sp modelId="{EC3226CA-2F6C-40E2-9B03-91D4511095D8}">
      <dsp:nvSpPr>
        <dsp:cNvPr id="0" name=""/>
        <dsp:cNvSpPr/>
      </dsp:nvSpPr>
      <dsp:spPr>
        <a:xfrm>
          <a:off x="3209171" y="2175886"/>
          <a:ext cx="2435666" cy="1217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Complication</a:t>
          </a:r>
          <a:endParaRPr lang="id-ID" sz="3000" kern="1200" dirty="0"/>
        </a:p>
      </dsp:txBody>
      <dsp:txXfrm>
        <a:off x="3244840" y="2211555"/>
        <a:ext cx="2364328" cy="1146495"/>
      </dsp:txXfrm>
    </dsp:sp>
    <dsp:sp modelId="{7DC02A56-2E02-4DD9-A54F-D61623E57384}">
      <dsp:nvSpPr>
        <dsp:cNvPr id="0" name=""/>
        <dsp:cNvSpPr/>
      </dsp:nvSpPr>
      <dsp:spPr>
        <a:xfrm rot="18867644">
          <a:off x="5188464" y="1677306"/>
          <a:ext cx="304675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3046755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000" kern="1200"/>
        </a:p>
      </dsp:txBody>
      <dsp:txXfrm>
        <a:off x="6635673" y="1621352"/>
        <a:ext cx="152337" cy="152337"/>
      </dsp:txXfrm>
    </dsp:sp>
    <dsp:sp modelId="{68B73A77-F85B-4925-A746-D79A0F826878}">
      <dsp:nvSpPr>
        <dsp:cNvPr id="0" name=""/>
        <dsp:cNvSpPr/>
      </dsp:nvSpPr>
      <dsp:spPr>
        <a:xfrm>
          <a:off x="7778847" y="1323"/>
          <a:ext cx="2435666" cy="1217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AKD</a:t>
          </a:r>
          <a:endParaRPr lang="id-ID" sz="3000" kern="1200" dirty="0"/>
        </a:p>
      </dsp:txBody>
      <dsp:txXfrm>
        <a:off x="7814516" y="36992"/>
        <a:ext cx="2364328" cy="1146495"/>
      </dsp:txXfrm>
    </dsp:sp>
    <dsp:sp modelId="{1CEA2ED3-CBDF-4EB9-BFA9-FC90CE6056CB}">
      <dsp:nvSpPr>
        <dsp:cNvPr id="0" name=""/>
        <dsp:cNvSpPr/>
      </dsp:nvSpPr>
      <dsp:spPr>
        <a:xfrm rot="20403787">
          <a:off x="5576814" y="2377560"/>
          <a:ext cx="227005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70056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800" kern="1200"/>
        </a:p>
      </dsp:txBody>
      <dsp:txXfrm>
        <a:off x="6655091" y="2341024"/>
        <a:ext cx="113502" cy="113502"/>
      </dsp:txXfrm>
    </dsp:sp>
    <dsp:sp modelId="{60A13718-56F3-4757-8D78-03A979386A02}">
      <dsp:nvSpPr>
        <dsp:cNvPr id="0" name=""/>
        <dsp:cNvSpPr/>
      </dsp:nvSpPr>
      <dsp:spPr>
        <a:xfrm>
          <a:off x="7778847" y="1401831"/>
          <a:ext cx="2435666" cy="1217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Cardiovascular</a:t>
          </a:r>
          <a:endParaRPr lang="id-ID" sz="3000" kern="1200" dirty="0"/>
        </a:p>
      </dsp:txBody>
      <dsp:txXfrm>
        <a:off x="7814516" y="1437500"/>
        <a:ext cx="2364328" cy="1146495"/>
      </dsp:txXfrm>
    </dsp:sp>
    <dsp:sp modelId="{A20AC562-9281-4E41-8DD8-D7245814B6CB}">
      <dsp:nvSpPr>
        <dsp:cNvPr id="0" name=""/>
        <dsp:cNvSpPr/>
      </dsp:nvSpPr>
      <dsp:spPr>
        <a:xfrm rot="981598">
          <a:off x="5599813" y="3077815"/>
          <a:ext cx="222405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24058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6656241" y="3042428"/>
        <a:ext cx="111202" cy="111202"/>
      </dsp:txXfrm>
    </dsp:sp>
    <dsp:sp modelId="{6A108F37-0261-44CD-A738-B52F692811B2}">
      <dsp:nvSpPr>
        <dsp:cNvPr id="0" name=""/>
        <dsp:cNvSpPr/>
      </dsp:nvSpPr>
      <dsp:spPr>
        <a:xfrm>
          <a:off x="7778847" y="2802339"/>
          <a:ext cx="2435666" cy="1217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Others</a:t>
          </a:r>
          <a:endParaRPr lang="id-ID" sz="3000" kern="1200" dirty="0"/>
        </a:p>
      </dsp:txBody>
      <dsp:txXfrm>
        <a:off x="7814516" y="2838008"/>
        <a:ext cx="2364328" cy="1146495"/>
      </dsp:txXfrm>
    </dsp:sp>
    <dsp:sp modelId="{DBB778B8-790B-4CA3-8B06-4BC05BAE41CE}">
      <dsp:nvSpPr>
        <dsp:cNvPr id="0" name=""/>
        <dsp:cNvSpPr/>
      </dsp:nvSpPr>
      <dsp:spPr>
        <a:xfrm rot="4001255">
          <a:off x="1766614" y="3776033"/>
          <a:ext cx="221446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14468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2818486" y="3740886"/>
        <a:ext cx="110723" cy="110723"/>
      </dsp:txXfrm>
    </dsp:sp>
    <dsp:sp modelId="{94160F0A-497C-499B-B74A-911BDB8E8905}">
      <dsp:nvSpPr>
        <dsp:cNvPr id="0" name=""/>
        <dsp:cNvSpPr/>
      </dsp:nvSpPr>
      <dsp:spPr>
        <a:xfrm>
          <a:off x="3312030" y="4204171"/>
          <a:ext cx="2435666" cy="1217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Survivor &lt; 5</a:t>
          </a:r>
          <a:endParaRPr lang="id-ID" sz="3000" kern="1200" dirty="0"/>
        </a:p>
      </dsp:txBody>
      <dsp:txXfrm>
        <a:off x="3347699" y="4239840"/>
        <a:ext cx="2364328" cy="1146495"/>
      </dsp:txXfrm>
    </dsp:sp>
    <dsp:sp modelId="{89D6B8F2-6A26-409D-9F23-C286020A486D}">
      <dsp:nvSpPr>
        <dsp:cNvPr id="0" name=""/>
        <dsp:cNvSpPr/>
      </dsp:nvSpPr>
      <dsp:spPr>
        <a:xfrm>
          <a:off x="5747696" y="4792873"/>
          <a:ext cx="208173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08173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6736522" y="4761044"/>
        <a:ext cx="104086" cy="104086"/>
      </dsp:txXfrm>
    </dsp:sp>
    <dsp:sp modelId="{526D122C-C00B-4A24-B8D2-0938F8C58CCD}">
      <dsp:nvSpPr>
        <dsp:cNvPr id="0" name=""/>
        <dsp:cNvSpPr/>
      </dsp:nvSpPr>
      <dsp:spPr>
        <a:xfrm>
          <a:off x="7829435" y="4204171"/>
          <a:ext cx="2435666" cy="1217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Survivor</a:t>
          </a:r>
          <a:endParaRPr lang="id-ID" sz="3000" kern="1200" dirty="0"/>
        </a:p>
      </dsp:txBody>
      <dsp:txXfrm>
        <a:off x="7865104" y="4239840"/>
        <a:ext cx="2364328" cy="11464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88010-E7E0-449F-8C0A-02C352F18BA8}">
      <dsp:nvSpPr>
        <dsp:cNvPr id="0" name=""/>
        <dsp:cNvSpPr/>
      </dsp:nvSpPr>
      <dsp:spPr>
        <a:xfrm>
          <a:off x="136229" y="1212881"/>
          <a:ext cx="2014323" cy="66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Clinical Data</a:t>
          </a:r>
          <a:endParaRPr lang="id-ID" sz="2300" kern="1200" dirty="0"/>
        </a:p>
      </dsp:txBody>
      <dsp:txXfrm>
        <a:off x="136229" y="1212881"/>
        <a:ext cx="2014323" cy="663811"/>
      </dsp:txXfrm>
    </dsp:sp>
    <dsp:sp modelId="{353A0B0B-76F0-4F8B-85C7-8F86ACD8042D}">
      <dsp:nvSpPr>
        <dsp:cNvPr id="0" name=""/>
        <dsp:cNvSpPr/>
      </dsp:nvSpPr>
      <dsp:spPr>
        <a:xfrm>
          <a:off x="2941677" y="901505"/>
          <a:ext cx="2014323" cy="1243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>
              <a:latin typeface="Calibri (Body)"/>
            </a:rPr>
            <a:t>Cox Regression</a:t>
          </a:r>
          <a:endParaRPr lang="id-ID" sz="1800" kern="1200" dirty="0">
            <a:latin typeface="Calibri (Body)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>
              <a:latin typeface="Calibri (Body)"/>
            </a:rPr>
            <a:t>Logistic Regression</a:t>
          </a:r>
          <a:endParaRPr lang="id-ID" sz="1800" kern="1200" dirty="0">
            <a:latin typeface="Calibri (Body)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>
              <a:latin typeface="Calibri (Body)"/>
            </a:rPr>
            <a:t>Kaplan-Meier</a:t>
          </a:r>
          <a:endParaRPr lang="id-ID" sz="1800" kern="1200" dirty="0">
            <a:latin typeface="Calibri (Body)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>
              <a:latin typeface="Calibri (Body)"/>
            </a:rPr>
            <a:t>Cox Propotional Hazards</a:t>
          </a:r>
          <a:endParaRPr lang="id-ID" sz="1800" kern="1200" dirty="0">
            <a:latin typeface="Calibri (Body)"/>
          </a:endParaRPr>
        </a:p>
      </dsp:txBody>
      <dsp:txXfrm>
        <a:off x="2941677" y="901505"/>
        <a:ext cx="2014323" cy="1243658"/>
      </dsp:txXfrm>
    </dsp:sp>
    <dsp:sp modelId="{0AD24E2F-1234-4287-9739-9B6F6537F11B}">
      <dsp:nvSpPr>
        <dsp:cNvPr id="0" name=""/>
        <dsp:cNvSpPr/>
      </dsp:nvSpPr>
      <dsp:spPr>
        <a:xfrm>
          <a:off x="133940" y="1010991"/>
          <a:ext cx="160230" cy="160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63095-8F31-4558-A372-A4784EDD341A}">
      <dsp:nvSpPr>
        <dsp:cNvPr id="0" name=""/>
        <dsp:cNvSpPr/>
      </dsp:nvSpPr>
      <dsp:spPr>
        <a:xfrm>
          <a:off x="246101" y="786668"/>
          <a:ext cx="160230" cy="160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995D2-7A0F-4B3A-899E-045675D31005}">
      <dsp:nvSpPr>
        <dsp:cNvPr id="0" name=""/>
        <dsp:cNvSpPr/>
      </dsp:nvSpPr>
      <dsp:spPr>
        <a:xfrm>
          <a:off x="515288" y="831533"/>
          <a:ext cx="251790" cy="2517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51018-97D0-4DDF-9DB3-AB0DD40995D9}">
      <dsp:nvSpPr>
        <dsp:cNvPr id="0" name=""/>
        <dsp:cNvSpPr/>
      </dsp:nvSpPr>
      <dsp:spPr>
        <a:xfrm>
          <a:off x="739610" y="584778"/>
          <a:ext cx="160230" cy="160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6F3A0-B0B0-4566-BF4F-33FEBB7F9C3E}">
      <dsp:nvSpPr>
        <dsp:cNvPr id="0" name=""/>
        <dsp:cNvSpPr/>
      </dsp:nvSpPr>
      <dsp:spPr>
        <a:xfrm>
          <a:off x="1031229" y="495049"/>
          <a:ext cx="160230" cy="160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20E4E-62BA-4C32-A9B4-D294E1993D50}">
      <dsp:nvSpPr>
        <dsp:cNvPr id="0" name=""/>
        <dsp:cNvSpPr/>
      </dsp:nvSpPr>
      <dsp:spPr>
        <a:xfrm>
          <a:off x="1390145" y="652075"/>
          <a:ext cx="160230" cy="160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EF855-BE0A-48CC-89C6-E6052DFFADD7}">
      <dsp:nvSpPr>
        <dsp:cNvPr id="0" name=""/>
        <dsp:cNvSpPr/>
      </dsp:nvSpPr>
      <dsp:spPr>
        <a:xfrm>
          <a:off x="1614467" y="764236"/>
          <a:ext cx="251790" cy="2517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8C1DB-8CD7-49D3-86AA-CDCD284E9788}">
      <dsp:nvSpPr>
        <dsp:cNvPr id="0" name=""/>
        <dsp:cNvSpPr/>
      </dsp:nvSpPr>
      <dsp:spPr>
        <a:xfrm>
          <a:off x="1928519" y="1010991"/>
          <a:ext cx="160230" cy="160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5E233-F8FF-4662-8183-B6BD7CBB6778}">
      <dsp:nvSpPr>
        <dsp:cNvPr id="0" name=""/>
        <dsp:cNvSpPr/>
      </dsp:nvSpPr>
      <dsp:spPr>
        <a:xfrm>
          <a:off x="2063112" y="1257745"/>
          <a:ext cx="160230" cy="160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AA275-0237-4985-8652-187A2B99050F}">
      <dsp:nvSpPr>
        <dsp:cNvPr id="0" name=""/>
        <dsp:cNvSpPr/>
      </dsp:nvSpPr>
      <dsp:spPr>
        <a:xfrm>
          <a:off x="896636" y="786668"/>
          <a:ext cx="412020" cy="41202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81484-BC87-4F06-A1FE-0138FEA78D68}">
      <dsp:nvSpPr>
        <dsp:cNvPr id="0" name=""/>
        <dsp:cNvSpPr/>
      </dsp:nvSpPr>
      <dsp:spPr>
        <a:xfrm>
          <a:off x="21779" y="1639093"/>
          <a:ext cx="160230" cy="160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DDAFF-15AF-4FDB-926E-9F931527E6E7}">
      <dsp:nvSpPr>
        <dsp:cNvPr id="0" name=""/>
        <dsp:cNvSpPr/>
      </dsp:nvSpPr>
      <dsp:spPr>
        <a:xfrm>
          <a:off x="156372" y="1840983"/>
          <a:ext cx="251790" cy="2517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0F02A-DD1A-4DEB-A394-21336B6228DD}">
      <dsp:nvSpPr>
        <dsp:cNvPr id="0" name=""/>
        <dsp:cNvSpPr/>
      </dsp:nvSpPr>
      <dsp:spPr>
        <a:xfrm>
          <a:off x="492856" y="2020441"/>
          <a:ext cx="366240" cy="3662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81D34-758E-447E-B25C-568E155E8882}">
      <dsp:nvSpPr>
        <dsp:cNvPr id="0" name=""/>
        <dsp:cNvSpPr/>
      </dsp:nvSpPr>
      <dsp:spPr>
        <a:xfrm>
          <a:off x="963932" y="2312060"/>
          <a:ext cx="160230" cy="160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8B56E-82DC-4D35-A88E-DC396C643739}">
      <dsp:nvSpPr>
        <dsp:cNvPr id="0" name=""/>
        <dsp:cNvSpPr/>
      </dsp:nvSpPr>
      <dsp:spPr>
        <a:xfrm>
          <a:off x="1053661" y="2020441"/>
          <a:ext cx="251790" cy="25179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77DDE-C70F-46CF-A829-70429F78C181}">
      <dsp:nvSpPr>
        <dsp:cNvPr id="0" name=""/>
        <dsp:cNvSpPr/>
      </dsp:nvSpPr>
      <dsp:spPr>
        <a:xfrm>
          <a:off x="1277984" y="2334492"/>
          <a:ext cx="160230" cy="160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51655-5636-4C38-B79C-149244DFD631}">
      <dsp:nvSpPr>
        <dsp:cNvPr id="0" name=""/>
        <dsp:cNvSpPr/>
      </dsp:nvSpPr>
      <dsp:spPr>
        <a:xfrm>
          <a:off x="1479874" y="1975577"/>
          <a:ext cx="366240" cy="3662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55D13-7F03-4CF0-8B21-9E7EE2C08227}">
      <dsp:nvSpPr>
        <dsp:cNvPr id="0" name=""/>
        <dsp:cNvSpPr/>
      </dsp:nvSpPr>
      <dsp:spPr>
        <a:xfrm>
          <a:off x="1973383" y="1885848"/>
          <a:ext cx="251790" cy="2517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ADEE4-6EFB-4898-A780-F0C3CE7F7948}">
      <dsp:nvSpPr>
        <dsp:cNvPr id="0" name=""/>
        <dsp:cNvSpPr/>
      </dsp:nvSpPr>
      <dsp:spPr>
        <a:xfrm>
          <a:off x="2225173" y="831160"/>
          <a:ext cx="739472" cy="1411733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54BC4-7B83-4014-B18C-C0B5B10CF737}">
      <dsp:nvSpPr>
        <dsp:cNvPr id="0" name=""/>
        <dsp:cNvSpPr/>
      </dsp:nvSpPr>
      <dsp:spPr>
        <a:xfrm>
          <a:off x="2784329" y="2669100"/>
          <a:ext cx="2016743" cy="905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Statistical Methods</a:t>
          </a:r>
          <a:endParaRPr lang="id-ID" sz="2300" kern="1200" dirty="0"/>
        </a:p>
      </dsp:txBody>
      <dsp:txXfrm>
        <a:off x="2784329" y="2669100"/>
        <a:ext cx="2016743" cy="905392"/>
      </dsp:txXfrm>
    </dsp:sp>
    <dsp:sp modelId="{14768811-FAFE-4EDB-BBEE-EC061C5C9652}">
      <dsp:nvSpPr>
        <dsp:cNvPr id="0" name=""/>
        <dsp:cNvSpPr/>
      </dsp:nvSpPr>
      <dsp:spPr>
        <a:xfrm>
          <a:off x="4981389" y="831160"/>
          <a:ext cx="739472" cy="1411733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5905A-4139-4B62-9726-8267A44C2234}">
      <dsp:nvSpPr>
        <dsp:cNvPr id="0" name=""/>
        <dsp:cNvSpPr/>
      </dsp:nvSpPr>
      <dsp:spPr>
        <a:xfrm>
          <a:off x="5720862" y="831845"/>
          <a:ext cx="2016743" cy="1411720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Support Clinicians</a:t>
          </a:r>
          <a:endParaRPr lang="id-ID" sz="2300" kern="1200" dirty="0"/>
        </a:p>
      </dsp:txBody>
      <dsp:txXfrm>
        <a:off x="5720862" y="831845"/>
        <a:ext cx="2016743" cy="1411720"/>
      </dsp:txXfrm>
    </dsp:sp>
    <dsp:sp modelId="{25605E91-D0B4-456D-81B4-935A7211C797}">
      <dsp:nvSpPr>
        <dsp:cNvPr id="0" name=""/>
        <dsp:cNvSpPr/>
      </dsp:nvSpPr>
      <dsp:spPr>
        <a:xfrm>
          <a:off x="5720862" y="2612630"/>
          <a:ext cx="2016743" cy="1243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Prediction, Diagnosis, Formulating Treatmen</a:t>
          </a:r>
          <a:endParaRPr lang="id-ID" sz="1700" kern="1200" dirty="0"/>
        </a:p>
      </dsp:txBody>
      <dsp:txXfrm>
        <a:off x="5720862" y="2612630"/>
        <a:ext cx="2016743" cy="1243658"/>
      </dsp:txXfrm>
    </dsp:sp>
    <dsp:sp modelId="{91A713DF-2DD9-4307-8412-B5085487B63A}">
      <dsp:nvSpPr>
        <dsp:cNvPr id="0" name=""/>
        <dsp:cNvSpPr/>
      </dsp:nvSpPr>
      <dsp:spPr>
        <a:xfrm>
          <a:off x="7737605" y="831160"/>
          <a:ext cx="739472" cy="1411733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29D02-CFEB-4DC4-8C2B-68C6410A7C13}">
      <dsp:nvSpPr>
        <dsp:cNvPr id="0" name=""/>
        <dsp:cNvSpPr/>
      </dsp:nvSpPr>
      <dsp:spPr>
        <a:xfrm>
          <a:off x="8628333" y="731008"/>
          <a:ext cx="1714231" cy="1714231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The Weakness</a:t>
          </a:r>
          <a:endParaRPr lang="id-ID" sz="2300" kern="1200" dirty="0"/>
        </a:p>
      </dsp:txBody>
      <dsp:txXfrm>
        <a:off x="8879376" y="982051"/>
        <a:ext cx="1212145" cy="1212145"/>
      </dsp:txXfrm>
    </dsp:sp>
    <dsp:sp modelId="{1E30F8E1-6DD1-43FA-A5BB-8CA28DADF3C6}">
      <dsp:nvSpPr>
        <dsp:cNvPr id="0" name=""/>
        <dsp:cNvSpPr/>
      </dsp:nvSpPr>
      <dsp:spPr>
        <a:xfrm>
          <a:off x="8477077" y="2612630"/>
          <a:ext cx="2016743" cy="1243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Handling Data with High variability, </a:t>
          </a:r>
          <a:endParaRPr lang="id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Non Linear Interactions among variables</a:t>
          </a:r>
          <a:endParaRPr lang="id-ID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/>
            <a:t>Heterogeneous distribution</a:t>
          </a:r>
          <a:endParaRPr lang="id-ID" sz="1300" kern="1200" dirty="0"/>
        </a:p>
      </dsp:txBody>
      <dsp:txXfrm>
        <a:off x="8477077" y="2612630"/>
        <a:ext cx="2016743" cy="12436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1FED6-3364-42BD-A24E-9B5061439886}">
      <dsp:nvSpPr>
        <dsp:cNvPr id="0" name=""/>
        <dsp:cNvSpPr/>
      </dsp:nvSpPr>
      <dsp:spPr>
        <a:xfrm rot="5400000">
          <a:off x="299" y="669453"/>
          <a:ext cx="3898325" cy="389892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16C3A-1A7C-4FAB-8D37-10880BB4EE90}">
      <dsp:nvSpPr>
        <dsp:cNvPr id="0" name=""/>
        <dsp:cNvSpPr/>
      </dsp:nvSpPr>
      <dsp:spPr>
        <a:xfrm rot="16200000">
          <a:off x="4012475" y="669453"/>
          <a:ext cx="3898325" cy="389892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AE827-0A39-4EE1-A57C-53AD9ECEC73E}">
      <dsp:nvSpPr>
        <dsp:cNvPr id="0" name=""/>
        <dsp:cNvSpPr/>
      </dsp:nvSpPr>
      <dsp:spPr>
        <a:xfrm>
          <a:off x="4473440" y="4056050"/>
          <a:ext cx="2959879" cy="779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Machine Learning</a:t>
          </a:r>
          <a:endParaRPr lang="id-ID" sz="2100" kern="1200" dirty="0"/>
        </a:p>
      </dsp:txBody>
      <dsp:txXfrm>
        <a:off x="4473440" y="4056050"/>
        <a:ext cx="2959879" cy="779915"/>
      </dsp:txXfrm>
    </dsp:sp>
    <dsp:sp modelId="{12C4A992-68F5-403A-8625-5E6861DF9216}">
      <dsp:nvSpPr>
        <dsp:cNvPr id="0" name=""/>
        <dsp:cNvSpPr/>
      </dsp:nvSpPr>
      <dsp:spPr>
        <a:xfrm rot="5400000">
          <a:off x="3887426" y="669453"/>
          <a:ext cx="3898325" cy="389892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7970C-797A-4D88-86FB-FA7376203DB0}">
      <dsp:nvSpPr>
        <dsp:cNvPr id="0" name=""/>
        <dsp:cNvSpPr/>
      </dsp:nvSpPr>
      <dsp:spPr>
        <a:xfrm rot="16200000">
          <a:off x="7898423" y="669453"/>
          <a:ext cx="3898325" cy="389892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B3B4B-BD18-46FC-8375-75A7A776E365}">
      <dsp:nvSpPr>
        <dsp:cNvPr id="0" name=""/>
        <dsp:cNvSpPr/>
      </dsp:nvSpPr>
      <dsp:spPr>
        <a:xfrm>
          <a:off x="8075079" y="4056050"/>
          <a:ext cx="2959879" cy="779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Powerfull Support in Medicine</a:t>
          </a:r>
          <a:endParaRPr lang="id-ID" sz="2100" kern="1200" dirty="0"/>
        </a:p>
      </dsp:txBody>
      <dsp:txXfrm>
        <a:off x="8075079" y="4056050"/>
        <a:ext cx="2959879" cy="779915"/>
      </dsp:txXfrm>
    </dsp:sp>
    <dsp:sp modelId="{680D6237-BB86-4D09-8F83-451C09AC705D}">
      <dsp:nvSpPr>
        <dsp:cNvPr id="0" name=""/>
        <dsp:cNvSpPr/>
      </dsp:nvSpPr>
      <dsp:spPr>
        <a:xfrm>
          <a:off x="5094254" y="1347631"/>
          <a:ext cx="1641571" cy="1641571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Statistics</a:t>
          </a:r>
          <a:endParaRPr lang="id-ID" sz="1400" kern="1200" dirty="0"/>
        </a:p>
      </dsp:txBody>
      <dsp:txXfrm>
        <a:off x="5313130" y="1634906"/>
        <a:ext cx="1203818" cy="738707"/>
      </dsp:txXfrm>
    </dsp:sp>
    <dsp:sp modelId="{877D66F4-854C-4994-BA81-0407B3795197}">
      <dsp:nvSpPr>
        <dsp:cNvPr id="0" name=""/>
        <dsp:cNvSpPr/>
      </dsp:nvSpPr>
      <dsp:spPr>
        <a:xfrm>
          <a:off x="5686587" y="2373613"/>
          <a:ext cx="1641571" cy="1641571"/>
        </a:xfrm>
        <a:prstGeom prst="ellipse">
          <a:avLst/>
        </a:prstGeom>
        <a:solidFill>
          <a:srgbClr val="FFC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Artificial Inteligence</a:t>
          </a:r>
          <a:endParaRPr lang="id-ID" sz="1400" kern="1200" dirty="0"/>
        </a:p>
      </dsp:txBody>
      <dsp:txXfrm>
        <a:off x="6188635" y="2797686"/>
        <a:ext cx="984942" cy="902864"/>
      </dsp:txXfrm>
    </dsp:sp>
    <dsp:sp modelId="{B926BF71-A137-41C3-8D43-3879F71AFD45}">
      <dsp:nvSpPr>
        <dsp:cNvPr id="0" name=""/>
        <dsp:cNvSpPr/>
      </dsp:nvSpPr>
      <dsp:spPr>
        <a:xfrm>
          <a:off x="4501920" y="2373613"/>
          <a:ext cx="1641571" cy="1641571"/>
        </a:xfrm>
        <a:prstGeom prst="ellipse">
          <a:avLst/>
        </a:prstGeom>
        <a:solidFill>
          <a:srgbClr val="00B05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Optimization</a:t>
          </a:r>
          <a:endParaRPr lang="id-ID" sz="1400" kern="1200" dirty="0"/>
        </a:p>
      </dsp:txBody>
      <dsp:txXfrm>
        <a:off x="4656501" y="2797686"/>
        <a:ext cx="984942" cy="902864"/>
      </dsp:txXfrm>
    </dsp:sp>
    <dsp:sp modelId="{258F9F0F-9ECC-4577-980D-DA48B6A02040}">
      <dsp:nvSpPr>
        <dsp:cNvPr id="0" name=""/>
        <dsp:cNvSpPr/>
      </dsp:nvSpPr>
      <dsp:spPr>
        <a:xfrm>
          <a:off x="1014239" y="1152616"/>
          <a:ext cx="1148562" cy="114856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Large and Complex</a:t>
          </a:r>
          <a:endParaRPr lang="id-ID" sz="1200" kern="1200" dirty="0"/>
        </a:p>
      </dsp:txBody>
      <dsp:txXfrm>
        <a:off x="1182442" y="1320820"/>
        <a:ext cx="812156" cy="812160"/>
      </dsp:txXfrm>
    </dsp:sp>
    <dsp:sp modelId="{D0673261-9EFC-4696-B90F-2100EB14BAF8}">
      <dsp:nvSpPr>
        <dsp:cNvPr id="0" name=""/>
        <dsp:cNvSpPr/>
      </dsp:nvSpPr>
      <dsp:spPr>
        <a:xfrm>
          <a:off x="1153625" y="2456741"/>
          <a:ext cx="328160" cy="328203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EC3F189-44CB-43BA-8A5D-378A200C3315}">
      <dsp:nvSpPr>
        <dsp:cNvPr id="0" name=""/>
        <dsp:cNvSpPr/>
      </dsp:nvSpPr>
      <dsp:spPr>
        <a:xfrm>
          <a:off x="2222342" y="1188536"/>
          <a:ext cx="328160" cy="32820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9E88915-B4A3-41D4-A018-ED3EB20C4AAC}">
      <dsp:nvSpPr>
        <dsp:cNvPr id="0" name=""/>
        <dsp:cNvSpPr/>
      </dsp:nvSpPr>
      <dsp:spPr>
        <a:xfrm>
          <a:off x="2222617" y="1530355"/>
          <a:ext cx="1148562" cy="114856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Noisy</a:t>
          </a:r>
          <a:endParaRPr lang="id-ID" sz="1200" kern="1200" dirty="0"/>
        </a:p>
      </dsp:txBody>
      <dsp:txXfrm>
        <a:off x="2390820" y="1698559"/>
        <a:ext cx="812156" cy="812160"/>
      </dsp:txXfrm>
    </dsp:sp>
    <dsp:sp modelId="{4A613528-5D06-45A9-965E-D4A6F12B7533}">
      <dsp:nvSpPr>
        <dsp:cNvPr id="0" name=""/>
        <dsp:cNvSpPr/>
      </dsp:nvSpPr>
      <dsp:spPr>
        <a:xfrm>
          <a:off x="3160728" y="2696304"/>
          <a:ext cx="328160" cy="32820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714021-4EA9-4BCB-9057-B98C521671EC}">
      <dsp:nvSpPr>
        <dsp:cNvPr id="0" name=""/>
        <dsp:cNvSpPr/>
      </dsp:nvSpPr>
      <dsp:spPr>
        <a:xfrm>
          <a:off x="745071" y="2900816"/>
          <a:ext cx="1148562" cy="114856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High Variability</a:t>
          </a:r>
          <a:endParaRPr lang="id-ID" sz="1200" kern="1200" dirty="0"/>
        </a:p>
      </dsp:txBody>
      <dsp:txXfrm>
        <a:off x="913274" y="3069020"/>
        <a:ext cx="812156" cy="812160"/>
      </dsp:txXfrm>
    </dsp:sp>
    <dsp:sp modelId="{C59C49A6-B742-4DE9-A1A3-1AFC93B03DD7}">
      <dsp:nvSpPr>
        <dsp:cNvPr id="0" name=""/>
        <dsp:cNvSpPr/>
      </dsp:nvSpPr>
      <dsp:spPr>
        <a:xfrm>
          <a:off x="2014087" y="2822153"/>
          <a:ext cx="1148562" cy="1148568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Non-linear Interaction</a:t>
          </a:r>
          <a:endParaRPr lang="id-ID" sz="1200" kern="1200" dirty="0"/>
        </a:p>
      </dsp:txBody>
      <dsp:txXfrm>
        <a:off x="2182290" y="2990357"/>
        <a:ext cx="812156" cy="812160"/>
      </dsp:txXfrm>
    </dsp:sp>
    <dsp:sp modelId="{3DCB3CA2-F044-4D60-85A2-6B2F1D809AB9}">
      <dsp:nvSpPr>
        <dsp:cNvPr id="0" name=""/>
        <dsp:cNvSpPr/>
      </dsp:nvSpPr>
      <dsp:spPr>
        <a:xfrm>
          <a:off x="1629129" y="2378528"/>
          <a:ext cx="564129" cy="56400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397E48-EFFF-43AC-B609-4FD0CD7E57B4}">
      <dsp:nvSpPr>
        <dsp:cNvPr id="0" name=""/>
        <dsp:cNvSpPr/>
      </dsp:nvSpPr>
      <dsp:spPr>
        <a:xfrm>
          <a:off x="785130" y="2667046"/>
          <a:ext cx="246669" cy="24651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84F11E-2F9D-43E5-94E8-5F12709E30ED}">
      <dsp:nvSpPr>
        <dsp:cNvPr id="0" name=""/>
        <dsp:cNvSpPr/>
      </dsp:nvSpPr>
      <dsp:spPr>
        <a:xfrm>
          <a:off x="8139498" y="1273602"/>
          <a:ext cx="2820423" cy="2680209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Cancer Diagnosis</a:t>
          </a:r>
          <a:endParaRPr lang="id-ID" sz="1600" kern="1200" dirty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Predictive Medicine</a:t>
          </a:r>
          <a:endParaRPr lang="id-ID" sz="1600" kern="1200" dirty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Prevention and Treatmen Policy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/>
        </a:p>
      </dsp:txBody>
      <dsp:txXfrm>
        <a:off x="8552539" y="1666110"/>
        <a:ext cx="1994341" cy="1895193"/>
      </dsp:txXfrm>
    </dsp:sp>
    <dsp:sp modelId="{E30570E0-ED19-44E7-B1FA-81C57804FA45}">
      <dsp:nvSpPr>
        <dsp:cNvPr id="0" name=""/>
        <dsp:cNvSpPr/>
      </dsp:nvSpPr>
      <dsp:spPr>
        <a:xfrm>
          <a:off x="732596" y="4056050"/>
          <a:ext cx="2959879" cy="779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Clinical Data</a:t>
          </a:r>
          <a:endParaRPr lang="id-ID" sz="2100" kern="1200" dirty="0"/>
        </a:p>
      </dsp:txBody>
      <dsp:txXfrm>
        <a:off x="732596" y="4056050"/>
        <a:ext cx="2959879" cy="7799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06DDC-6635-4E48-BF02-9E269603EC11}">
      <dsp:nvSpPr>
        <dsp:cNvPr id="0" name=""/>
        <dsp:cNvSpPr/>
      </dsp:nvSpPr>
      <dsp:spPr>
        <a:xfrm>
          <a:off x="0" y="157148"/>
          <a:ext cx="4120166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5 Year survival Patient</a:t>
          </a:r>
          <a:endParaRPr lang="id-ID" sz="2400" kern="1200" dirty="0"/>
        </a:p>
      </dsp:txBody>
      <dsp:txXfrm>
        <a:off x="28100" y="185248"/>
        <a:ext cx="4063966" cy="519439"/>
      </dsp:txXfrm>
    </dsp:sp>
    <dsp:sp modelId="{8E9C4DA7-9C02-403C-BC29-FEF389D9F900}">
      <dsp:nvSpPr>
        <dsp:cNvPr id="0" name=""/>
        <dsp:cNvSpPr/>
      </dsp:nvSpPr>
      <dsp:spPr>
        <a:xfrm>
          <a:off x="0" y="732788"/>
          <a:ext cx="4120166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1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900" kern="1200" dirty="0" smtClean="0"/>
            <a:t>Undergone Radical Cystectomy for Bladder Cancer</a:t>
          </a:r>
          <a:endParaRPr lang="id-ID" sz="1900" kern="1200" dirty="0"/>
        </a:p>
      </dsp:txBody>
      <dsp:txXfrm>
        <a:off x="0" y="732788"/>
        <a:ext cx="4120166" cy="596160"/>
      </dsp:txXfrm>
    </dsp:sp>
    <dsp:sp modelId="{439D28E0-DCA7-4C5D-BB69-125115B4CE56}">
      <dsp:nvSpPr>
        <dsp:cNvPr id="0" name=""/>
        <dsp:cNvSpPr/>
      </dsp:nvSpPr>
      <dsp:spPr>
        <a:xfrm>
          <a:off x="0" y="1328948"/>
          <a:ext cx="4120166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117 Record patient (Hongkong)</a:t>
          </a:r>
          <a:endParaRPr lang="id-ID" sz="2400" kern="1200" dirty="0"/>
        </a:p>
      </dsp:txBody>
      <dsp:txXfrm>
        <a:off x="28100" y="1357048"/>
        <a:ext cx="4063966" cy="519439"/>
      </dsp:txXfrm>
    </dsp:sp>
    <dsp:sp modelId="{E235132E-B629-4DCA-86E7-8BA56E1D0992}">
      <dsp:nvSpPr>
        <dsp:cNvPr id="0" name=""/>
        <dsp:cNvSpPr/>
      </dsp:nvSpPr>
      <dsp:spPr>
        <a:xfrm>
          <a:off x="0" y="1904588"/>
          <a:ext cx="4120166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1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900" kern="1200" dirty="0" smtClean="0"/>
            <a:t>Within Period 2003-2011</a:t>
          </a:r>
          <a:endParaRPr lang="id-ID" sz="1900" kern="1200" dirty="0"/>
        </a:p>
      </dsp:txBody>
      <dsp:txXfrm>
        <a:off x="0" y="1904588"/>
        <a:ext cx="4120166" cy="397440"/>
      </dsp:txXfrm>
    </dsp:sp>
    <dsp:sp modelId="{A51A71E1-4BDC-4E24-8D62-D58595B400F7}">
      <dsp:nvSpPr>
        <dsp:cNvPr id="0" name=""/>
        <dsp:cNvSpPr/>
      </dsp:nvSpPr>
      <dsp:spPr>
        <a:xfrm>
          <a:off x="0" y="2302028"/>
          <a:ext cx="4120166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Others Attribute</a:t>
          </a:r>
          <a:endParaRPr lang="id-ID" sz="2400" kern="1200" dirty="0"/>
        </a:p>
      </dsp:txBody>
      <dsp:txXfrm>
        <a:off x="28100" y="2330128"/>
        <a:ext cx="4063966" cy="519439"/>
      </dsp:txXfrm>
    </dsp:sp>
    <dsp:sp modelId="{4FB64554-62F1-4559-B939-48E04EAE9CB3}">
      <dsp:nvSpPr>
        <dsp:cNvPr id="0" name=""/>
        <dsp:cNvSpPr/>
      </dsp:nvSpPr>
      <dsp:spPr>
        <a:xfrm>
          <a:off x="0" y="2877669"/>
          <a:ext cx="4120166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1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900" kern="1200" dirty="0" smtClean="0"/>
            <a:t>Hospital stay duration</a:t>
          </a:r>
          <a:endParaRPr lang="id-ID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900" kern="1200" dirty="0" smtClean="0"/>
            <a:t>Preoperative albumin level</a:t>
          </a:r>
          <a:endParaRPr lang="id-ID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900" kern="1200" dirty="0" smtClean="0"/>
            <a:t>Tumor stage</a:t>
          </a:r>
          <a:endParaRPr lang="id-ID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id-ID" sz="1900" kern="1200" dirty="0"/>
        </a:p>
      </dsp:txBody>
      <dsp:txXfrm>
        <a:off x="0" y="2877669"/>
        <a:ext cx="4120166" cy="13165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FBF14-2027-4E98-A95D-21E2B581C317}">
      <dsp:nvSpPr>
        <dsp:cNvPr id="0" name=""/>
        <dsp:cNvSpPr/>
      </dsp:nvSpPr>
      <dsp:spPr>
        <a:xfrm>
          <a:off x="1618201" y="365133"/>
          <a:ext cx="8014365" cy="5446696"/>
        </a:xfrm>
        <a:prstGeom prst="blockArc">
          <a:avLst>
            <a:gd name="adj1" fmla="val 13500000"/>
            <a:gd name="adj2" fmla="val 16200000"/>
            <a:gd name="adj3" fmla="val 343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A5769-5DCF-45B4-9E98-13C15505C424}">
      <dsp:nvSpPr>
        <dsp:cNvPr id="0" name=""/>
        <dsp:cNvSpPr/>
      </dsp:nvSpPr>
      <dsp:spPr>
        <a:xfrm>
          <a:off x="1618201" y="365133"/>
          <a:ext cx="8014365" cy="5446696"/>
        </a:xfrm>
        <a:prstGeom prst="blockArc">
          <a:avLst>
            <a:gd name="adj1" fmla="val 10800000"/>
            <a:gd name="adj2" fmla="val 13500000"/>
            <a:gd name="adj3" fmla="val 343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185B6-5FE9-4364-A2EF-CB2191BA0243}">
      <dsp:nvSpPr>
        <dsp:cNvPr id="0" name=""/>
        <dsp:cNvSpPr/>
      </dsp:nvSpPr>
      <dsp:spPr>
        <a:xfrm>
          <a:off x="1618201" y="365133"/>
          <a:ext cx="8014365" cy="5446696"/>
        </a:xfrm>
        <a:prstGeom prst="blockArc">
          <a:avLst>
            <a:gd name="adj1" fmla="val 8100000"/>
            <a:gd name="adj2" fmla="val 10800000"/>
            <a:gd name="adj3" fmla="val 343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4E34E-2703-4979-865B-C7D339A4C148}">
      <dsp:nvSpPr>
        <dsp:cNvPr id="0" name=""/>
        <dsp:cNvSpPr/>
      </dsp:nvSpPr>
      <dsp:spPr>
        <a:xfrm>
          <a:off x="1618201" y="365133"/>
          <a:ext cx="8014365" cy="5446696"/>
        </a:xfrm>
        <a:prstGeom prst="blockArc">
          <a:avLst>
            <a:gd name="adj1" fmla="val 5400000"/>
            <a:gd name="adj2" fmla="val 8100000"/>
            <a:gd name="adj3" fmla="val 343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97E96-76A0-477F-BAFE-ADA62EC5FC2C}">
      <dsp:nvSpPr>
        <dsp:cNvPr id="0" name=""/>
        <dsp:cNvSpPr/>
      </dsp:nvSpPr>
      <dsp:spPr>
        <a:xfrm>
          <a:off x="1618201" y="365133"/>
          <a:ext cx="8014365" cy="5446696"/>
        </a:xfrm>
        <a:prstGeom prst="blockArc">
          <a:avLst>
            <a:gd name="adj1" fmla="val 2700000"/>
            <a:gd name="adj2" fmla="val 5400000"/>
            <a:gd name="adj3" fmla="val 343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700F1-EC11-4657-A321-45B367C918D2}">
      <dsp:nvSpPr>
        <dsp:cNvPr id="0" name=""/>
        <dsp:cNvSpPr/>
      </dsp:nvSpPr>
      <dsp:spPr>
        <a:xfrm>
          <a:off x="1618201" y="365133"/>
          <a:ext cx="8014365" cy="5446696"/>
        </a:xfrm>
        <a:prstGeom prst="blockArc">
          <a:avLst>
            <a:gd name="adj1" fmla="val 0"/>
            <a:gd name="adj2" fmla="val 2700000"/>
            <a:gd name="adj3" fmla="val 343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38C91-CC9F-44AC-80F3-58F16FD960D4}">
      <dsp:nvSpPr>
        <dsp:cNvPr id="0" name=""/>
        <dsp:cNvSpPr/>
      </dsp:nvSpPr>
      <dsp:spPr>
        <a:xfrm>
          <a:off x="1618201" y="365133"/>
          <a:ext cx="8014365" cy="5446696"/>
        </a:xfrm>
        <a:prstGeom prst="blockArc">
          <a:avLst>
            <a:gd name="adj1" fmla="val 18900000"/>
            <a:gd name="adj2" fmla="val 0"/>
            <a:gd name="adj3" fmla="val 343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5AAF-8B32-419B-9B49-BFEC0C79DF5D}">
      <dsp:nvSpPr>
        <dsp:cNvPr id="0" name=""/>
        <dsp:cNvSpPr/>
      </dsp:nvSpPr>
      <dsp:spPr>
        <a:xfrm>
          <a:off x="1618201" y="365133"/>
          <a:ext cx="8014365" cy="5446696"/>
        </a:xfrm>
        <a:prstGeom prst="blockArc">
          <a:avLst>
            <a:gd name="adj1" fmla="val 16200000"/>
            <a:gd name="adj2" fmla="val 18900000"/>
            <a:gd name="adj3" fmla="val 343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8C605-F6F2-4F61-8A66-7ED47A5829B2}">
      <dsp:nvSpPr>
        <dsp:cNvPr id="0" name=""/>
        <dsp:cNvSpPr/>
      </dsp:nvSpPr>
      <dsp:spPr>
        <a:xfrm>
          <a:off x="4258687" y="2159651"/>
          <a:ext cx="2733394" cy="18576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/>
            <a:t>Bladder Cancer Dataset</a:t>
          </a:r>
          <a:endParaRPr lang="id-ID" sz="2900" kern="1200" dirty="0"/>
        </a:p>
      </dsp:txBody>
      <dsp:txXfrm>
        <a:off x="4658983" y="2431699"/>
        <a:ext cx="1932802" cy="1313564"/>
      </dsp:txXfrm>
    </dsp:sp>
    <dsp:sp modelId="{7DCE63E6-5781-41D9-8C3F-8184828D3E57}">
      <dsp:nvSpPr>
        <dsp:cNvPr id="0" name=""/>
        <dsp:cNvSpPr/>
      </dsp:nvSpPr>
      <dsp:spPr>
        <a:xfrm>
          <a:off x="4668696" y="-43097"/>
          <a:ext cx="1913376" cy="1300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Mean Age was 68</a:t>
          </a:r>
          <a:endParaRPr lang="id-ID" sz="1500" kern="1200" dirty="0"/>
        </a:p>
      </dsp:txBody>
      <dsp:txXfrm>
        <a:off x="4948903" y="147337"/>
        <a:ext cx="1352962" cy="919494"/>
      </dsp:txXfrm>
    </dsp:sp>
    <dsp:sp modelId="{74569DCB-4938-4F31-9718-BD18EC048407}">
      <dsp:nvSpPr>
        <dsp:cNvPr id="0" name=""/>
        <dsp:cNvSpPr/>
      </dsp:nvSpPr>
      <dsp:spPr>
        <a:xfrm>
          <a:off x="6423309" y="683686"/>
          <a:ext cx="1913376" cy="13003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smtClean="0"/>
            <a:t>71 Open Radical Cystectomy</a:t>
          </a:r>
          <a:endParaRPr lang="id-ID" sz="1500" kern="1200" dirty="0"/>
        </a:p>
      </dsp:txBody>
      <dsp:txXfrm>
        <a:off x="6703516" y="874120"/>
        <a:ext cx="1352962" cy="919494"/>
      </dsp:txXfrm>
    </dsp:sp>
    <dsp:sp modelId="{EB20260B-FDAD-4A9E-8B22-7A54745AB0F9}">
      <dsp:nvSpPr>
        <dsp:cNvPr id="0" name=""/>
        <dsp:cNvSpPr/>
      </dsp:nvSpPr>
      <dsp:spPr>
        <a:xfrm>
          <a:off x="7150094" y="2438300"/>
          <a:ext cx="1913376" cy="13003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96 Ileal Conduit and 21 Continent Diversion</a:t>
          </a:r>
          <a:endParaRPr lang="id-ID" sz="1500" kern="1200" dirty="0"/>
        </a:p>
      </dsp:txBody>
      <dsp:txXfrm>
        <a:off x="7430301" y="2628734"/>
        <a:ext cx="1352962" cy="919494"/>
      </dsp:txXfrm>
    </dsp:sp>
    <dsp:sp modelId="{9184DA0B-B34E-4A55-BC81-3C4A184FEF88}">
      <dsp:nvSpPr>
        <dsp:cNvPr id="0" name=""/>
        <dsp:cNvSpPr/>
      </dsp:nvSpPr>
      <dsp:spPr>
        <a:xfrm>
          <a:off x="6423309" y="4192913"/>
          <a:ext cx="1913376" cy="13003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Add Other attribute</a:t>
          </a:r>
          <a:endParaRPr lang="id-ID" sz="1500" kern="1200" dirty="0"/>
        </a:p>
      </dsp:txBody>
      <dsp:txXfrm>
        <a:off x="6703516" y="4383347"/>
        <a:ext cx="1352962" cy="919494"/>
      </dsp:txXfrm>
    </dsp:sp>
    <dsp:sp modelId="{6C9A3DA8-539F-4655-8D9F-8F4781B67C34}">
      <dsp:nvSpPr>
        <dsp:cNvPr id="0" name=""/>
        <dsp:cNvSpPr/>
      </dsp:nvSpPr>
      <dsp:spPr>
        <a:xfrm>
          <a:off x="4668696" y="4919698"/>
          <a:ext cx="1913376" cy="130036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Normalize into scale [0,1]</a:t>
          </a:r>
          <a:endParaRPr lang="id-ID" sz="1500" kern="1200" dirty="0"/>
        </a:p>
      </dsp:txBody>
      <dsp:txXfrm>
        <a:off x="4948903" y="5110132"/>
        <a:ext cx="1352962" cy="919494"/>
      </dsp:txXfrm>
    </dsp:sp>
    <dsp:sp modelId="{639AAEF1-E905-419F-8624-62E6BF01138B}">
      <dsp:nvSpPr>
        <dsp:cNvPr id="0" name=""/>
        <dsp:cNvSpPr/>
      </dsp:nvSpPr>
      <dsp:spPr>
        <a:xfrm>
          <a:off x="2914083" y="4192913"/>
          <a:ext cx="1913376" cy="1300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Remove Irelevan Information</a:t>
          </a:r>
          <a:endParaRPr lang="id-ID" sz="1500" kern="1200" dirty="0"/>
        </a:p>
      </dsp:txBody>
      <dsp:txXfrm>
        <a:off x="3194290" y="4383347"/>
        <a:ext cx="1352962" cy="919494"/>
      </dsp:txXfrm>
    </dsp:sp>
    <dsp:sp modelId="{36C8680A-2C17-41D8-B38A-8067AC3A842C}">
      <dsp:nvSpPr>
        <dsp:cNvPr id="0" name=""/>
        <dsp:cNvSpPr/>
      </dsp:nvSpPr>
      <dsp:spPr>
        <a:xfrm>
          <a:off x="2187298" y="2438300"/>
          <a:ext cx="1913376" cy="13003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5-Year Survival of RC</a:t>
          </a:r>
          <a:endParaRPr lang="id-ID" sz="1500" kern="1200" dirty="0"/>
        </a:p>
      </dsp:txBody>
      <dsp:txXfrm>
        <a:off x="2467505" y="2628734"/>
        <a:ext cx="1352962" cy="919494"/>
      </dsp:txXfrm>
    </dsp:sp>
    <dsp:sp modelId="{FCB376CB-33F9-4673-9EBE-C32BB81FBCD8}">
      <dsp:nvSpPr>
        <dsp:cNvPr id="0" name=""/>
        <dsp:cNvSpPr/>
      </dsp:nvSpPr>
      <dsp:spPr>
        <a:xfrm>
          <a:off x="2914083" y="683686"/>
          <a:ext cx="1913376" cy="13003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99 Patients were male</a:t>
          </a:r>
          <a:endParaRPr lang="id-ID" sz="1500" kern="1200" dirty="0"/>
        </a:p>
      </dsp:txBody>
      <dsp:txXfrm>
        <a:off x="3194290" y="874120"/>
        <a:ext cx="1352962" cy="9194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67D76-13EE-4F6C-AEBB-22019523BA76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100" kern="1200" dirty="0" smtClean="0"/>
            <a:t>ANN BP</a:t>
          </a:r>
          <a:endParaRPr lang="id-ID" sz="5100" kern="1200" dirty="0"/>
        </a:p>
      </dsp:txBody>
      <dsp:txXfrm>
        <a:off x="3080" y="587032"/>
        <a:ext cx="2444055" cy="1466433"/>
      </dsp:txXfrm>
    </dsp:sp>
    <dsp:sp modelId="{A5C145E5-E91B-4766-BBCC-0F3EA603ECBA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100" kern="1200" dirty="0" smtClean="0"/>
            <a:t>KNN</a:t>
          </a:r>
          <a:endParaRPr lang="id-ID" sz="5100" kern="1200" dirty="0"/>
        </a:p>
      </dsp:txBody>
      <dsp:txXfrm>
        <a:off x="2691541" y="587032"/>
        <a:ext cx="2444055" cy="1466433"/>
      </dsp:txXfrm>
    </dsp:sp>
    <dsp:sp modelId="{9744F037-4B45-41F8-8DA9-712F18C39C96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100" kern="1200" dirty="0" smtClean="0"/>
            <a:t>SVM</a:t>
          </a:r>
          <a:endParaRPr lang="id-ID" sz="5100" kern="1200" dirty="0"/>
        </a:p>
      </dsp:txBody>
      <dsp:txXfrm>
        <a:off x="5380002" y="587032"/>
        <a:ext cx="2444055" cy="1466433"/>
      </dsp:txXfrm>
    </dsp:sp>
    <dsp:sp modelId="{35DB43CD-2A5C-441C-96EB-11030E8B8000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100" kern="1200" dirty="0" smtClean="0"/>
            <a:t>ELM</a:t>
          </a:r>
          <a:endParaRPr lang="id-ID" sz="5100" kern="1200" dirty="0"/>
        </a:p>
      </dsp:txBody>
      <dsp:txXfrm>
        <a:off x="8068463" y="587032"/>
        <a:ext cx="2444055" cy="1466433"/>
      </dsp:txXfrm>
    </dsp:sp>
    <dsp:sp modelId="{211FA60F-5324-45C0-B5D1-C672C44C85BA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100" kern="1200" dirty="0" smtClean="0"/>
            <a:t>RELM</a:t>
          </a:r>
          <a:endParaRPr lang="id-ID" sz="5100" kern="1200" dirty="0"/>
        </a:p>
      </dsp:txBody>
      <dsp:txXfrm>
        <a:off x="1347311" y="2297871"/>
        <a:ext cx="2444055" cy="1466433"/>
      </dsp:txXfrm>
    </dsp:sp>
    <dsp:sp modelId="{96087E41-5E9D-49C8-B635-EC622FD1C95D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100" kern="1200" dirty="0" smtClean="0"/>
            <a:t>RBF</a:t>
          </a:r>
          <a:endParaRPr lang="id-ID" sz="5100" kern="1200" dirty="0"/>
        </a:p>
      </dsp:txBody>
      <dsp:txXfrm>
        <a:off x="4035772" y="2297871"/>
        <a:ext cx="2444055" cy="1466433"/>
      </dsp:txXfrm>
    </dsp:sp>
    <dsp:sp modelId="{A990D829-D0C9-4220-A802-4658E59E2122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100" kern="1200" dirty="0" smtClean="0"/>
            <a:t>NB</a:t>
          </a:r>
          <a:endParaRPr lang="id-ID" sz="5100" kern="1200" dirty="0"/>
        </a:p>
      </dsp:txBody>
      <dsp:txXfrm>
        <a:off x="672423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F47B-7CE5-4601-8D14-91BC8BCD7EED}" type="datetimeFigureOut">
              <a:rPr lang="id-ID" smtClean="0"/>
              <a:t>28/03/2016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4B43-7171-4D95-9511-8304849EC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2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F47B-7CE5-4601-8D14-91BC8BCD7EED}" type="datetimeFigureOut">
              <a:rPr lang="id-ID" smtClean="0"/>
              <a:t>28/03/2016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4B43-7171-4D95-9511-8304849EC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081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F47B-7CE5-4601-8D14-91BC8BCD7EED}" type="datetimeFigureOut">
              <a:rPr lang="id-ID" smtClean="0"/>
              <a:t>28/03/2016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4B43-7171-4D95-9511-8304849EC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818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F47B-7CE5-4601-8D14-91BC8BCD7EED}" type="datetimeFigureOut">
              <a:rPr lang="id-ID" smtClean="0"/>
              <a:t>28/03/2016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4B43-7171-4D95-9511-8304849EC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01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F47B-7CE5-4601-8D14-91BC8BCD7EED}" type="datetimeFigureOut">
              <a:rPr lang="id-ID" smtClean="0"/>
              <a:t>28/03/2016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4B43-7171-4D95-9511-8304849EC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04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F47B-7CE5-4601-8D14-91BC8BCD7EED}" type="datetimeFigureOut">
              <a:rPr lang="id-ID" smtClean="0"/>
              <a:t>28/03/2016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4B43-7171-4D95-9511-8304849EC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105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F47B-7CE5-4601-8D14-91BC8BCD7EED}" type="datetimeFigureOut">
              <a:rPr lang="id-ID" smtClean="0"/>
              <a:t>28/03/2016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4B43-7171-4D95-9511-8304849EC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602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F47B-7CE5-4601-8D14-91BC8BCD7EED}" type="datetimeFigureOut">
              <a:rPr lang="id-ID" smtClean="0"/>
              <a:t>28/03/2016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4B43-7171-4D95-9511-8304849EC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605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F47B-7CE5-4601-8D14-91BC8BCD7EED}" type="datetimeFigureOut">
              <a:rPr lang="id-ID" smtClean="0"/>
              <a:t>28/03/2016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4B43-7171-4D95-9511-8304849EC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847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F47B-7CE5-4601-8D14-91BC8BCD7EED}" type="datetimeFigureOut">
              <a:rPr lang="id-ID" smtClean="0"/>
              <a:t>28/03/2016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4B43-7171-4D95-9511-8304849EC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025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F47B-7CE5-4601-8D14-91BC8BCD7EED}" type="datetimeFigureOut">
              <a:rPr lang="id-ID" smtClean="0"/>
              <a:t>28/03/2016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4B43-7171-4D95-9511-8304849EC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091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F47B-7CE5-4601-8D14-91BC8BCD7EED}" type="datetimeFigureOut">
              <a:rPr lang="id-ID" smtClean="0"/>
              <a:t>28/03/2016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34B43-7171-4D95-9511-8304849EC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143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090" y="42690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Prediction of mortality after radical cystectomy for bladder cancer by machine learning techniques </a:t>
            </a:r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id-ID" sz="2000" dirty="0"/>
              <a:t>Guanjin </a:t>
            </a:r>
            <a:r>
              <a:rPr lang="id-ID" sz="2000" dirty="0" smtClean="0"/>
              <a:t>Wang, Kin-ManLam, ZhaohongDeng, Kup-SzeChoi</a:t>
            </a:r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7031" y="4709621"/>
            <a:ext cx="9144000" cy="1655762"/>
          </a:xfrm>
        </p:spPr>
        <p:txBody>
          <a:bodyPr/>
          <a:lstStyle/>
          <a:p>
            <a:r>
              <a:rPr lang="id-ID" dirty="0" smtClean="0"/>
              <a:t>Moh. Faturrahman</a:t>
            </a:r>
          </a:p>
          <a:p>
            <a:r>
              <a:rPr lang="id-ID" dirty="0" smtClean="0"/>
              <a:t>1506706276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49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8" y="27477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d-ID" sz="7200" dirty="0" smtClean="0"/>
              <a:t>Prediction Model and Research Method</a:t>
            </a:r>
            <a:endParaRPr lang="id-ID" sz="7200" dirty="0"/>
          </a:p>
        </p:txBody>
      </p:sp>
    </p:spTree>
    <p:extLst>
      <p:ext uri="{BB962C8B-B14F-4D97-AF65-F5344CB8AC3E}">
        <p14:creationId xmlns:p14="http://schemas.microsoft.com/office/powerpoint/2010/main" val="9806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7" y="133305"/>
            <a:ext cx="10515600" cy="1325563"/>
          </a:xfrm>
        </p:spPr>
        <p:txBody>
          <a:bodyPr/>
          <a:lstStyle/>
          <a:p>
            <a:r>
              <a:rPr lang="id-ID" dirty="0" smtClean="0"/>
              <a:t>Clinical Data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825746"/>
              </p:ext>
            </p:extLst>
          </p:nvPr>
        </p:nvGraphicFramePr>
        <p:xfrm>
          <a:off x="554865" y="1458868"/>
          <a:ext cx="412016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0642" y="319877"/>
            <a:ext cx="6220498" cy="63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022402"/>
              </p:ext>
            </p:extLst>
          </p:nvPr>
        </p:nvGraphicFramePr>
        <p:xfrm>
          <a:off x="103031" y="-26894"/>
          <a:ext cx="11250769" cy="617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2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Prediction Model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768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3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Machine Learning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721599"/>
              </p:ext>
            </p:extLst>
          </p:nvPr>
        </p:nvGraphicFramePr>
        <p:xfrm>
          <a:off x="645017" y="122031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4082603" y="5847008"/>
            <a:ext cx="381214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Patient Mortality  : Dead or Alive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824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07" y="5996"/>
            <a:ext cx="10515600" cy="1000038"/>
          </a:xfrm>
        </p:spPr>
        <p:txBody>
          <a:bodyPr>
            <a:normAutofit/>
          </a:bodyPr>
          <a:lstStyle/>
          <a:p>
            <a:r>
              <a:rPr lang="id-ID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  <a:endParaRPr lang="id-ID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8288" y="2665925"/>
            <a:ext cx="1303342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Clinical Data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3121" y="2665925"/>
            <a:ext cx="118485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K-Fold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0646" y="2665925"/>
            <a:ext cx="118485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Preprocessing Data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35791" y="1315421"/>
            <a:ext cx="1290034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  Algorithms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6851557" y="1160874"/>
            <a:ext cx="1352287" cy="989897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  <a:endParaRPr lang="id-ID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8203845" y="1643832"/>
            <a:ext cx="731946" cy="1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4681999" y="2407274"/>
            <a:ext cx="1675334" cy="989897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Pertemuted</a:t>
            </a:r>
            <a:endParaRPr lang="id-ID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41714" y="2665925"/>
            <a:ext cx="1427402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Model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6964258" y="4370966"/>
            <a:ext cx="1352287" cy="989897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  <a:endParaRPr lang="id-ID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57631" y="5782977"/>
            <a:ext cx="118485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54006" y="5744338"/>
            <a:ext cx="118485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 &amp; ANALYSIS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10" idx="2"/>
          </p:cNvCxnSpPr>
          <p:nvPr/>
        </p:nvCxnSpPr>
        <p:spPr>
          <a:xfrm flipH="1">
            <a:off x="7527700" y="2150771"/>
            <a:ext cx="1" cy="46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8" idx="3"/>
            <a:endCxn id="20" idx="1"/>
          </p:cNvCxnSpPr>
          <p:nvPr/>
        </p:nvCxnSpPr>
        <p:spPr>
          <a:xfrm>
            <a:off x="6703457" y="4859993"/>
            <a:ext cx="260801" cy="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8253" y="1667813"/>
            <a:ext cx="643927" cy="1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321934" y="332518"/>
            <a:ext cx="1794456" cy="1266422"/>
            <a:chOff x="4280081" y="1315421"/>
            <a:chExt cx="1794456" cy="1266422"/>
          </a:xfrm>
        </p:grpSpPr>
        <p:sp>
          <p:nvSpPr>
            <p:cNvPr id="5" name="Rectangle 4"/>
            <p:cNvSpPr/>
            <p:nvPr/>
          </p:nvSpPr>
          <p:spPr>
            <a:xfrm>
              <a:off x="4280081" y="1315421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32481" y="1467821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84881" y="1620221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37281" y="1772621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89681" y="1925021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09001" y="3909103"/>
            <a:ext cx="1794456" cy="1279301"/>
            <a:chOff x="4522634" y="4050772"/>
            <a:chExt cx="1794456" cy="1279301"/>
          </a:xfrm>
        </p:grpSpPr>
        <p:sp>
          <p:nvSpPr>
            <p:cNvPr id="8" name="Rectangle 7"/>
            <p:cNvSpPr/>
            <p:nvPr/>
          </p:nvSpPr>
          <p:spPr>
            <a:xfrm>
              <a:off x="4522634" y="4050772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75034" y="4203172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27434" y="4355572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79834" y="4507972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32234" y="4673251"/>
              <a:ext cx="1184856" cy="65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TESTING DATA</a:t>
              </a:r>
              <a:endPara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9" name="Straight Arrow Connector 58"/>
          <p:cNvCxnSpPr>
            <a:stCxn id="19" idx="2"/>
            <a:endCxn id="20" idx="0"/>
          </p:cNvCxnSpPr>
          <p:nvPr/>
        </p:nvCxnSpPr>
        <p:spPr>
          <a:xfrm flipH="1">
            <a:off x="7640402" y="3322747"/>
            <a:ext cx="15013" cy="104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0"/>
            <a:endCxn id="5" idx="1"/>
          </p:cNvCxnSpPr>
          <p:nvPr/>
        </p:nvCxnSpPr>
        <p:spPr>
          <a:xfrm rot="5400000" flipH="1" flipV="1">
            <a:off x="3016243" y="1360235"/>
            <a:ext cx="2004996" cy="6063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8" idx="1"/>
          </p:cNvCxnSpPr>
          <p:nvPr/>
        </p:nvCxnSpPr>
        <p:spPr>
          <a:xfrm rot="16200000" flipH="1">
            <a:off x="3854892" y="3183404"/>
            <a:ext cx="914767" cy="1193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2"/>
            <a:endCxn id="21" idx="0"/>
          </p:cNvCxnSpPr>
          <p:nvPr/>
        </p:nvCxnSpPr>
        <p:spPr>
          <a:xfrm>
            <a:off x="7640402" y="5360863"/>
            <a:ext cx="9657" cy="42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1"/>
          </p:cNvCxnSpPr>
          <p:nvPr/>
        </p:nvCxnSpPr>
        <p:spPr>
          <a:xfrm flipH="1">
            <a:off x="5132234" y="6111388"/>
            <a:ext cx="192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9" idx="2"/>
            <a:endCxn id="17" idx="0"/>
          </p:cNvCxnSpPr>
          <p:nvPr/>
        </p:nvCxnSpPr>
        <p:spPr>
          <a:xfrm flipH="1">
            <a:off x="5519666" y="1598940"/>
            <a:ext cx="4296" cy="80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8" idx="0"/>
            <a:endCxn id="17" idx="2"/>
          </p:cNvCxnSpPr>
          <p:nvPr/>
        </p:nvCxnSpPr>
        <p:spPr>
          <a:xfrm flipV="1">
            <a:off x="5501429" y="3397171"/>
            <a:ext cx="18237" cy="51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7" idx="3"/>
            <a:endCxn id="10" idx="1"/>
          </p:cNvCxnSpPr>
          <p:nvPr/>
        </p:nvCxnSpPr>
        <p:spPr>
          <a:xfrm flipV="1">
            <a:off x="6357333" y="1655823"/>
            <a:ext cx="494224" cy="124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" idx="3"/>
            <a:endCxn id="7" idx="1"/>
          </p:cNvCxnSpPr>
          <p:nvPr/>
        </p:nvCxnSpPr>
        <p:spPr>
          <a:xfrm>
            <a:off x="1471630" y="2994336"/>
            <a:ext cx="17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" idx="3"/>
            <a:endCxn id="6" idx="1"/>
          </p:cNvCxnSpPr>
          <p:nvPr/>
        </p:nvCxnSpPr>
        <p:spPr>
          <a:xfrm>
            <a:off x="2835502" y="2994336"/>
            <a:ext cx="287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390603" y="5328554"/>
            <a:ext cx="218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Good Performance ACC, SP,SN,PR ?</a:t>
            </a:r>
            <a:endParaRPr lang="id-ID" dirty="0"/>
          </a:p>
        </p:txBody>
      </p:sp>
      <p:grpSp>
        <p:nvGrpSpPr>
          <p:cNvPr id="92" name="Group 91"/>
          <p:cNvGrpSpPr/>
          <p:nvPr/>
        </p:nvGrpSpPr>
        <p:grpSpPr>
          <a:xfrm>
            <a:off x="7501943" y="1227601"/>
            <a:ext cx="4184007" cy="4883787"/>
            <a:chOff x="7501943" y="1227601"/>
            <a:chExt cx="4184007" cy="4883787"/>
          </a:xfrm>
        </p:grpSpPr>
        <p:cxnSp>
          <p:nvCxnSpPr>
            <p:cNvPr id="28" name="Straight Arrow Connector 27"/>
            <p:cNvCxnSpPr>
              <a:stCxn id="21" idx="3"/>
            </p:cNvCxnSpPr>
            <p:nvPr/>
          </p:nvCxnSpPr>
          <p:spPr>
            <a:xfrm flipH="1" flipV="1">
              <a:off x="7501943" y="1227601"/>
              <a:ext cx="740544" cy="4883787"/>
            </a:xfrm>
            <a:prstGeom prst="bentConnector4">
              <a:avLst>
                <a:gd name="adj1" fmla="val -383908"/>
                <a:gd name="adj2" fmla="val 1132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1230376" y="3000773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No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41921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288" y="2665925"/>
            <a:ext cx="1303342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Klinik Pasien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4190" y="2665925"/>
            <a:ext cx="1192355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K-Fold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3677" y="2665925"/>
            <a:ext cx="1401647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Pemrosesan Data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35791" y="1315421"/>
            <a:ext cx="1290034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ELM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6851557" y="1160874"/>
            <a:ext cx="1517559" cy="989897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Latihan</a:t>
            </a:r>
            <a:endParaRPr lang="id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stCxn id="9" idx="1"/>
            <a:endCxn id="10" idx="3"/>
          </p:cNvCxnSpPr>
          <p:nvPr/>
        </p:nvCxnSpPr>
        <p:spPr>
          <a:xfrm flipH="1">
            <a:off x="8369116" y="1643832"/>
            <a:ext cx="566675" cy="1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05212" y="2626768"/>
            <a:ext cx="1427402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Klasifikasi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6925621" y="3778538"/>
            <a:ext cx="1404858" cy="989897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Pengujian</a:t>
            </a:r>
            <a:endParaRPr lang="id-ID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31873" y="5409488"/>
            <a:ext cx="118485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Analisis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21626" y="5409488"/>
            <a:ext cx="118485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Laporan Analisa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10" idx="2"/>
            <a:endCxn id="19" idx="0"/>
          </p:cNvCxnSpPr>
          <p:nvPr/>
        </p:nvCxnSpPr>
        <p:spPr>
          <a:xfrm>
            <a:off x="7610337" y="2150771"/>
            <a:ext cx="8576" cy="47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20" idx="1"/>
          </p:cNvCxnSpPr>
          <p:nvPr/>
        </p:nvCxnSpPr>
        <p:spPr>
          <a:xfrm>
            <a:off x="6241430" y="4267565"/>
            <a:ext cx="684191" cy="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8253" y="1667813"/>
            <a:ext cx="643927" cy="1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948709" y="1327411"/>
            <a:ext cx="118485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Latih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56574" y="3939154"/>
            <a:ext cx="118485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Uji</a:t>
            </a:r>
            <a:endParaRPr lang="id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Straight Arrow Connector 58"/>
          <p:cNvCxnSpPr>
            <a:stCxn id="19" idx="2"/>
            <a:endCxn id="20" idx="0"/>
          </p:cNvCxnSpPr>
          <p:nvPr/>
        </p:nvCxnSpPr>
        <p:spPr>
          <a:xfrm>
            <a:off x="7618913" y="3283590"/>
            <a:ext cx="9137" cy="49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0"/>
            <a:endCxn id="5" idx="1"/>
          </p:cNvCxnSpPr>
          <p:nvPr/>
        </p:nvCxnSpPr>
        <p:spPr>
          <a:xfrm rot="5400000" flipH="1" flipV="1">
            <a:off x="4034487" y="1751704"/>
            <a:ext cx="1010103" cy="818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8" idx="1"/>
          </p:cNvCxnSpPr>
          <p:nvPr/>
        </p:nvCxnSpPr>
        <p:spPr>
          <a:xfrm rot="16200000" flipH="1">
            <a:off x="4121062" y="3332053"/>
            <a:ext cx="944818" cy="926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2"/>
            <a:endCxn id="21" idx="0"/>
          </p:cNvCxnSpPr>
          <p:nvPr/>
        </p:nvCxnSpPr>
        <p:spPr>
          <a:xfrm flipH="1">
            <a:off x="7624301" y="4768435"/>
            <a:ext cx="3749" cy="64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1"/>
          </p:cNvCxnSpPr>
          <p:nvPr/>
        </p:nvCxnSpPr>
        <p:spPr>
          <a:xfrm flipH="1">
            <a:off x="5106476" y="5737899"/>
            <a:ext cx="192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" idx="3"/>
            <a:endCxn id="7" idx="1"/>
          </p:cNvCxnSpPr>
          <p:nvPr/>
        </p:nvCxnSpPr>
        <p:spPr>
          <a:xfrm>
            <a:off x="1471630" y="2994336"/>
            <a:ext cx="282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" idx="3"/>
            <a:endCxn id="6" idx="1"/>
          </p:cNvCxnSpPr>
          <p:nvPr/>
        </p:nvCxnSpPr>
        <p:spPr>
          <a:xfrm>
            <a:off x="3155324" y="2994336"/>
            <a:ext cx="378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6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Evaluation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2050" name="Picture 2" descr="Hasil gambar untuk confusion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857606" cy="30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806" y="1890020"/>
            <a:ext cx="6212750" cy="183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05" y="1717407"/>
            <a:ext cx="10515600" cy="4078086"/>
          </a:xfrm>
        </p:spPr>
        <p:txBody>
          <a:bodyPr>
            <a:normAutofit/>
          </a:bodyPr>
          <a:lstStyle/>
          <a:p>
            <a:pPr algn="ctr"/>
            <a:r>
              <a:rPr lang="id-ID" sz="4800" dirty="0" smtClean="0"/>
              <a:t>RESULT AND ANALYSIS</a:t>
            </a:r>
            <a:endParaRPr lang="id-ID" sz="4800" dirty="0"/>
          </a:p>
        </p:txBody>
      </p:sp>
    </p:spTree>
    <p:extLst>
      <p:ext uri="{BB962C8B-B14F-4D97-AF65-F5344CB8AC3E}">
        <p14:creationId xmlns:p14="http://schemas.microsoft.com/office/powerpoint/2010/main" val="29250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Parameter Settings of the Prediction Model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6" y="1858447"/>
            <a:ext cx="11089315" cy="23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Outline...</a:t>
            </a:r>
            <a:endParaRPr lang="id-ID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995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2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148605"/>
              </p:ext>
            </p:extLst>
          </p:nvPr>
        </p:nvGraphicFramePr>
        <p:xfrm>
          <a:off x="0" y="115910"/>
          <a:ext cx="12192000" cy="6639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33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Discussion</a:t>
            </a:r>
            <a:endParaRPr lang="id-ID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028509"/>
              </p:ext>
            </p:extLst>
          </p:nvPr>
        </p:nvGraphicFramePr>
        <p:xfrm>
          <a:off x="838200" y="0"/>
          <a:ext cx="11353800" cy="617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07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452626"/>
              </p:ext>
            </p:extLst>
          </p:nvPr>
        </p:nvGraphicFramePr>
        <p:xfrm>
          <a:off x="86395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6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Discussion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Small Dataset</a:t>
            </a:r>
          </a:p>
          <a:p>
            <a:r>
              <a:rPr lang="id-ID" dirty="0" smtClean="0"/>
              <a:t>Learning Speed</a:t>
            </a:r>
          </a:p>
          <a:p>
            <a:r>
              <a:rPr lang="id-ID" dirty="0" smtClean="0"/>
              <a:t>Gradient Based Learning Algorithm</a:t>
            </a:r>
          </a:p>
          <a:p>
            <a:r>
              <a:rPr lang="id-ID" dirty="0" smtClean="0"/>
              <a:t>BPN and RBFN multiple iterations were required to adjust and optimize weights to avoid </a:t>
            </a:r>
            <a:r>
              <a:rPr lang="id-ID" smtClean="0"/>
              <a:t>sub optima </a:t>
            </a:r>
            <a:r>
              <a:rPr lang="id-ID" dirty="0" smtClean="0"/>
              <a:t>solution.</a:t>
            </a:r>
            <a:endParaRPr lang="id-ID" dirty="0"/>
          </a:p>
          <a:p>
            <a:r>
              <a:rPr lang="id-ID" dirty="0" smtClean="0"/>
              <a:t>Incured More Computations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27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657960"/>
              </p:ext>
            </p:extLst>
          </p:nvPr>
        </p:nvGraphicFramePr>
        <p:xfrm>
          <a:off x="987380" y="417019"/>
          <a:ext cx="11204620" cy="658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17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519380"/>
              </p:ext>
            </p:extLst>
          </p:nvPr>
        </p:nvGraphicFramePr>
        <p:xfrm>
          <a:off x="540913" y="470079"/>
          <a:ext cx="11462197" cy="6387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99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366485"/>
              </p:ext>
            </p:extLst>
          </p:nvPr>
        </p:nvGraphicFramePr>
        <p:xfrm>
          <a:off x="1751527" y="1506828"/>
          <a:ext cx="8113690" cy="477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1978" y="412124"/>
            <a:ext cx="9640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Performance of ELM, RELM and the adopted nomogram prediction method </a:t>
            </a:r>
          </a:p>
          <a:p>
            <a:pPr algn="ctr"/>
            <a:r>
              <a:rPr lang="id-ID" sz="2400" dirty="0" smtClean="0"/>
              <a:t>on the test data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8844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Conclusion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ELM anda RELM demonstrated competitive performance among the machine learning methods investigated.</a:t>
            </a:r>
          </a:p>
          <a:p>
            <a:r>
              <a:rPr lang="id-ID" dirty="0" smtClean="0"/>
              <a:t>ELM and RELM relatively more effective in the prediction of mortality of Radical Cystectomy ( Superiority in Accuracy and Speed ).</a:t>
            </a:r>
          </a:p>
          <a:p>
            <a:r>
              <a:rPr lang="id-ID" dirty="0" smtClean="0"/>
              <a:t>ELM based Algorithm is also advantageous over the gradient-descent algorithm.</a:t>
            </a:r>
          </a:p>
          <a:p>
            <a:r>
              <a:rPr lang="id-ID" dirty="0" smtClean="0"/>
              <a:t>The proposed ELM based Algorithms exhibited better accuracy than one common used nomogram prediction method. 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1077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Future Work of the Study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Evaluate performance other regression model</a:t>
            </a:r>
          </a:p>
          <a:p>
            <a:r>
              <a:rPr lang="id-ID" dirty="0" smtClean="0"/>
              <a:t>Increase Dataset</a:t>
            </a:r>
          </a:p>
          <a:p>
            <a:r>
              <a:rPr lang="id-ID" dirty="0" smtClean="0"/>
              <a:t>External Validation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75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47" y="-147137"/>
            <a:ext cx="10515600" cy="1325563"/>
          </a:xfrm>
        </p:spPr>
        <p:txBody>
          <a:bodyPr/>
          <a:lstStyle/>
          <a:p>
            <a:r>
              <a:rPr lang="id-ID" dirty="0" smtClean="0"/>
              <a:t>Extreme Learning Machine (ELM) 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374" y="366453"/>
            <a:ext cx="1778608" cy="811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386" y="740276"/>
            <a:ext cx="1666875" cy="876300"/>
          </a:xfrm>
          <a:prstGeom prst="rect">
            <a:avLst/>
          </a:prstGeom>
        </p:spPr>
      </p:pic>
      <p:pic>
        <p:nvPicPr>
          <p:cNvPr id="6" name="Picture 2" descr="http://www.mdpi.com/sensors/sensors-14-19669/article_deploy/html/images/sensors-14-19669f2-10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921" y="1178426"/>
            <a:ext cx="11114468" cy="551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Bladder Cancer</a:t>
            </a:r>
            <a:endParaRPr lang="id-ID" dirty="0"/>
          </a:p>
        </p:txBody>
      </p:sp>
      <p:pic>
        <p:nvPicPr>
          <p:cNvPr id="3074" name="Picture 2" descr="http://www.epainassist.com/images/Article-Images/Urinary-Bladder-canc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688"/>
            <a:ext cx="5625134" cy="454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itrofanoffsupport.org.uk/wp-content/uploads/2014/02/mitrofanoff-diagram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234" y="1703566"/>
            <a:ext cx="4990994" cy="454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Extreme Learning Machine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9992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09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59" y="1938059"/>
            <a:ext cx="5807848" cy="1153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674" y="2119371"/>
            <a:ext cx="2092422" cy="791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99" y="3582808"/>
            <a:ext cx="6524449" cy="1736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237" y="3582808"/>
            <a:ext cx="2089129" cy="1742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3354" y="3582808"/>
            <a:ext cx="1952625" cy="16073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809847"/>
            <a:ext cx="2219603" cy="7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1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47" y="0"/>
            <a:ext cx="10515600" cy="1178426"/>
          </a:xfrm>
        </p:spPr>
        <p:txBody>
          <a:bodyPr/>
          <a:lstStyle/>
          <a:p>
            <a:r>
              <a:rPr lang="id-ID" dirty="0" smtClean="0"/>
              <a:t>Regularized ELM</a:t>
            </a:r>
            <a:endParaRPr lang="id-ID" dirty="0"/>
          </a:p>
        </p:txBody>
      </p:sp>
      <p:pic>
        <p:nvPicPr>
          <p:cNvPr id="2050" name="Picture 2" descr="http://www.mdpi.com/sensors/sensors-14-19669/article_deploy/html/images/sensors-14-19669f2-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7063"/>
            <a:ext cx="9221272" cy="551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234" y="244699"/>
            <a:ext cx="4610002" cy="11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35" y="115745"/>
            <a:ext cx="10515600" cy="1325563"/>
          </a:xfrm>
        </p:spPr>
        <p:txBody>
          <a:bodyPr/>
          <a:lstStyle/>
          <a:p>
            <a:r>
              <a:rPr lang="id-ID" dirty="0" smtClean="0"/>
              <a:t>Neural Network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pSp>
        <p:nvGrpSpPr>
          <p:cNvPr id="9" name="Group 8"/>
          <p:cNvGrpSpPr/>
          <p:nvPr/>
        </p:nvGrpSpPr>
        <p:grpSpPr>
          <a:xfrm>
            <a:off x="612734" y="1145279"/>
            <a:ext cx="9779002" cy="5712030"/>
            <a:chOff x="-116203" y="3320947"/>
            <a:chExt cx="9779002" cy="5712030"/>
          </a:xfrm>
        </p:grpSpPr>
        <p:pic>
          <p:nvPicPr>
            <p:cNvPr id="1026" name="Picture 2" descr="http://ufldl.stanford.edu/tutorial/images/Network33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203" y="3320947"/>
              <a:ext cx="9779002" cy="5712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817101" y="3364410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5400" b="1" dirty="0" smtClean="0"/>
                <a:t>H</a:t>
              </a:r>
              <a:endParaRPr lang="id-ID" sz="54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096" y="2002330"/>
            <a:ext cx="2058123" cy="895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942" y="5396279"/>
            <a:ext cx="3106200" cy="833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73" y="5753519"/>
            <a:ext cx="3906925" cy="9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8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Update Weight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3719"/>
            <a:ext cx="10552449" cy="39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Performance of Seven Models on the adopted Dataset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32" y="2244480"/>
            <a:ext cx="11763778" cy="43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Discussion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BPN(72%), NB(73%), KNN(72%) exhibited relatively low performance.</a:t>
            </a:r>
          </a:p>
          <a:p>
            <a:r>
              <a:rPr lang="id-ID" dirty="0" smtClean="0"/>
              <a:t>RBF(76%) and SVM(75%)</a:t>
            </a:r>
          </a:p>
          <a:p>
            <a:r>
              <a:rPr lang="id-ID" dirty="0" smtClean="0"/>
              <a:t>ELM(76%) and RELM(80%)</a:t>
            </a:r>
          </a:p>
          <a:p>
            <a:r>
              <a:rPr lang="id-ID" dirty="0" smtClean="0"/>
              <a:t>The difference between sensitivity and specificity was relatively large for the model developed using RELM</a:t>
            </a:r>
          </a:p>
          <a:p>
            <a:r>
              <a:rPr lang="id-ID" dirty="0" smtClean="0"/>
              <a:t>ELM and SVM ,sensitivity was lower than the specificity</a:t>
            </a:r>
          </a:p>
          <a:p>
            <a:r>
              <a:rPr lang="id-ID" dirty="0" smtClean="0"/>
              <a:t>Computational Time</a:t>
            </a:r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168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Performance ELM and RELM on dataset with Age,Tumor Stage, Preoperative serum albumin level randomly permuted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85" y="1835697"/>
            <a:ext cx="5606463" cy="210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26" y="2028880"/>
            <a:ext cx="5655536" cy="1912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62" y="4382573"/>
            <a:ext cx="5218426" cy="20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Performance of ELM and RELM and the adopted nomogram prediction method on test data</a:t>
            </a:r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400"/>
            <a:ext cx="9390308" cy="26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Conclusion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Experimental result indicate that ELM and RELM demonstrated competitive performance among the machine learning methods investigated</a:t>
            </a:r>
          </a:p>
          <a:p>
            <a:r>
              <a:rPr lang="id-ID" dirty="0" smtClean="0"/>
              <a:t>The running time was also among the lowest</a:t>
            </a:r>
          </a:p>
          <a:p>
            <a:r>
              <a:rPr lang="id-ID" dirty="0" smtClean="0"/>
              <a:t>ELM based algorithms are relatively more effective in the prediction of mortality of radical cystectomy.</a:t>
            </a:r>
          </a:p>
          <a:p>
            <a:r>
              <a:rPr lang="id-ID" dirty="0" smtClean="0"/>
              <a:t>The proposed ELM-Based Algorithms exhibited better accuracy than one common-used nomogram prediction method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19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58213052"/>
              </p:ext>
            </p:extLst>
          </p:nvPr>
        </p:nvGraphicFramePr>
        <p:xfrm>
          <a:off x="553793" y="98984"/>
          <a:ext cx="10612190" cy="6671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8986" y="347730"/>
            <a:ext cx="1893194" cy="65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7765961" y="154546"/>
            <a:ext cx="2794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380.000 new cases each year, and causes 150.200 deaths. 73.510 diagnoses and 14.880 deaths in 2015 in US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9639836" y="3696236"/>
            <a:ext cx="1841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74.000 New Cases, 16.000 Estimated Death in 2015</a:t>
            </a:r>
          </a:p>
          <a:p>
            <a:r>
              <a:rPr lang="id-ID" dirty="0" smtClean="0"/>
              <a:t>Reported by </a:t>
            </a:r>
            <a:r>
              <a:rPr lang="id-ID" b="1" i="1" dirty="0"/>
              <a:t>seer</a:t>
            </a:r>
            <a:r>
              <a:rPr lang="id-ID" i="1" dirty="0"/>
              <a:t>.cancer.gov/</a:t>
            </a:r>
            <a:endParaRPr lang="id-ID" dirty="0"/>
          </a:p>
        </p:txBody>
      </p:sp>
      <p:pic>
        <p:nvPicPr>
          <p:cNvPr id="4098" name="Picture 2" descr="0.1% under 20; 0.4% 20-34; 1.4% 35-44; 6.8% 45-54; 18.6% 55-64; 28.2% 65-74; 30.1% 75-84; 14.4% 85 and old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426" y="1021997"/>
            <a:ext cx="4564648" cy="267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848071"/>
              </p:ext>
            </p:extLst>
          </p:nvPr>
        </p:nvGraphicFramePr>
        <p:xfrm>
          <a:off x="838200" y="156804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36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277551"/>
              </p:ext>
            </p:extLst>
          </p:nvPr>
        </p:nvGraphicFramePr>
        <p:xfrm>
          <a:off x="1339403" y="1056068"/>
          <a:ext cx="11173495" cy="5422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67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Prediction and Decision Support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458633"/>
              </p:ext>
            </p:extLst>
          </p:nvPr>
        </p:nvGraphicFramePr>
        <p:xfrm>
          <a:off x="683653" y="11301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760371" y="4803819"/>
            <a:ext cx="3335629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Machine Learning Method</a:t>
            </a:r>
            <a:r>
              <a:rPr lang="id-ID" dirty="0" smtClean="0"/>
              <a:t> </a:t>
            </a:r>
            <a:r>
              <a:rPr lang="id-ID" sz="3200" dirty="0" smtClean="0"/>
              <a:t>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2092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Machine Learning in Medicine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611044"/>
              </p:ext>
            </p:extLst>
          </p:nvPr>
        </p:nvGraphicFramePr>
        <p:xfrm>
          <a:off x="180304" y="1352282"/>
          <a:ext cx="11797048" cy="5505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6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Current Research : Predicting Mortality of Bladder Cancer after Radical Cystectomy </a:t>
            </a:r>
            <a:endParaRPr lang="id-ID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6822626"/>
              </p:ext>
            </p:extLst>
          </p:nvPr>
        </p:nvGraphicFramePr>
        <p:xfrm>
          <a:off x="838200" y="1825625"/>
          <a:ext cx="10515600" cy="315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730"/>
                <a:gridCol w="1339402"/>
                <a:gridCol w="2279561"/>
                <a:gridCol w="1532586"/>
                <a:gridCol w="1622738"/>
                <a:gridCol w="1488583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Author</a:t>
                      </a:r>
                      <a:endParaRPr lang="id-ID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Year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Method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Accuracy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Sensitivity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Specificity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Guanjing Wang et al</a:t>
                      </a:r>
                      <a:endParaRPr lang="id-ID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2015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RELM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0.80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0.85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0.72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Kin</a:t>
                      </a:r>
                      <a:r>
                        <a:rPr lang="id-ID" baseline="0" dirty="0" smtClean="0"/>
                        <a:t> Man Lam et al</a:t>
                      </a:r>
                      <a:endParaRPr lang="id-ID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2014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ANN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0.78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0.75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0.81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1031195">
                <a:tc>
                  <a:txBody>
                    <a:bodyPr/>
                    <a:lstStyle/>
                    <a:p>
                      <a:pPr marL="342900" indent="-342900">
                        <a:buAutoNum type="alphaUcPeriod"/>
                      </a:pPr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Buchner</a:t>
                      </a:r>
                      <a:endParaRPr lang="id-ID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2013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ANN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REC : 0.74</a:t>
                      </a:r>
                    </a:p>
                    <a:p>
                      <a:r>
                        <a:rPr lang="id-ID" dirty="0" smtClean="0"/>
                        <a:t>CSM:</a:t>
                      </a:r>
                      <a:r>
                        <a:rPr lang="id-ID" baseline="0" dirty="0" smtClean="0"/>
                        <a:t> 0.759</a:t>
                      </a:r>
                      <a:endParaRPr lang="id-ID" dirty="0" smtClean="0"/>
                    </a:p>
                    <a:p>
                      <a:r>
                        <a:rPr lang="id-ID" dirty="0" smtClean="0"/>
                        <a:t>ACD:68.5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0.4</a:t>
                      </a:r>
                    </a:p>
                    <a:p>
                      <a:r>
                        <a:rPr lang="id-ID" dirty="0" smtClean="0"/>
                        <a:t>0.37</a:t>
                      </a:r>
                    </a:p>
                    <a:p>
                      <a:r>
                        <a:rPr lang="id-ID" dirty="0" smtClean="0"/>
                        <a:t>0.58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0.89</a:t>
                      </a:r>
                    </a:p>
                    <a:p>
                      <a:r>
                        <a:rPr lang="id-ID" dirty="0" smtClean="0"/>
                        <a:t>0.91</a:t>
                      </a:r>
                    </a:p>
                    <a:p>
                      <a:r>
                        <a:rPr lang="id-ID" dirty="0" smtClean="0"/>
                        <a:t>0.76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KHAVER N. QURESHI et</a:t>
                      </a:r>
                      <a:r>
                        <a:rPr lang="id-ID" b="1" baseline="0" dirty="0" smtClean="0"/>
                        <a:t> al</a:t>
                      </a:r>
                      <a:endParaRPr lang="id-ID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2003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ANN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0.82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0.78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81837" y="131364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5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20719</TotalTime>
  <Words>852</Words>
  <Application>Microsoft Office PowerPoint</Application>
  <PresentationFormat>Widescreen</PresentationFormat>
  <Paragraphs>259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(Body)</vt:lpstr>
      <vt:lpstr>Calibri Light</vt:lpstr>
      <vt:lpstr>Office Theme</vt:lpstr>
      <vt:lpstr>Prediction of mortality after radical cystectomy for bladder cancer by machine learning techniques  Guanjin Wang, Kin-ManLam, ZhaohongDeng, Kup-SzeChoi</vt:lpstr>
      <vt:lpstr>Outline...</vt:lpstr>
      <vt:lpstr>Bladder Cancer</vt:lpstr>
      <vt:lpstr>PowerPoint Presentation</vt:lpstr>
      <vt:lpstr>PowerPoint Presentation</vt:lpstr>
      <vt:lpstr>PowerPoint Presentation</vt:lpstr>
      <vt:lpstr>Prediction and Decision Support</vt:lpstr>
      <vt:lpstr>Machine Learning in Medicine</vt:lpstr>
      <vt:lpstr>Current Research : Predicting Mortality of Bladder Cancer after Radical Cystectomy </vt:lpstr>
      <vt:lpstr>Prediction Model and Research Method</vt:lpstr>
      <vt:lpstr>Clinical Data</vt:lpstr>
      <vt:lpstr>PowerPoint Presentation</vt:lpstr>
      <vt:lpstr>Prediction Model</vt:lpstr>
      <vt:lpstr>Machine Learning</vt:lpstr>
      <vt:lpstr>Methods</vt:lpstr>
      <vt:lpstr>PowerPoint Presentation</vt:lpstr>
      <vt:lpstr>Evaluation</vt:lpstr>
      <vt:lpstr>RESULT AND ANALYSIS</vt:lpstr>
      <vt:lpstr>Parameter Settings of the Prediction Model</vt:lpstr>
      <vt:lpstr>PowerPoint Presentation</vt:lpstr>
      <vt:lpstr>Discussion</vt:lpstr>
      <vt:lpstr>PowerPoint Presentation</vt:lpstr>
      <vt:lpstr>Discussion</vt:lpstr>
      <vt:lpstr>PowerPoint Presentation</vt:lpstr>
      <vt:lpstr>PowerPoint Presentation</vt:lpstr>
      <vt:lpstr>PowerPoint Presentation</vt:lpstr>
      <vt:lpstr>Conclusion</vt:lpstr>
      <vt:lpstr>Future Work of the Study</vt:lpstr>
      <vt:lpstr>Extreme Learning Machine (ELM) </vt:lpstr>
      <vt:lpstr>Extreme Learning Machine</vt:lpstr>
      <vt:lpstr>PowerPoint Presentation</vt:lpstr>
      <vt:lpstr>Regularized ELM</vt:lpstr>
      <vt:lpstr>Neural Network</vt:lpstr>
      <vt:lpstr>Update Weight</vt:lpstr>
      <vt:lpstr>Performance of Seven Models on the adopted Dataset</vt:lpstr>
      <vt:lpstr>Discussion</vt:lpstr>
      <vt:lpstr>Performance ELM and RELM on dataset with Age,Tumor Stage, Preoperative serum albumin level randomly permuted</vt:lpstr>
      <vt:lpstr>Performance of ELM and RELM and the adopted nomogram prediction method on test data</vt:lpstr>
      <vt:lpstr>Conclusion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mortality after radical cystectomy for bladder cancer by machine learning techniques</dc:title>
  <dc:creator>Fathurachman Muhammad</dc:creator>
  <cp:lastModifiedBy>Fathurachman Muhammad</cp:lastModifiedBy>
  <cp:revision>157</cp:revision>
  <dcterms:created xsi:type="dcterms:W3CDTF">2016-02-29T13:12:14Z</dcterms:created>
  <dcterms:modified xsi:type="dcterms:W3CDTF">2016-03-31T03:22:04Z</dcterms:modified>
</cp:coreProperties>
</file>