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71" r:id="rId5"/>
    <p:sldId id="258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1556792"/>
            <a:ext cx="5040559" cy="1440160"/>
          </a:xfrm>
        </p:spPr>
        <p:txBody>
          <a:bodyPr>
            <a:noAutofit/>
          </a:bodyPr>
          <a:lstStyle/>
          <a:p>
            <a:r>
              <a:rPr lang="id-ID" sz="3200" dirty="0" smtClean="0"/>
              <a:t>Deteksi Dini Penyakit Ginjal Kronis Menggunakan Extreme Learning Machine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996952"/>
            <a:ext cx="4098175" cy="685800"/>
          </a:xfrm>
        </p:spPr>
        <p:txBody>
          <a:bodyPr/>
          <a:lstStyle/>
          <a:p>
            <a:r>
              <a:rPr lang="id-ID" dirty="0" smtClean="0"/>
              <a:t>PROGRES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Laporan Progress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Donwload Dataset</a:t>
            </a:r>
            <a:endParaRPr lang="en-US" dirty="0" smtClean="0"/>
          </a:p>
          <a:p>
            <a:r>
              <a:rPr lang="id-ID" dirty="0" smtClean="0"/>
              <a:t>KNN Imputasi (K = 3 )</a:t>
            </a:r>
            <a:endParaRPr lang="en-US" dirty="0" smtClean="0"/>
          </a:p>
          <a:p>
            <a:r>
              <a:rPr lang="id-ID" dirty="0" smtClean="0"/>
              <a:t>Menjalankan Algoritma Extreme Learning Machine pada Data</a:t>
            </a:r>
            <a:endParaRPr lang="id-ID" dirty="0"/>
          </a:p>
          <a:p>
            <a:pPr lvl="1"/>
            <a:r>
              <a:rPr lang="id-ID" dirty="0" smtClean="0"/>
              <a:t>10-Fold </a:t>
            </a:r>
            <a:r>
              <a:rPr lang="id-ID" dirty="0" smtClean="0"/>
              <a:t>Crossvalidation</a:t>
            </a:r>
          </a:p>
          <a:p>
            <a:pPr lvl="1"/>
            <a:r>
              <a:rPr lang="id-ID" dirty="0" smtClean="0"/>
              <a:t>1 </a:t>
            </a:r>
            <a:r>
              <a:rPr lang="id-ID" dirty="0" smtClean="0"/>
              <a:t>– 199 Hidden Neuron {1,5,7,- </a:t>
            </a:r>
            <a:r>
              <a:rPr lang="id-ID" dirty="0" smtClean="0"/>
              <a:t>301</a:t>
            </a:r>
            <a:r>
              <a:rPr lang="id-ID" dirty="0" smtClean="0"/>
              <a:t>}</a:t>
            </a:r>
          </a:p>
          <a:p>
            <a:pPr lvl="1"/>
            <a:r>
              <a:rPr lang="id-ID" dirty="0" smtClean="0"/>
              <a:t>Sin, Sig, RadBas, HardLim, Tribas</a:t>
            </a:r>
            <a:endParaRPr lang="id-ID" dirty="0" smtClean="0"/>
          </a:p>
          <a:p>
            <a:pPr marL="228600" lvl="1" indent="0">
              <a:buNone/>
            </a:pPr>
            <a:r>
              <a:rPr lang="id-ID" dirty="0"/>
              <a:t>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Laporan Progress Minggu II (19 April)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Melakukan Repeated CrossValidation 100;</a:t>
            </a:r>
          </a:p>
          <a:p>
            <a:r>
              <a:rPr lang="id-ID" dirty="0" smtClean="0"/>
              <a:t>Standard Deviasi Accuracy, Sensitivity, Specificity</a:t>
            </a:r>
          </a:p>
          <a:p>
            <a:r>
              <a:rPr lang="id-ID" dirty="0" smtClean="0"/>
              <a:t>Menghitung Sensitivity dan Spesificity</a:t>
            </a:r>
          </a:p>
          <a:p>
            <a:r>
              <a:rPr lang="id-ID" dirty="0" smtClean="0"/>
              <a:t>Melakukan Percobaan ANN and SVM (Mencari Model Terbaik)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541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Performance ELM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556792"/>
            <a:ext cx="9649072" cy="51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628800"/>
            <a:ext cx="9505056" cy="50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424783"/>
            <a:ext cx="9865096" cy="5286420"/>
          </a:xfrm>
        </p:spPr>
      </p:pic>
    </p:spTree>
    <p:extLst>
      <p:ext uri="{BB962C8B-B14F-4D97-AF65-F5344CB8AC3E}">
        <p14:creationId xmlns:p14="http://schemas.microsoft.com/office/powerpoint/2010/main" val="26780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Konfigurasi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81088"/>
              </p:ext>
            </p:extLst>
          </p:nvPr>
        </p:nvGraphicFramePr>
        <p:xfrm>
          <a:off x="407367" y="1844674"/>
          <a:ext cx="11305256" cy="4536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3157"/>
                <a:gridCol w="1413157"/>
                <a:gridCol w="1413157"/>
                <a:gridCol w="1413157"/>
                <a:gridCol w="1413157"/>
                <a:gridCol w="1287144"/>
                <a:gridCol w="1539170"/>
                <a:gridCol w="1413157"/>
              </a:tblGrid>
              <a:tr h="762158">
                <a:tc>
                  <a:txBody>
                    <a:bodyPr/>
                    <a:lstStyle/>
                    <a:p>
                      <a:r>
                        <a:rPr lang="id-ID" dirty="0" smtClean="0"/>
                        <a:t>Nhid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Fungsi</a:t>
                      </a:r>
                      <a:r>
                        <a:rPr lang="id-ID" baseline="0" dirty="0" smtClean="0"/>
                        <a:t> Aktivasi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ROC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Sensitivity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Specificity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ROC SD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Sens SD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Spec SD</a:t>
                      </a:r>
                      <a:endParaRPr lang="id-ID" dirty="0"/>
                    </a:p>
                  </a:txBody>
                  <a:tcPr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99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0.9706522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0.03438107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0.9831522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0.02175674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139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0.9748188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0.03523643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155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0.9621377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0.9933333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0.03700316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0.02108185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157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0.9577899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0.03972723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163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0.9498188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0.05119014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181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0.9663043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0.03882808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17372"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183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tansig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0.9532609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>
                          <a:effectLst/>
                        </a:rPr>
                        <a:t>0.03172216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>
                          <a:effectLst/>
                        </a:rPr>
                        <a:t>0.00000000</a:t>
                      </a:r>
                    </a:p>
                  </a:txBody>
                  <a:tcPr marL="47625" marR="47625" marT="38100" marB="38100" anchor="ctr"/>
                </a:tc>
              </a:tr>
              <a:tr h="435519">
                <a:tc gridSpan="8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Experiment Selanjutnya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824"/>
            <a:ext cx="9144000" cy="45720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990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166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Health 16x9</vt:lpstr>
      <vt:lpstr>Deteksi Dini Penyakit Ginjal Kronis Menggunakan Extreme Learning Machine</vt:lpstr>
      <vt:lpstr>Laporan Progress </vt:lpstr>
      <vt:lpstr>Laporan Progress Minggu II (19 April)</vt:lpstr>
      <vt:lpstr>Performance ELM </vt:lpstr>
      <vt:lpstr>PowerPoint Presentation</vt:lpstr>
      <vt:lpstr>PowerPoint Presentation</vt:lpstr>
      <vt:lpstr>Konfigurasi</vt:lpstr>
      <vt:lpstr>Experiment Selanjutnya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2016-04-09T03:19:13Z</dcterms:created>
  <dcterms:modified xsi:type="dcterms:W3CDTF">2016-04-14T06:18:40Z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