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3" r:id="rId3"/>
    <p:sldId id="274" r:id="rId4"/>
    <p:sldId id="278" r:id="rId5"/>
    <p:sldId id="284" r:id="rId6"/>
    <p:sldId id="275" r:id="rId7"/>
    <p:sldId id="285" r:id="rId8"/>
    <p:sldId id="276" r:id="rId9"/>
    <p:sldId id="286" r:id="rId10"/>
    <p:sldId id="280" r:id="rId11"/>
    <p:sldId id="287" r:id="rId12"/>
    <p:sldId id="279" r:id="rId13"/>
    <p:sldId id="282" r:id="rId14"/>
    <p:sldId id="283" r:id="rId15"/>
    <p:sldId id="288" r:id="rId16"/>
    <p:sldId id="290" r:id="rId17"/>
    <p:sldId id="289" r:id="rId18"/>
    <p:sldId id="29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FAEA-0C39-44F2-9ED0-32D173F6752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59A5-90ED-463C-9D85-D46C5344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52E4-C931-4150-8FCC-2EDD28A821D4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n-US/firefox/browsers/what-is-a-browser/" TargetMode="External"/><Relationship Id="rId2" Type="http://schemas.openxmlformats.org/officeDocument/2006/relationships/hyperlink" Target="https://www.nginx.com/resources/glossary/web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rowser_engine" TargetMode="External"/><Relationship Id="rId5" Type="http://schemas.openxmlformats.org/officeDocument/2006/relationships/hyperlink" Target="https://youtu.be/mxT233EdY5c" TargetMode="External"/><Relationship Id="rId4" Type="http://schemas.openxmlformats.org/officeDocument/2006/relationships/hyperlink" Target="https://youtu.be/21eFwbb48s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49" y="421239"/>
            <a:ext cx="12192000" cy="151030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Web Browser</a:t>
            </a:r>
            <a:endParaRPr lang="en-US" sz="5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33" y="2352782"/>
            <a:ext cx="3144836" cy="30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web page is a </a:t>
            </a:r>
            <a:r>
              <a:rPr lang="en-US" dirty="0" smtClean="0"/>
              <a:t>coded document </a:t>
            </a:r>
            <a:r>
              <a:rPr lang="en-US" dirty="0"/>
              <a:t>that is rendered by the browser and then presented visually to you, the end-user.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485951"/>
            <a:ext cx="5151437" cy="3372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7" y="3485951"/>
            <a:ext cx="5135563" cy="33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Now that the search engine webpage is loaded in the browser, you interact with that page to search for what you want to find.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example, type restaurants near me in the search bar and press the search button.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82" y="4097509"/>
            <a:ext cx="5226122" cy="27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Once again, the </a:t>
            </a:r>
            <a:r>
              <a:rPr lang="en-US" dirty="0" smtClean="0"/>
              <a:t>browser prepares </a:t>
            </a:r>
            <a:r>
              <a:rPr lang="en-US" dirty="0"/>
              <a:t>and sends a request to the </a:t>
            </a:r>
            <a:r>
              <a:rPr lang="en-US" dirty="0" smtClean="0"/>
              <a:t>same search </a:t>
            </a:r>
            <a:r>
              <a:rPr lang="en-US" dirty="0"/>
              <a:t>engine web server.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time, the request contains the added </a:t>
            </a:r>
            <a:r>
              <a:rPr lang="en-US" dirty="0" smtClean="0"/>
              <a:t>instructions to </a:t>
            </a:r>
            <a:r>
              <a:rPr lang="en-US" dirty="0"/>
              <a:t>search for the phrase </a:t>
            </a:r>
            <a:r>
              <a:rPr lang="en-US" dirty="0" smtClean="0"/>
              <a:t>“restaurants </a:t>
            </a:r>
            <a:r>
              <a:rPr lang="en-US" dirty="0"/>
              <a:t>near </a:t>
            </a:r>
            <a:r>
              <a:rPr lang="en-US" dirty="0" smtClean="0"/>
              <a:t>me”.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50" y="4297553"/>
            <a:ext cx="5442449" cy="2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search engine web server processes the request by taking the keyword and using it to find the requested data.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data is stored in something called a </a:t>
            </a:r>
            <a:r>
              <a:rPr lang="en-US" b="1" dirty="0"/>
              <a:t>database</a:t>
            </a:r>
            <a:r>
              <a:rPr lang="en-US" dirty="0"/>
              <a:t>, which is connected to the web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44" y="4880224"/>
            <a:ext cx="6937560" cy="19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web server then picks up that data and sends </a:t>
            </a:r>
            <a:r>
              <a:rPr lang="en-US" dirty="0" smtClean="0"/>
              <a:t>it back </a:t>
            </a:r>
            <a:r>
              <a:rPr lang="en-US" dirty="0"/>
              <a:t>to the browser.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85" y="4947810"/>
            <a:ext cx="6816333" cy="18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the web browser receives the full response from the web server, it again renders a visible webpage with links to some restaurants, a map showing near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locations </a:t>
            </a:r>
            <a:r>
              <a:rPr lang="en-US" dirty="0"/>
              <a:t>and more related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</a:t>
            </a:r>
            <a:r>
              <a:rPr lang="en-US" dirty="0"/>
              <a:t>such as reviews,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</a:t>
            </a:r>
            <a:r>
              <a:rPr lang="en-US" dirty="0"/>
              <a:t>, and even reservations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65" y="3369924"/>
            <a:ext cx="5812113" cy="34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Success</a:t>
            </a:r>
            <a:r>
              <a:rPr lang="en-US" dirty="0" smtClean="0"/>
              <a:t>! This </a:t>
            </a:r>
            <a:r>
              <a:rPr lang="en-US" dirty="0"/>
              <a:t>all made possible by computers </a:t>
            </a:r>
            <a:r>
              <a:rPr lang="en-US" dirty="0" smtClean="0"/>
              <a:t>having a </a:t>
            </a:r>
            <a:r>
              <a:rPr lang="en-US" dirty="0"/>
              <a:t>conversation.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65" y="3369924"/>
            <a:ext cx="5812113" cy="34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now learned how </a:t>
            </a:r>
            <a:r>
              <a:rPr lang="en-US" dirty="0" smtClean="0"/>
              <a:t>the request </a:t>
            </a:r>
            <a:r>
              <a:rPr lang="en-US" dirty="0"/>
              <a:t>response cycle works.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web requests </a:t>
            </a:r>
            <a:r>
              <a:rPr lang="en-US" dirty="0" smtClean="0"/>
              <a:t>cycle is </a:t>
            </a:r>
            <a:r>
              <a:rPr lang="en-US" dirty="0"/>
              <a:t>very similar for a number of </a:t>
            </a:r>
            <a:r>
              <a:rPr lang="en-US" dirty="0" smtClean="0"/>
              <a:t>other activities </a:t>
            </a:r>
            <a:r>
              <a:rPr lang="en-US" dirty="0"/>
              <a:t>we do online, via chatting with friends, watching our favorite movie, or sharing files </a:t>
            </a:r>
            <a:r>
              <a:rPr lang="en-US" dirty="0" smtClean="0"/>
              <a:t>with our </a:t>
            </a:r>
            <a:r>
              <a:rPr lang="en-US" dirty="0"/>
              <a:t>work colleagues.</a:t>
            </a:r>
          </a:p>
        </p:txBody>
      </p:sp>
    </p:spTree>
    <p:extLst>
      <p:ext uri="{BB962C8B-B14F-4D97-AF65-F5344CB8AC3E}">
        <p14:creationId xmlns:p14="http://schemas.microsoft.com/office/powerpoint/2010/main" val="2492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800" spc="-10" dirty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kern="1800" spc="-10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51185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dirty="0" smtClean="0"/>
              <a:t>L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earn more</a:t>
            </a:r>
            <a:r>
              <a:rPr lang="en-US" dirty="0" smtClean="0">
                <a:solidFill>
                  <a:srgbClr val="1F1F1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is a list of resources that may be helpful as you continue your learning journey.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Server? (NGINX)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https://www.nginx.com/resources/glossary/web-server/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a Web Browser? (Mozilla)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https://www.mozilla.org/en-US/firefox/browsers/what-is-a-browser/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Who invented the Internet? And why? (</a:t>
            </a:r>
            <a:r>
              <a:rPr lang="en-US" b="1" dirty="0" err="1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Kurzgesagt</a:t>
            </a: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https://youtu.be/21eFwbb48sE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What is Cloud Computing? (Amazon)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https://youtu.be/mxT233EdY5c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b="1" dirty="0" smtClean="0">
                <a:solidFill>
                  <a:srgbClr val="1F1F1F"/>
                </a:solidFill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Browser Engines (Wikipedia)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smtClean="0">
                <a:solidFill>
                  <a:srgbClr val="0056D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https://en.wikipedia.org/wiki/Browser_engine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 </a:t>
            </a:r>
            <a:r>
              <a:rPr lang="en-US" dirty="0"/>
              <a:t>web browser, </a:t>
            </a:r>
            <a:r>
              <a:rPr lang="en-US" dirty="0" smtClean="0"/>
              <a:t>or browser </a:t>
            </a:r>
            <a:r>
              <a:rPr lang="en-US" dirty="0"/>
              <a:t>for short, is a </a:t>
            </a:r>
            <a:r>
              <a:rPr lang="en-US" dirty="0" smtClean="0"/>
              <a:t>software application </a:t>
            </a:r>
            <a:r>
              <a:rPr lang="en-US" dirty="0"/>
              <a:t>that you use to browse </a:t>
            </a:r>
            <a:r>
              <a:rPr lang="en-US" dirty="0" smtClean="0"/>
              <a:t>the World </a:t>
            </a:r>
            <a:r>
              <a:rPr lang="en-US" dirty="0"/>
              <a:t>Wide Web. 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It </a:t>
            </a:r>
            <a:r>
              <a:rPr lang="en-US" dirty="0"/>
              <a:t>works by sending a </a:t>
            </a:r>
            <a:r>
              <a:rPr lang="en-US" dirty="0" smtClean="0"/>
              <a:t>request to </a:t>
            </a:r>
            <a:r>
              <a:rPr lang="en-US" dirty="0"/>
              <a:t>a web server and then receives a </a:t>
            </a:r>
            <a:r>
              <a:rPr lang="en-US" dirty="0" smtClean="0"/>
              <a:t>response containing </a:t>
            </a:r>
            <a:r>
              <a:rPr lang="en-US" dirty="0"/>
              <a:t>the content that is to be displayed on </a:t>
            </a:r>
            <a:r>
              <a:rPr lang="en-US" dirty="0" smtClean="0"/>
              <a:t>the screen </a:t>
            </a:r>
            <a:r>
              <a:rPr lang="en-US" dirty="0"/>
              <a:t>of your device.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28" y="5126804"/>
            <a:ext cx="4876497" cy="1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When you make a </a:t>
            </a:r>
            <a:r>
              <a:rPr lang="en-US" dirty="0" smtClean="0"/>
              <a:t>request using </a:t>
            </a:r>
            <a:r>
              <a:rPr lang="en-US" dirty="0"/>
              <a:t>this URL, the browser and </a:t>
            </a:r>
            <a:r>
              <a:rPr lang="en-US" dirty="0" smtClean="0"/>
              <a:t>server communicate </a:t>
            </a:r>
            <a:r>
              <a:rPr lang="en-US" dirty="0"/>
              <a:t>using a protocol known as the </a:t>
            </a:r>
            <a:r>
              <a:rPr lang="en-US" b="1" dirty="0" smtClean="0"/>
              <a:t>Hyper text Transfer </a:t>
            </a:r>
            <a:r>
              <a:rPr lang="en-US" b="1" dirty="0"/>
              <a:t>Protocol or HTTP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74" y="4422401"/>
            <a:ext cx="6981878" cy="24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33" y="5214977"/>
            <a:ext cx="4948719" cy="162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(Request-Response cycle)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Once the web browser receives the content, it displays it on the screen of your device.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exchange of information is made possible by something known as the request response cycle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Now, lets demonstrate this using an </a:t>
            </a:r>
            <a:r>
              <a:rPr lang="en-US" dirty="0" smtClean="0"/>
              <a:t>example.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990725"/>
            <a:ext cx="8750299" cy="46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open </a:t>
            </a:r>
            <a:r>
              <a:rPr lang="en-US" dirty="0"/>
              <a:t>a web browser, which is a software application.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Next</a:t>
            </a:r>
            <a:r>
              <a:rPr lang="en-US" dirty="0"/>
              <a:t>, </a:t>
            </a:r>
            <a:r>
              <a:rPr lang="en-US" dirty="0" smtClean="0"/>
              <a:t>type </a:t>
            </a:r>
            <a:r>
              <a:rPr lang="en-US" dirty="0"/>
              <a:t>the name </a:t>
            </a:r>
            <a:r>
              <a:rPr lang="en-US" dirty="0" smtClean="0"/>
              <a:t>of your </a:t>
            </a:r>
            <a:r>
              <a:rPr lang="en-US" dirty="0"/>
              <a:t>favorite search engine.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name you type contains something called a domain name.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1" y="4318000"/>
            <a:ext cx="4152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 you press Enter, the web browser sends a request across a network and connects to another computer on the Internet called a </a:t>
            </a:r>
            <a:r>
              <a:rPr lang="en-US" b="1" dirty="0"/>
              <a:t>web server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72" y="3955548"/>
            <a:ext cx="5583097" cy="28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26" y="3419915"/>
            <a:ext cx="5780926" cy="3417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web server is a </a:t>
            </a:r>
            <a:r>
              <a:rPr lang="en-US" dirty="0" smtClean="0"/>
              <a:t>special type </a:t>
            </a:r>
            <a:r>
              <a:rPr lang="en-US" dirty="0"/>
              <a:t>of computer that allows other computers </a:t>
            </a:r>
            <a:r>
              <a:rPr lang="en-US" dirty="0" smtClean="0"/>
              <a:t>to make </a:t>
            </a:r>
            <a:r>
              <a:rPr lang="en-US" dirty="0"/>
              <a:t>requests for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2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web server responds by sending a webpage back to the browser.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Once the browser receives all the response information, the search engine webpage is made visible.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14" y="4078841"/>
            <a:ext cx="5427537" cy="27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600</Words>
  <Application>Microsoft Office PowerPoint</Application>
  <PresentationFormat>Widescreen</PresentationFormat>
  <Paragraphs>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Times New Roman</vt:lpstr>
      <vt:lpstr>unset</vt:lpstr>
      <vt:lpstr>Office Theme</vt:lpstr>
      <vt:lpstr>Web Browser</vt:lpstr>
      <vt:lpstr>Web Browser</vt:lpstr>
      <vt:lpstr>HTTP</vt:lpstr>
      <vt:lpstr>HTTP (Request-Response cycle)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Web Browser</vt:lpstr>
      <vt:lpstr>Summary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Habib</dc:creator>
  <cp:lastModifiedBy>Muhammad Habib</cp:lastModifiedBy>
  <cp:revision>52</cp:revision>
  <dcterms:created xsi:type="dcterms:W3CDTF">2023-01-28T07:00:48Z</dcterms:created>
  <dcterms:modified xsi:type="dcterms:W3CDTF">2023-09-25T03:54:36Z</dcterms:modified>
</cp:coreProperties>
</file>