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3" r:id="rId3"/>
    <p:sldId id="274" r:id="rId4"/>
    <p:sldId id="292" r:id="rId5"/>
    <p:sldId id="275" r:id="rId6"/>
    <p:sldId id="276" r:id="rId7"/>
    <p:sldId id="279" r:id="rId8"/>
    <p:sldId id="277" r:id="rId9"/>
    <p:sldId id="278" r:id="rId10"/>
    <p:sldId id="283" r:id="rId11"/>
    <p:sldId id="280" r:id="rId12"/>
    <p:sldId id="282" r:id="rId13"/>
    <p:sldId id="284" r:id="rId14"/>
    <p:sldId id="281" r:id="rId15"/>
    <p:sldId id="287" r:id="rId16"/>
    <p:sldId id="285" r:id="rId17"/>
    <p:sldId id="286" r:id="rId18"/>
    <p:sldId id="288" r:id="rId19"/>
    <p:sldId id="289" r:id="rId20"/>
    <p:sldId id="290" r:id="rId21"/>
    <p:sldId id="29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FAEA-0C39-44F2-9ED0-32D173F6752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59A5-90ED-463C-9D85-D46C53442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FC5F-10FD-4831-9B2E-58BD7DB57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en-US/firefox/browsers/what-is-a-browser/" TargetMode="External"/><Relationship Id="rId2" Type="http://schemas.openxmlformats.org/officeDocument/2006/relationships/hyperlink" Target="https://www.nginx.com/resources/glossary/web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rowser_engine" TargetMode="External"/><Relationship Id="rId5" Type="http://schemas.openxmlformats.org/officeDocument/2006/relationships/hyperlink" Target="https://youtu.be/mxT233EdY5c" TargetMode="External"/><Relationship Id="rId4" Type="http://schemas.openxmlformats.org/officeDocument/2006/relationships/hyperlink" Target="https://youtu.be/21eFwbb48s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49" y="421239"/>
            <a:ext cx="12192000" cy="130481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7000" b="1" dirty="0" smtClean="0"/>
              <a:t>Web Hosting</a:t>
            </a:r>
            <a:endParaRPr lang="en-US" sz="5000" b="1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4283773" y="6083300"/>
            <a:ext cx="3624454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000" dirty="0" smtClean="0"/>
              <a:t>Dr. Muhammad Habib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52" y="2430409"/>
            <a:ext cx="4763023" cy="30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Private Service (VPS) Hosting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19" y="1891777"/>
            <a:ext cx="7599362" cy="49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Private Service (VPS) 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Sites with </a:t>
            </a:r>
            <a:r>
              <a:rPr lang="en-US" dirty="0" smtClean="0"/>
              <a:t>more considerable </a:t>
            </a:r>
            <a:r>
              <a:rPr lang="en-US" dirty="0"/>
              <a:t>demands use virtual private surface or VPS.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VPS is a virtual </a:t>
            </a:r>
            <a:r>
              <a:rPr lang="en-US" dirty="0" smtClean="0"/>
              <a:t>server with </a:t>
            </a:r>
            <a:r>
              <a:rPr lang="en-US" dirty="0"/>
              <a:t>dedicated CPU, memory, and bandwidth resources.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4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Private Service (VPS)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will be running on a hardware server with other VPS instances but as the resources are fixed per VPS instance, your website is unlikely to be impacted by the performance of other VPS instances.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VPS instance will be more expensive than shared hosting.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Dedicated Hosting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17688"/>
            <a:ext cx="6540500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Dedicated 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next option up is </a:t>
            </a:r>
            <a:r>
              <a:rPr lang="en-US" dirty="0" smtClean="0"/>
              <a:t>to use </a:t>
            </a:r>
            <a:r>
              <a:rPr lang="en-US" dirty="0"/>
              <a:t>dedicated hosting.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will be a hardware server that is dedicated to you only.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hardware, CPU, memory, and bandwidth </a:t>
            </a:r>
            <a:r>
              <a:rPr lang="en-US" dirty="0" smtClean="0"/>
              <a:t>resources are </a:t>
            </a:r>
            <a:r>
              <a:rPr lang="en-US" dirty="0"/>
              <a:t>yours to use.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Generally</a:t>
            </a:r>
            <a:r>
              <a:rPr lang="en-US" dirty="0"/>
              <a:t>, this option is more expensive than a VPS hosting.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Hosting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94" y="2235200"/>
            <a:ext cx="8659812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last type of web hosting is something you may have heard of.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Cloud </a:t>
            </a:r>
            <a:r>
              <a:rPr lang="en-US" dirty="0"/>
              <a:t>hosting and the </a:t>
            </a:r>
            <a:r>
              <a:rPr lang="en-US" dirty="0" smtClean="0"/>
              <a:t>Cloud has </a:t>
            </a:r>
            <a:r>
              <a:rPr lang="en-US" dirty="0"/>
              <a:t>grown in popularity over the last decade and is often mentioned in various </a:t>
            </a:r>
            <a:r>
              <a:rPr lang="en-US" dirty="0" smtClean="0"/>
              <a:t>news and </a:t>
            </a:r>
            <a:r>
              <a:rPr lang="en-US" dirty="0"/>
              <a:t>services you use.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With </a:t>
            </a:r>
            <a:r>
              <a:rPr lang="en-US" dirty="0"/>
              <a:t>Cloud hosting, your website is run in something </a:t>
            </a:r>
            <a:r>
              <a:rPr lang="en-US" dirty="0" smtClean="0"/>
              <a:t>called a </a:t>
            </a:r>
            <a:r>
              <a:rPr lang="en-US" dirty="0"/>
              <a:t>Cloud environment, which spans across </a:t>
            </a:r>
            <a:r>
              <a:rPr lang="en-US" dirty="0" smtClean="0"/>
              <a:t>multiple physical </a:t>
            </a:r>
            <a:r>
              <a:rPr lang="en-US" dirty="0"/>
              <a:t>and virtual servers.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8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631043"/>
            <a:ext cx="8415337" cy="42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If a physical or virtual server fails, your website will run on a different server and stay online.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main advantage of Cloud hosting is that you can use as many resources as you need without hardware limitations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However, you pay </a:t>
            </a:r>
            <a:r>
              <a:rPr lang="en-US" dirty="0" smtClean="0"/>
              <a:t>based on </a:t>
            </a:r>
            <a:r>
              <a:rPr lang="en-US" dirty="0"/>
              <a:t>resource use.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99" y="4307627"/>
            <a:ext cx="7216775" cy="23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For example, if you transfer a file from the </a:t>
            </a:r>
            <a:r>
              <a:rPr lang="en-US" dirty="0" smtClean="0"/>
              <a:t>Cloud to </a:t>
            </a:r>
            <a:r>
              <a:rPr lang="en-US" dirty="0"/>
              <a:t>a web browser, you'll pay for </a:t>
            </a:r>
            <a:r>
              <a:rPr lang="en-US" dirty="0" smtClean="0"/>
              <a:t>the bandwidth </a:t>
            </a:r>
            <a:r>
              <a:rPr lang="en-US" dirty="0"/>
              <a:t>used for that transfer at a </a:t>
            </a:r>
            <a:r>
              <a:rPr lang="en-US" dirty="0" smtClean="0"/>
              <a:t>fractional cent </a:t>
            </a:r>
            <a:r>
              <a:rPr lang="en-US" dirty="0"/>
              <a:t>cost per megabyte.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While </a:t>
            </a:r>
            <a:r>
              <a:rPr lang="en-US" dirty="0"/>
              <a:t>this can </a:t>
            </a:r>
            <a:r>
              <a:rPr lang="en-US" dirty="0" smtClean="0"/>
              <a:t>quickly become </a:t>
            </a:r>
            <a:r>
              <a:rPr lang="en-US" dirty="0"/>
              <a:t>more expensive, </a:t>
            </a:r>
            <a:r>
              <a:rPr lang="en-US" dirty="0" smtClean="0"/>
              <a:t>is </a:t>
            </a:r>
            <a:r>
              <a:rPr lang="en-US" dirty="0"/>
              <a:t>allows </a:t>
            </a:r>
            <a:r>
              <a:rPr lang="en-US" dirty="0" smtClean="0"/>
              <a:t>websites and </a:t>
            </a:r>
            <a:r>
              <a:rPr lang="en-US" dirty="0"/>
              <a:t>web applications to scale their </a:t>
            </a:r>
            <a:r>
              <a:rPr lang="en-US" dirty="0" smtClean="0"/>
              <a:t>costs as </a:t>
            </a:r>
            <a:r>
              <a:rPr lang="en-US" dirty="0"/>
              <a:t>popularity grows.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how many of the </a:t>
            </a:r>
            <a:r>
              <a:rPr lang="en-US" dirty="0" smtClean="0"/>
              <a:t>major web </a:t>
            </a:r>
            <a:r>
              <a:rPr lang="en-US" dirty="0"/>
              <a:t>applications operate.</a:t>
            </a:r>
          </a:p>
        </p:txBody>
      </p:sp>
    </p:spTree>
    <p:extLst>
      <p:ext uri="{BB962C8B-B14F-4D97-AF65-F5344CB8AC3E}">
        <p14:creationId xmlns:p14="http://schemas.microsoft.com/office/powerpoint/2010/main" val="41064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By now, you know </a:t>
            </a:r>
            <a:r>
              <a:rPr lang="en-US" dirty="0" smtClean="0"/>
              <a:t>that websites </a:t>
            </a:r>
            <a:r>
              <a:rPr lang="en-US" dirty="0"/>
              <a:t>and files are stored on web </a:t>
            </a:r>
            <a:r>
              <a:rPr lang="en-US" dirty="0" smtClean="0"/>
              <a:t>servers located </a:t>
            </a:r>
            <a:r>
              <a:rPr lang="en-US" dirty="0"/>
              <a:t>in datacenters.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But </a:t>
            </a:r>
            <a:r>
              <a:rPr lang="en-US" dirty="0"/>
              <a:t>what if you wanted </a:t>
            </a:r>
            <a:r>
              <a:rPr lang="en-US" dirty="0" smtClean="0"/>
              <a:t>to create </a:t>
            </a:r>
            <a:r>
              <a:rPr lang="en-US" dirty="0"/>
              <a:t>your own website?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Do </a:t>
            </a:r>
            <a:r>
              <a:rPr lang="en-US" dirty="0"/>
              <a:t>you really </a:t>
            </a:r>
            <a:r>
              <a:rPr lang="en-US" dirty="0" smtClean="0"/>
              <a:t>need your </a:t>
            </a:r>
            <a:r>
              <a:rPr lang="en-US" dirty="0"/>
              <a:t>own datacenter with </a:t>
            </a:r>
            <a:r>
              <a:rPr lang="en-US" dirty="0" smtClean="0"/>
              <a:t>specialized hardware </a:t>
            </a:r>
            <a:r>
              <a:rPr lang="en-US" dirty="0"/>
              <a:t>and software?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60" y="4756934"/>
            <a:ext cx="2306839" cy="21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 this lecture, you have learned about </a:t>
            </a:r>
            <a:r>
              <a:rPr lang="en-US" dirty="0"/>
              <a:t>web hosting and the different hosting options available to </a:t>
            </a:r>
            <a:r>
              <a:rPr lang="en-US" dirty="0" smtClean="0"/>
              <a:t>individuals and </a:t>
            </a:r>
            <a:r>
              <a:rPr lang="en-US" dirty="0"/>
              <a:t>companies.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Soon </a:t>
            </a:r>
            <a:r>
              <a:rPr lang="en-US" dirty="0"/>
              <a:t>you will build </a:t>
            </a:r>
            <a:r>
              <a:rPr lang="en-US" dirty="0" smtClean="0"/>
              <a:t>your very </a:t>
            </a:r>
            <a:r>
              <a:rPr lang="en-US" dirty="0"/>
              <a:t>first website.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Are </a:t>
            </a:r>
            <a:r>
              <a:rPr lang="en-US" dirty="0"/>
              <a:t>you excited to get it hosted so you can </a:t>
            </a:r>
            <a:r>
              <a:rPr lang="en-US" dirty="0" smtClean="0"/>
              <a:t>share it </a:t>
            </a:r>
            <a:r>
              <a:rPr lang="en-US" dirty="0"/>
              <a:t>with the world?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more information </a:t>
            </a:r>
            <a:r>
              <a:rPr lang="en-US" dirty="0" smtClean="0"/>
              <a:t>on web </a:t>
            </a:r>
            <a:r>
              <a:rPr lang="en-US" dirty="0"/>
              <a:t>hosting and </a:t>
            </a:r>
            <a:r>
              <a:rPr lang="en-US" dirty="0" smtClean="0"/>
              <a:t>Services do study new </a:t>
            </a:r>
            <a:r>
              <a:rPr lang="en-US" smtClean="0"/>
              <a:t>updates regularly.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800" spc="-10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kern="1800" spc="-10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511853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dirty="0" smtClean="0"/>
              <a:t>L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earn more</a:t>
            </a:r>
            <a:r>
              <a:rPr lang="en-US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Here is a list of resources that may be helpful as you continue your learning journey.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Server? (NGINX)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https://www.nginx.com/resources/glossary/web-server/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Browser? (Mozilla)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https://www.mozilla.org/en-US/firefox/browsers/what-is-a-browser/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Who invented the Internet? And why? (</a:t>
            </a:r>
            <a:r>
              <a:rPr lang="en-US" b="1" dirty="0" err="1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Kurzgesagt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https://youtu.be/21eFwbb48sE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Cloud Computing? (Amazon)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https://youtu.be/mxT233EdY5c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Browser Engines (Wikipedia)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https://en.wikipedia.org/wiki/Browser_engine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2679699"/>
            <a:ext cx="9144000" cy="11223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Thank You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Thankfully, the answer is no.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Developers can launch </a:t>
            </a:r>
            <a:r>
              <a:rPr lang="en-US" dirty="0"/>
              <a:t>websites to the Internet using </a:t>
            </a:r>
            <a:r>
              <a:rPr lang="en-US" dirty="0" smtClean="0"/>
              <a:t>something known </a:t>
            </a:r>
            <a:r>
              <a:rPr lang="en-US" dirty="0"/>
              <a:t>as </a:t>
            </a:r>
            <a:r>
              <a:rPr lang="en-US" b="1" dirty="0"/>
              <a:t>web hosting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24" y="4463329"/>
            <a:ext cx="5751013" cy="23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Web hosting is a service where you place your website and files on the hosting companies web server.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You don't need to </a:t>
            </a:r>
            <a:r>
              <a:rPr lang="en-US" dirty="0" smtClean="0"/>
              <a:t>be accompanied </a:t>
            </a:r>
            <a:r>
              <a:rPr lang="en-US" dirty="0"/>
              <a:t>to use a web host. Individuals can rent space too.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3935067"/>
            <a:ext cx="3894137" cy="28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You're essentially renting the space in return for stable and secure storage.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3583060"/>
            <a:ext cx="6388100" cy="32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Hosting 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options include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shared </a:t>
            </a:r>
            <a:r>
              <a:rPr lang="en-US" b="1" dirty="0"/>
              <a:t>hosting, </a:t>
            </a:r>
            <a:r>
              <a:rPr lang="en-US" b="1" dirty="0" smtClean="0"/>
              <a:t>virtual </a:t>
            </a:r>
            <a:r>
              <a:rPr lang="en-US" b="1" dirty="0"/>
              <a:t>private hosting, </a:t>
            </a:r>
            <a:r>
              <a:rPr lang="en-US" b="1" dirty="0" smtClean="0"/>
              <a:t>dedicated </a:t>
            </a:r>
            <a:r>
              <a:rPr lang="en-US" b="1" dirty="0"/>
              <a:t>hosting</a:t>
            </a:r>
            <a:r>
              <a:rPr lang="en-US" b="1" dirty="0" smtClean="0"/>
              <a:t>, and Cloud </a:t>
            </a:r>
            <a:r>
              <a:rPr lang="en-US" b="1" dirty="0"/>
              <a:t>hosting.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Let's </a:t>
            </a:r>
            <a:r>
              <a:rPr lang="en-US" dirty="0"/>
              <a:t>explore each of these hosting types in </a:t>
            </a:r>
            <a:r>
              <a:rPr lang="en-US" dirty="0" smtClean="0"/>
              <a:t>a little </a:t>
            </a:r>
            <a:r>
              <a:rPr lang="en-US" dirty="0"/>
              <a:t>more detail now.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109" y="4740242"/>
            <a:ext cx="7570382" cy="20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Shared Hosting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388"/>
            <a:ext cx="10477986" cy="50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Shared 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cheapest form of web hosting is known as shared hosting.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pay for a </a:t>
            </a:r>
            <a:r>
              <a:rPr lang="en-US" dirty="0" smtClean="0"/>
              <a:t>location on </a:t>
            </a:r>
            <a:r>
              <a:rPr lang="en-US" dirty="0"/>
              <a:t>a web server containing many web </a:t>
            </a:r>
            <a:r>
              <a:rPr lang="en-US" dirty="0" smtClean="0"/>
              <a:t>hosting accounts </a:t>
            </a:r>
            <a:r>
              <a:rPr lang="en-US" dirty="0"/>
              <a:t>with shared hosting.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This means that you also share the service processing power, memory, and bandwidth with other websites that might slow your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4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Shared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option is best for a small website with </a:t>
            </a:r>
            <a:r>
              <a:rPr lang="en-US" dirty="0" smtClean="0"/>
              <a:t>a small </a:t>
            </a:r>
            <a:r>
              <a:rPr lang="en-US" dirty="0"/>
              <a:t>number of visitors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Many </a:t>
            </a:r>
            <a:r>
              <a:rPr lang="en-US" dirty="0"/>
              <a:t>developers also use this as a low-cost </a:t>
            </a:r>
            <a:r>
              <a:rPr lang="en-US" dirty="0" smtClean="0"/>
              <a:t>sandbox environment </a:t>
            </a:r>
            <a:r>
              <a:rPr lang="en-US" dirty="0"/>
              <a:t>to practice deploying or </a:t>
            </a:r>
            <a:r>
              <a:rPr lang="en-US" dirty="0" smtClean="0"/>
              <a:t>hosting their </a:t>
            </a:r>
            <a:r>
              <a:rPr lang="en-US" dirty="0"/>
              <a:t>personal websites.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dirty="0"/>
              <a:t>companies </a:t>
            </a:r>
            <a:r>
              <a:rPr lang="en-US" dirty="0" smtClean="0"/>
              <a:t>offer free </a:t>
            </a:r>
            <a:r>
              <a:rPr lang="en-US" dirty="0"/>
              <a:t>shared hosting, but with limitations and often have </a:t>
            </a:r>
            <a:r>
              <a:rPr lang="en-US" dirty="0" smtClean="0"/>
              <a:t>advertisements embedded </a:t>
            </a:r>
            <a:r>
              <a:rPr lang="en-US" dirty="0"/>
              <a:t>in the webpages.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5199654"/>
            <a:ext cx="5295900" cy="16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758</Words>
  <Application>Microsoft Office PowerPoint</Application>
  <PresentationFormat>Widescreen</PresentationFormat>
  <Paragraphs>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Times New Roman</vt:lpstr>
      <vt:lpstr>unset</vt:lpstr>
      <vt:lpstr>Office Theme</vt:lpstr>
      <vt:lpstr>Web Hosting</vt:lpstr>
      <vt:lpstr>Web Hosting</vt:lpstr>
      <vt:lpstr>Web Hosting</vt:lpstr>
      <vt:lpstr>Web Hosting</vt:lpstr>
      <vt:lpstr>Web Hosting</vt:lpstr>
      <vt:lpstr>Web Hosting Options</vt:lpstr>
      <vt:lpstr>Shared Hosting</vt:lpstr>
      <vt:lpstr>Shared Hosting</vt:lpstr>
      <vt:lpstr>Shared Hosting</vt:lpstr>
      <vt:lpstr>Virtual Private Service (VPS) Hosting</vt:lpstr>
      <vt:lpstr>Virtual Private Service (VPS) Hosting</vt:lpstr>
      <vt:lpstr>Virtual Private Service (VPS) Hosting</vt:lpstr>
      <vt:lpstr>Dedicated Hosting</vt:lpstr>
      <vt:lpstr>Dedicated Hosting</vt:lpstr>
      <vt:lpstr>Cloud Hosting</vt:lpstr>
      <vt:lpstr>Cloud Hosting</vt:lpstr>
      <vt:lpstr>Cloud Hosting</vt:lpstr>
      <vt:lpstr>Cloud Hosting</vt:lpstr>
      <vt:lpstr>Cloud Hosting</vt:lpstr>
      <vt:lpstr>Summary</vt:lpstr>
      <vt:lpstr>Additional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Habib</dc:creator>
  <cp:lastModifiedBy>Muhammad Habib</cp:lastModifiedBy>
  <cp:revision>61</cp:revision>
  <dcterms:created xsi:type="dcterms:W3CDTF">2023-01-28T07:00:48Z</dcterms:created>
  <dcterms:modified xsi:type="dcterms:W3CDTF">2023-09-25T07:50:41Z</dcterms:modified>
</cp:coreProperties>
</file>