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2FAEA-0C39-44F2-9ED0-32D173F6752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059A5-90ED-463C-9D85-D46C53442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3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5FC5F-10FD-4831-9B2E-58BD7DB57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2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6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Networking-How-Internet-Works/dp/1511654945/" TargetMode="External"/><Relationship Id="rId2" Type="http://schemas.openxmlformats.org/officeDocument/2006/relationships/hyperlink" Target="https://developer.mozilla.org/en-US/docs/Web/HTTP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" TargetMode="External"/><Relationship Id="rId5" Type="http://schemas.openxmlformats.org/officeDocument/2006/relationships/hyperlink" Target="https://firefox-source-docs.mozilla.org/devtools-user/index.html" TargetMode="External"/><Relationship Id="rId4" Type="http://schemas.openxmlformats.org/officeDocument/2006/relationships/hyperlink" Target="https://developer.chrome.com/docs/devtools/overview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649" y="421239"/>
            <a:ext cx="12192000" cy="130481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7000" b="1" dirty="0" smtClean="0"/>
              <a:t>Internet Protocols</a:t>
            </a:r>
            <a:endParaRPr lang="en-US" sz="5000" b="1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4283773" y="6083300"/>
            <a:ext cx="3624454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000" dirty="0" smtClean="0"/>
              <a:t>Dr. Muhammad Habib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13" y="2711267"/>
            <a:ext cx="3308814" cy="24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Protocol (IP)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Think of the old fashioned postal system again when you send a letter to a friend you need their address otherwise they won't receive your letter.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565" y="5012533"/>
            <a:ext cx="5957887" cy="18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Protocol (IP)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Computers work in a similar way. Every computer on a network is assigned an IP address.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12" y="3517200"/>
            <a:ext cx="6048054" cy="31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5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IP Version 4 (IPv4)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 protocol version </a:t>
            </a:r>
            <a:r>
              <a:rPr lang="en-US" dirty="0" smtClean="0"/>
              <a:t>four, </a:t>
            </a:r>
            <a:r>
              <a:rPr lang="en-US" dirty="0"/>
              <a:t>an </a:t>
            </a:r>
            <a:r>
              <a:rPr lang="en-US" dirty="0" smtClean="0"/>
              <a:t>IP address </a:t>
            </a:r>
            <a:r>
              <a:rPr lang="en-US" dirty="0"/>
              <a:t>contains four octet. It's separated by periods or dots. </a:t>
            </a:r>
            <a:r>
              <a:rPr lang="en-US" dirty="0" smtClean="0"/>
              <a:t>For example, 172.16.254.1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69" y="3739795"/>
            <a:ext cx="8681662" cy="22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2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IP Version 6 (IPv6)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protocol version </a:t>
            </a:r>
            <a:r>
              <a:rPr lang="en-US" dirty="0" smtClean="0"/>
              <a:t>six, an </a:t>
            </a:r>
            <a:r>
              <a:rPr lang="en-US" dirty="0"/>
              <a:t>IP address contains eight groups </a:t>
            </a:r>
            <a:r>
              <a:rPr lang="en-US" dirty="0" smtClean="0"/>
              <a:t>of hexadecimal </a:t>
            </a:r>
            <a:r>
              <a:rPr lang="en-US" dirty="0"/>
              <a:t>digits separated by a colon. </a:t>
            </a:r>
            <a:r>
              <a:rPr lang="en-US" dirty="0" smtClean="0"/>
              <a:t>For example </a:t>
            </a:r>
            <a:r>
              <a:rPr lang="en-US" i="1" dirty="0" smtClean="0"/>
              <a:t>2001:0db8:0000:0000:0000:ff00:0042:8329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 128 bits of an IPv6 address are represented in 8 groups of 16 bits each. </a:t>
            </a:r>
            <a:r>
              <a:rPr lang="en-US" dirty="0" smtClean="0"/>
              <a:t>Each </a:t>
            </a:r>
            <a:r>
              <a:rPr lang="en-US" dirty="0"/>
              <a:t>group is written as four hexadecimal digits 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752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 Version 6 (IPv6)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After removing all leading zeros in each group: 2001:db8:0:0:0:ff00:42:8329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After omitting consecutive sections of zeros: 2001:db8::ff00:42:8329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56423"/>
            <a:ext cx="10058400" cy="19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9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IP Packet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When you send data across a network, you send the data as a </a:t>
            </a:r>
            <a:r>
              <a:rPr lang="en-US" dirty="0" smtClean="0"/>
              <a:t>series of </a:t>
            </a:r>
            <a:r>
              <a:rPr lang="en-US" dirty="0"/>
              <a:t>messages called IP packets. </a:t>
            </a:r>
            <a:r>
              <a:rPr lang="en-US" dirty="0" smtClean="0"/>
              <a:t>Also </a:t>
            </a:r>
            <a:r>
              <a:rPr lang="en-US" dirty="0"/>
              <a:t>known as data </a:t>
            </a:r>
            <a:r>
              <a:rPr lang="en-US" dirty="0" smtClean="0"/>
              <a:t>grams.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78" y="3609471"/>
            <a:ext cx="7682715" cy="27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8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At </a:t>
            </a:r>
            <a:r>
              <a:rPr lang="en-US" dirty="0"/>
              <a:t>a high level IP packets contain a header and a payload or the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88" y="3347099"/>
            <a:ext cx="8268823" cy="274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Think of that old fashioned </a:t>
            </a:r>
            <a:r>
              <a:rPr lang="en-US" dirty="0" smtClean="0"/>
              <a:t>postal system </a:t>
            </a:r>
            <a:r>
              <a:rPr lang="en-US" dirty="0"/>
              <a:t>again, when you send a letter. You not only </a:t>
            </a:r>
            <a:r>
              <a:rPr lang="en-US" dirty="0" smtClean="0"/>
              <a:t>include the </a:t>
            </a:r>
            <a:r>
              <a:rPr lang="en-US" dirty="0"/>
              <a:t>recipient's address but also your own address in </a:t>
            </a:r>
            <a:r>
              <a:rPr lang="en-US" dirty="0" smtClean="0"/>
              <a:t>case a </a:t>
            </a:r>
            <a:r>
              <a:rPr lang="en-US" dirty="0"/>
              <a:t>return location is needed.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11" y="4424375"/>
            <a:ext cx="8928189" cy="18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39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IP packets are the same. They include the destination </a:t>
            </a:r>
            <a:r>
              <a:rPr lang="en-US" dirty="0" smtClean="0"/>
              <a:t>IP address </a:t>
            </a:r>
            <a:r>
              <a:rPr lang="en-US" dirty="0"/>
              <a:t>and source IP address. These addresses are in the header </a:t>
            </a:r>
            <a:r>
              <a:rPr lang="en-US" dirty="0" smtClean="0"/>
              <a:t>along with </a:t>
            </a:r>
            <a:r>
              <a:rPr lang="en-US" dirty="0"/>
              <a:t>some additional information to help deliver the packet.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59" y="4361771"/>
            <a:ext cx="6868996" cy="22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2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And the payload </a:t>
            </a:r>
            <a:r>
              <a:rPr lang="en-US" dirty="0" smtClean="0"/>
              <a:t>contains the </a:t>
            </a:r>
            <a:r>
              <a:rPr lang="en-US" dirty="0"/>
              <a:t>data of the packet and some of the other </a:t>
            </a:r>
            <a:r>
              <a:rPr lang="en-US" dirty="0" smtClean="0"/>
              <a:t>protocols which </a:t>
            </a:r>
            <a:r>
              <a:rPr lang="en-US" dirty="0"/>
              <a:t>will </a:t>
            </a:r>
            <a:r>
              <a:rPr lang="en-US" dirty="0" smtClean="0"/>
              <a:t>be covered </a:t>
            </a:r>
            <a:r>
              <a:rPr lang="en-US" dirty="0"/>
              <a:t>in a moment.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88" y="4385892"/>
            <a:ext cx="7551024" cy="21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8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Internet Protocols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Email is a common </a:t>
            </a:r>
            <a:r>
              <a:rPr lang="en-US" dirty="0" smtClean="0"/>
              <a:t>communication method </a:t>
            </a:r>
            <a:r>
              <a:rPr lang="en-US" dirty="0"/>
              <a:t>that we all know about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But </a:t>
            </a:r>
            <a:r>
              <a:rPr lang="en-US" dirty="0"/>
              <a:t>before existed the alternative </a:t>
            </a:r>
            <a:r>
              <a:rPr lang="en-US" dirty="0" smtClean="0"/>
              <a:t>was to </a:t>
            </a:r>
            <a:r>
              <a:rPr lang="en-US" dirty="0"/>
              <a:t>send mail to one another through the postal system.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There </a:t>
            </a:r>
            <a:r>
              <a:rPr lang="en-US" dirty="0"/>
              <a:t>is a surprising </a:t>
            </a:r>
            <a:r>
              <a:rPr lang="en-US" dirty="0" smtClean="0"/>
              <a:t>parallel between </a:t>
            </a:r>
            <a:r>
              <a:rPr lang="en-US" dirty="0"/>
              <a:t>the postal system and how the computer sends and </a:t>
            </a:r>
            <a:r>
              <a:rPr lang="en-US" dirty="0" smtClean="0"/>
              <a:t>receives data </a:t>
            </a:r>
            <a:r>
              <a:rPr lang="en-US" dirty="0"/>
              <a:t>across the internet every day.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Let's </a:t>
            </a:r>
            <a:r>
              <a:rPr lang="en-US" dirty="0"/>
              <a:t>compare how they both work.</a:t>
            </a:r>
          </a:p>
        </p:txBody>
      </p:sp>
    </p:spTree>
    <p:extLst>
      <p:ext uri="{BB962C8B-B14F-4D97-AF65-F5344CB8AC3E}">
        <p14:creationId xmlns:p14="http://schemas.microsoft.com/office/powerpoint/2010/main" val="231298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Earlier I mentioned that things </a:t>
            </a:r>
            <a:r>
              <a:rPr lang="en-US" dirty="0" smtClean="0"/>
              <a:t>can go </a:t>
            </a:r>
            <a:r>
              <a:rPr lang="en-US" dirty="0"/>
              <a:t>wrong with the postal system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When </a:t>
            </a:r>
            <a:r>
              <a:rPr lang="en-US" dirty="0"/>
              <a:t>sending multiple letters to a </a:t>
            </a:r>
            <a:r>
              <a:rPr lang="en-US" dirty="0" smtClean="0"/>
              <a:t>friend it's </a:t>
            </a:r>
            <a:r>
              <a:rPr lang="en-US" dirty="0"/>
              <a:t>possible they may arrive out of order.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It's </a:t>
            </a:r>
            <a:r>
              <a:rPr lang="en-US" dirty="0"/>
              <a:t>possible that a </a:t>
            </a:r>
            <a:r>
              <a:rPr lang="en-US" dirty="0" smtClean="0"/>
              <a:t>package will </a:t>
            </a:r>
            <a:r>
              <a:rPr lang="en-US" dirty="0"/>
              <a:t>get damaged or if you're really </a:t>
            </a:r>
            <a:r>
              <a:rPr lang="en-US" dirty="0" smtClean="0"/>
              <a:t>unlucky a </a:t>
            </a:r>
            <a:r>
              <a:rPr lang="en-US" dirty="0"/>
              <a:t>letter could get lost.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26" y="4845082"/>
            <a:ext cx="5801474" cy="20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3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These issues can happen to IP packets too they can arrive out of order, become damaged or corrupted to in transit or be dropped or lost during transit.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603" y="3658088"/>
            <a:ext cx="3919431" cy="31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43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/ UDP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 solve these problems, the payload part of the </a:t>
            </a:r>
            <a:r>
              <a:rPr lang="en-US" dirty="0" smtClean="0"/>
              <a:t>packets contains </a:t>
            </a:r>
            <a:r>
              <a:rPr lang="en-US" dirty="0"/>
              <a:t>other protocols too. You can think of them as another </a:t>
            </a:r>
            <a:r>
              <a:rPr lang="en-US" dirty="0" smtClean="0"/>
              <a:t>message inside </a:t>
            </a:r>
            <a:r>
              <a:rPr lang="en-US" dirty="0"/>
              <a:t>the payload of the IP packet.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two most common </a:t>
            </a:r>
            <a:r>
              <a:rPr lang="en-US" dirty="0" smtClean="0"/>
              <a:t>protocols are </a:t>
            </a:r>
            <a:r>
              <a:rPr lang="en-US" dirty="0"/>
              <a:t>the </a:t>
            </a:r>
            <a:r>
              <a:rPr lang="en-US" b="1" dirty="0"/>
              <a:t>Transmission Control Protocol referred</a:t>
            </a:r>
            <a:r>
              <a:rPr lang="en-US" dirty="0"/>
              <a:t> to as TCP and the </a:t>
            </a:r>
            <a:r>
              <a:rPr lang="en-US" b="1" dirty="0" smtClean="0"/>
              <a:t>User Datagram </a:t>
            </a:r>
            <a:r>
              <a:rPr lang="en-US" b="1" dirty="0"/>
              <a:t>Protocol</a:t>
            </a:r>
            <a:r>
              <a:rPr lang="en-US" dirty="0"/>
              <a:t>, also known as UDP.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386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TCP can solve all three of the previously mentioned issues but at the cost of a small delay when sending the data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protocol is used for </a:t>
            </a:r>
            <a:r>
              <a:rPr lang="en-US" dirty="0" smtClean="0"/>
              <a:t>sending the </a:t>
            </a:r>
            <a:r>
              <a:rPr lang="en-US" dirty="0"/>
              <a:t>data that must arrive correctly and in order such as a text or image files.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283" y="4498595"/>
            <a:ext cx="6616717" cy="23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2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867" y="4478208"/>
            <a:ext cx="6613133" cy="2379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UDP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UDP solves the corrupt packet issue but packets can still arrive out of order </a:t>
            </a:r>
            <a:r>
              <a:rPr lang="en-US" dirty="0" smtClean="0"/>
              <a:t>or not </a:t>
            </a:r>
            <a:r>
              <a:rPr lang="en-US" dirty="0"/>
              <a:t>arrive at all.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protocol is used for sending </a:t>
            </a:r>
            <a:r>
              <a:rPr lang="en-US" dirty="0" smtClean="0"/>
              <a:t>data that </a:t>
            </a:r>
            <a:r>
              <a:rPr lang="en-US" dirty="0"/>
              <a:t>can tolerate some data loss such as voice calls or live video streaming.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60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/ UDP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Both of these protocols contain </a:t>
            </a:r>
            <a:r>
              <a:rPr lang="en-US" dirty="0" smtClean="0"/>
              <a:t>payloads that </a:t>
            </a:r>
            <a:r>
              <a:rPr lang="en-US" dirty="0"/>
              <a:t>contain further protocols inside of them and there you have it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internet uses internet protocols </a:t>
            </a:r>
            <a:r>
              <a:rPr lang="en-US" dirty="0" smtClean="0"/>
              <a:t>much like </a:t>
            </a:r>
            <a:r>
              <a:rPr lang="en-US" dirty="0"/>
              <a:t>an old fashioned postal system</a:t>
            </a:r>
            <a:r>
              <a:rPr lang="en-US"/>
              <a:t>. </a:t>
            </a:r>
            <a:endParaRPr lang="en-US" smtClean="0"/>
          </a:p>
          <a:p>
            <a:pPr algn="just">
              <a:lnSpc>
                <a:spcPct val="150000"/>
              </a:lnSpc>
            </a:pPr>
            <a:r>
              <a:rPr lang="en-US" smtClean="0"/>
              <a:t>These </a:t>
            </a:r>
            <a:r>
              <a:rPr lang="en-US" dirty="0"/>
              <a:t>protocols can </a:t>
            </a:r>
            <a:r>
              <a:rPr lang="en-US" dirty="0" smtClean="0"/>
              <a:t>help to </a:t>
            </a:r>
            <a:r>
              <a:rPr lang="en-US" dirty="0"/>
              <a:t>make sure that data arrives in order does not become </a:t>
            </a:r>
            <a:r>
              <a:rPr lang="en-US" dirty="0" smtClean="0"/>
              <a:t>corrupted or </a:t>
            </a:r>
            <a:r>
              <a:rPr lang="en-US" dirty="0"/>
              <a:t>lost or dropped during transit.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79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After this lecture, you can explain,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How </a:t>
            </a:r>
            <a:r>
              <a:rPr lang="en-US" dirty="0"/>
              <a:t>IP addresses work and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how </a:t>
            </a:r>
            <a:r>
              <a:rPr lang="en-US" dirty="0"/>
              <a:t>computers send </a:t>
            </a:r>
            <a:r>
              <a:rPr lang="en-US" dirty="0" smtClean="0"/>
              <a:t>data across </a:t>
            </a:r>
            <a:r>
              <a:rPr lang="en-US" dirty="0"/>
              <a:t>the internet.</a:t>
            </a:r>
          </a:p>
        </p:txBody>
      </p:sp>
    </p:spTree>
    <p:extLst>
      <p:ext uri="{BB962C8B-B14F-4D97-AF65-F5344CB8AC3E}">
        <p14:creationId xmlns:p14="http://schemas.microsoft.com/office/powerpoint/2010/main" val="1728674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Additional 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Learn </a:t>
            </a:r>
            <a:r>
              <a:rPr lang="en-US" b="1" dirty="0"/>
              <a:t>more </a:t>
            </a:r>
            <a:r>
              <a:rPr lang="en-US" dirty="0"/>
              <a:t>Here is a list of resources that may be helpful as you continue your learning journey.</a:t>
            </a:r>
          </a:p>
          <a:p>
            <a:r>
              <a:rPr lang="en-US" b="1" dirty="0"/>
              <a:t>HTTP Overview (Mozilla)</a:t>
            </a:r>
            <a:endParaRPr lang="en-US" dirty="0"/>
          </a:p>
          <a:p>
            <a:r>
              <a:rPr lang="en-US" u="sng" dirty="0">
                <a:hlinkClick r:id="rId2"/>
              </a:rPr>
              <a:t>https://developer.mozilla.org/en-US/docs/Web/HTTP/Overview</a:t>
            </a:r>
            <a:endParaRPr lang="en-US" dirty="0"/>
          </a:p>
          <a:p>
            <a:r>
              <a:rPr lang="en-US" b="1" dirty="0"/>
              <a:t>Introduction to Networking by </a:t>
            </a:r>
            <a:r>
              <a:rPr lang="en-US" b="1" dirty="0" err="1"/>
              <a:t>Dr.Charles</a:t>
            </a:r>
            <a:r>
              <a:rPr lang="en-US" b="1" dirty="0"/>
              <a:t> R Severance</a:t>
            </a:r>
            <a:endParaRPr lang="en-US" dirty="0"/>
          </a:p>
          <a:p>
            <a:r>
              <a:rPr lang="en-US" u="sng" dirty="0">
                <a:hlinkClick r:id="rId3"/>
              </a:rPr>
              <a:t>https://www.amazon.com/Introduction-Networking-How-Internet-Works/dp/1511654945/</a:t>
            </a:r>
            <a:endParaRPr lang="en-US" dirty="0"/>
          </a:p>
          <a:p>
            <a:r>
              <a:rPr lang="en-US" b="1" dirty="0"/>
              <a:t>Chrome Developer Tools Overview (Google)</a:t>
            </a:r>
            <a:endParaRPr lang="en-US" dirty="0"/>
          </a:p>
          <a:p>
            <a:r>
              <a:rPr lang="en-US" u="sng" dirty="0">
                <a:hlinkClick r:id="rId4"/>
              </a:rPr>
              <a:t>https://developer.chrome.com/docs/devtools/overview/</a:t>
            </a:r>
            <a:endParaRPr lang="en-US" dirty="0"/>
          </a:p>
          <a:p>
            <a:r>
              <a:rPr lang="en-US" b="1" dirty="0"/>
              <a:t>Firefox Developer Tools User Docs (Mozilla)</a:t>
            </a:r>
            <a:endParaRPr lang="en-US" dirty="0"/>
          </a:p>
          <a:p>
            <a:r>
              <a:rPr lang="en-US" u="sng" dirty="0">
                <a:hlinkClick r:id="rId5"/>
              </a:rPr>
              <a:t>https://firefox-source-docs.mozilla.org/devtools-user/index.html</a:t>
            </a:r>
            <a:endParaRPr lang="en-US" dirty="0"/>
          </a:p>
          <a:p>
            <a:r>
              <a:rPr lang="en-US" b="1" dirty="0"/>
              <a:t>Getting Started with Visual Studio Code (Microsoft)</a:t>
            </a:r>
            <a:endParaRPr lang="en-US" dirty="0"/>
          </a:p>
          <a:p>
            <a:r>
              <a:rPr lang="en-US" u="sng" dirty="0">
                <a:hlinkClick r:id="rId6"/>
              </a:rPr>
              <a:t>https://code.visualstudio.com/docs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66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500" y="2679699"/>
            <a:ext cx="9144000" cy="1122363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Thank You</a:t>
            </a:r>
            <a:endParaRPr lang="en-U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Internet Protocols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92" y="2168778"/>
            <a:ext cx="7857215" cy="42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Protocol (IP)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Data sent across the </a:t>
            </a:r>
            <a:r>
              <a:rPr lang="en-US" dirty="0" smtClean="0"/>
              <a:t>internet is </a:t>
            </a:r>
            <a:r>
              <a:rPr lang="en-US" dirty="0"/>
              <a:t>quite an important part of our everyday lives and it wouldn't be possible without </a:t>
            </a:r>
            <a:r>
              <a:rPr lang="en-US" dirty="0" smtClean="0"/>
              <a:t>Internet Protocol </a:t>
            </a:r>
            <a:r>
              <a:rPr lang="en-US" dirty="0"/>
              <a:t>addresses or IP addresses.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946" y="3732958"/>
            <a:ext cx="6048054" cy="31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Protocol (IP)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useful way to think of IP </a:t>
            </a:r>
            <a:r>
              <a:rPr lang="en-US" dirty="0" smtClean="0"/>
              <a:t>addresses is </a:t>
            </a:r>
            <a:r>
              <a:rPr lang="en-US" dirty="0"/>
              <a:t>that they function much like addresses in a postal </a:t>
            </a:r>
            <a:r>
              <a:rPr lang="en-US" dirty="0" smtClean="0"/>
              <a:t>system that </a:t>
            </a:r>
            <a:r>
              <a:rPr lang="en-US" dirty="0"/>
              <a:t>make it possible for packets of </a:t>
            </a:r>
            <a:r>
              <a:rPr lang="en-US" dirty="0" smtClean="0"/>
              <a:t>information to </a:t>
            </a:r>
            <a:r>
              <a:rPr lang="en-US" dirty="0"/>
              <a:t>be delivered to you.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50" y="5013789"/>
            <a:ext cx="7567249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8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Protocol (IP)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And like with the postal system things can go wrong.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But let's first go over how things work. Before we think about how they can </a:t>
            </a:r>
            <a:r>
              <a:rPr lang="en-US" dirty="0" smtClean="0"/>
              <a:t>go wrong </a:t>
            </a:r>
            <a:r>
              <a:rPr lang="en-US" dirty="0"/>
              <a:t>in this video you will learn what IP addresses are and explore </a:t>
            </a:r>
            <a:r>
              <a:rPr lang="en-US" dirty="0" smtClean="0"/>
              <a:t>how computers </a:t>
            </a:r>
            <a:r>
              <a:rPr lang="en-US" dirty="0"/>
              <a:t>send data across the internet.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256" y="5031977"/>
            <a:ext cx="7037744" cy="19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8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Protocol (IP)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You probably learned how computers </a:t>
            </a:r>
            <a:r>
              <a:rPr lang="en-US" dirty="0" smtClean="0"/>
              <a:t>connect to </a:t>
            </a:r>
            <a:r>
              <a:rPr lang="en-US" dirty="0"/>
              <a:t>each other to form networks and how these networks connect </a:t>
            </a:r>
            <a:r>
              <a:rPr lang="en-US" dirty="0" smtClean="0"/>
              <a:t>to each </a:t>
            </a:r>
            <a:r>
              <a:rPr lang="en-US" dirty="0"/>
              <a:t>other to form the internet.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698" y="3343222"/>
            <a:ext cx="6447302" cy="35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1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Protocol (IP)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When you send data </a:t>
            </a:r>
            <a:r>
              <a:rPr lang="en-US" dirty="0" smtClean="0"/>
              <a:t>between computers </a:t>
            </a:r>
            <a:r>
              <a:rPr lang="en-US" dirty="0"/>
              <a:t>across the internet, a common way of understanding </a:t>
            </a:r>
            <a:r>
              <a:rPr lang="en-US" dirty="0" smtClean="0"/>
              <a:t>that data </a:t>
            </a:r>
            <a:r>
              <a:rPr lang="en-US" dirty="0"/>
              <a:t>is needed by the computers and networks that the data travels across.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What </a:t>
            </a:r>
            <a:r>
              <a:rPr lang="en-US" dirty="0"/>
              <a:t>makes that </a:t>
            </a:r>
            <a:r>
              <a:rPr lang="en-US" dirty="0" smtClean="0"/>
              <a:t>possible is </a:t>
            </a:r>
            <a:r>
              <a:rPr lang="en-US" dirty="0"/>
              <a:t>the Internet Protocol.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28" y="5008969"/>
            <a:ext cx="8600272" cy="17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2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Protocol (IP)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Version four and version </a:t>
            </a:r>
            <a:r>
              <a:rPr lang="en-US" dirty="0" smtClean="0"/>
              <a:t>six are </a:t>
            </a:r>
            <a:r>
              <a:rPr lang="en-US" dirty="0"/>
              <a:t>currently the two most widely used standards of internet protocol.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56" y="3578264"/>
            <a:ext cx="6338887" cy="29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5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988</Words>
  <Application>Microsoft Office PowerPoint</Application>
  <PresentationFormat>Widescreen</PresentationFormat>
  <Paragraphs>81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Office Theme</vt:lpstr>
      <vt:lpstr>Internet Protocols</vt:lpstr>
      <vt:lpstr>Introduction to Internet Protocols</vt:lpstr>
      <vt:lpstr>Introduction to Internet Protocols</vt:lpstr>
      <vt:lpstr>Internet Protocol (IP) Address</vt:lpstr>
      <vt:lpstr>Internet Protocol (IP) Address</vt:lpstr>
      <vt:lpstr>Internet Protocol (IP) Address</vt:lpstr>
      <vt:lpstr>Internet Protocol (IP) Address</vt:lpstr>
      <vt:lpstr>Internet Protocol (IP) Address</vt:lpstr>
      <vt:lpstr>Internet Protocol (IP) Address</vt:lpstr>
      <vt:lpstr>Internet Protocol (IP) Address</vt:lpstr>
      <vt:lpstr>Internet Protocol (IP) Address</vt:lpstr>
      <vt:lpstr>IP Version 4 (IPv4)</vt:lpstr>
      <vt:lpstr>IP Version 6 (IPv6)</vt:lpstr>
      <vt:lpstr>IP Version 6 (IPv6)</vt:lpstr>
      <vt:lpstr>IP Packet</vt:lpstr>
      <vt:lpstr>IP Packet</vt:lpstr>
      <vt:lpstr>IP Packet</vt:lpstr>
      <vt:lpstr>IP Packet</vt:lpstr>
      <vt:lpstr>IP Packet</vt:lpstr>
      <vt:lpstr>IP Packet</vt:lpstr>
      <vt:lpstr>IP Packet</vt:lpstr>
      <vt:lpstr>TCP / UDP</vt:lpstr>
      <vt:lpstr>TCP</vt:lpstr>
      <vt:lpstr>UDP</vt:lpstr>
      <vt:lpstr>TCP / UDP</vt:lpstr>
      <vt:lpstr>Summary</vt:lpstr>
      <vt:lpstr>Additional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Habib</dc:creator>
  <cp:lastModifiedBy>Muhammad Habib</cp:lastModifiedBy>
  <cp:revision>86</cp:revision>
  <dcterms:created xsi:type="dcterms:W3CDTF">2023-01-28T07:00:48Z</dcterms:created>
  <dcterms:modified xsi:type="dcterms:W3CDTF">2023-09-25T03:17:58Z</dcterms:modified>
</cp:coreProperties>
</file>