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2e127f23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2e127f23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2e127f23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2e127f23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2e127f234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f2e127f23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2e127f234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2e127f234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2e127f234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2e127f234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2e127f234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2e127f234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2e127f234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2e127f234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2e127f2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2e127f2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e127f2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e127f2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2e127f2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2e127f2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e127f23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e127f23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2e127f23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2e127f23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2e127f23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2e127f23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2e127f23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2e127f23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2e127f23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2e127f23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Linked List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Linked List &amp; Doubly Linked List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02600" y="394127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Muhammad Haffad Addakhil (18650105)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900" y="1442626"/>
            <a:ext cx="2454986" cy="2694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</a:t>
            </a:r>
            <a:r>
              <a:rPr lang="en"/>
              <a:t> : Doubly Linked List</a:t>
            </a:r>
            <a:endParaRPr/>
          </a:p>
        </p:txBody>
      </p:sp>
      <p:sp>
        <p:nvSpPr>
          <p:cNvPr id="307" name="Google Shape;307;p22"/>
          <p:cNvSpPr txBox="1"/>
          <p:nvPr>
            <p:ph idx="1" type="body"/>
          </p:nvPr>
        </p:nvSpPr>
        <p:spPr>
          <a:xfrm>
            <a:off x="311700" y="1152475"/>
            <a:ext cx="56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Pada source code disamping, kita akan membuat class Node (pada modul namanya ‘Link’)</a:t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1137525" y="2402675"/>
            <a:ext cx="1278000" cy="9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</p:txBody>
      </p:sp>
      <p:sp>
        <p:nvSpPr>
          <p:cNvPr id="309" name="Google Shape;309;p22"/>
          <p:cNvSpPr/>
          <p:nvPr/>
        </p:nvSpPr>
        <p:spPr>
          <a:xfrm>
            <a:off x="2415615" y="2402675"/>
            <a:ext cx="472500" cy="9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next</a:t>
            </a:r>
            <a:endParaRPr sz="1200"/>
          </a:p>
        </p:txBody>
      </p:sp>
      <p:sp>
        <p:nvSpPr>
          <p:cNvPr id="310" name="Google Shape;310;p22"/>
          <p:cNvSpPr/>
          <p:nvPr/>
        </p:nvSpPr>
        <p:spPr>
          <a:xfrm>
            <a:off x="6097825" y="1598825"/>
            <a:ext cx="1933500" cy="24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6097825" y="1896199"/>
            <a:ext cx="1933500" cy="506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22"/>
          <p:cNvCxnSpPr>
            <a:stCxn id="310" idx="1"/>
            <a:endCxn id="308" idx="0"/>
          </p:cNvCxnSpPr>
          <p:nvPr/>
        </p:nvCxnSpPr>
        <p:spPr>
          <a:xfrm flipH="1">
            <a:off x="1776625" y="1722725"/>
            <a:ext cx="4321200" cy="680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2"/>
          <p:cNvCxnSpPr>
            <a:stCxn id="311" idx="1"/>
            <a:endCxn id="309" idx="0"/>
          </p:cNvCxnSpPr>
          <p:nvPr/>
        </p:nvCxnSpPr>
        <p:spPr>
          <a:xfrm flipH="1">
            <a:off x="2651725" y="2149399"/>
            <a:ext cx="3446100" cy="25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2"/>
          <p:cNvSpPr/>
          <p:nvPr/>
        </p:nvSpPr>
        <p:spPr>
          <a:xfrm>
            <a:off x="594901" y="2402675"/>
            <a:ext cx="542700" cy="9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prev</a:t>
            </a:r>
            <a:endParaRPr sz="1200"/>
          </a:p>
        </p:txBody>
      </p:sp>
      <p:cxnSp>
        <p:nvCxnSpPr>
          <p:cNvPr id="315" name="Google Shape;315;p22"/>
          <p:cNvCxnSpPr>
            <a:stCxn id="311" idx="1"/>
            <a:endCxn id="314" idx="2"/>
          </p:cNvCxnSpPr>
          <p:nvPr/>
        </p:nvCxnSpPr>
        <p:spPr>
          <a:xfrm flipH="1">
            <a:off x="866125" y="2149399"/>
            <a:ext cx="5231700" cy="1247400"/>
          </a:xfrm>
          <a:prstGeom prst="curvedConnector4">
            <a:avLst>
              <a:gd fmla="val 47405" name="adj1"/>
              <a:gd fmla="val 11909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/>
          <p:nvPr/>
        </p:nvSpPr>
        <p:spPr>
          <a:xfrm>
            <a:off x="446175" y="1921050"/>
            <a:ext cx="4474200" cy="173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DoublyLinkedList theList = new DoublyLinkedList();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</a:t>
            </a:r>
            <a:r>
              <a:rPr lang="en"/>
              <a:t> : </a:t>
            </a:r>
            <a:r>
              <a:rPr lang="en"/>
              <a:t>Doubly Linked List</a:t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5403000" y="1810925"/>
            <a:ext cx="342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Doubly</a:t>
            </a:r>
            <a:r>
              <a:rPr b="1" lang="en"/>
              <a:t>LinkedList theList = new DoublyLinkedList();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theList.insertFirst(22);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theList.insertLast(44);</a:t>
            </a:r>
            <a:endParaRPr b="1"/>
          </a:p>
        </p:txBody>
      </p:sp>
      <p:sp>
        <p:nvSpPr>
          <p:cNvPr id="323" name="Google Shape;323;p23"/>
          <p:cNvSpPr/>
          <p:nvPr/>
        </p:nvSpPr>
        <p:spPr>
          <a:xfrm>
            <a:off x="619525" y="2149150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324" name="Google Shape;324;p23"/>
          <p:cNvCxnSpPr>
            <a:stCxn id="323" idx="2"/>
            <a:endCxn id="325" idx="0"/>
          </p:cNvCxnSpPr>
          <p:nvPr/>
        </p:nvCxnSpPr>
        <p:spPr>
          <a:xfrm flipH="1" rot="-5400000">
            <a:off x="698875" y="2658700"/>
            <a:ext cx="498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3"/>
          <p:cNvSpPr/>
          <p:nvPr/>
        </p:nvSpPr>
        <p:spPr>
          <a:xfrm>
            <a:off x="619525" y="2908450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pic>
        <p:nvPicPr>
          <p:cNvPr id="326" name="Google Shape;3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800" y="2857625"/>
            <a:ext cx="2262788" cy="1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3"/>
          <p:cNvSpPr/>
          <p:nvPr/>
        </p:nvSpPr>
        <p:spPr>
          <a:xfrm>
            <a:off x="1701475" y="2149150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1701475" y="2908450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cxnSp>
        <p:nvCxnSpPr>
          <p:cNvPr id="329" name="Google Shape;329;p23"/>
          <p:cNvCxnSpPr>
            <a:stCxn id="327" idx="2"/>
            <a:endCxn id="328" idx="0"/>
          </p:cNvCxnSpPr>
          <p:nvPr/>
        </p:nvCxnSpPr>
        <p:spPr>
          <a:xfrm>
            <a:off x="2029975" y="2409550"/>
            <a:ext cx="0" cy="4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/>
          <p:nvPr/>
        </p:nvSpPr>
        <p:spPr>
          <a:xfrm>
            <a:off x="446175" y="1017725"/>
            <a:ext cx="4474200" cy="39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theList.insertFirst(22);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</a:t>
            </a:r>
            <a:r>
              <a:rPr lang="en"/>
              <a:t> : </a:t>
            </a:r>
            <a:r>
              <a:rPr lang="en"/>
              <a:t>Doubly Linked List</a:t>
            </a:r>
            <a:endParaRPr/>
          </a:p>
        </p:txBody>
      </p:sp>
      <p:sp>
        <p:nvSpPr>
          <p:cNvPr id="336" name="Google Shape;336;p24"/>
          <p:cNvSpPr txBox="1"/>
          <p:nvPr/>
        </p:nvSpPr>
        <p:spPr>
          <a:xfrm>
            <a:off x="5403000" y="1017725"/>
            <a:ext cx="342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DoublyLinkedList theList = new DoublyLinkedList();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theList.insertFirst(22);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theList.insertLast(44);</a:t>
            </a:r>
            <a:endParaRPr b="1"/>
          </a:p>
        </p:txBody>
      </p:sp>
      <p:sp>
        <p:nvSpPr>
          <p:cNvPr id="337" name="Google Shape;337;p24"/>
          <p:cNvSpPr/>
          <p:nvPr/>
        </p:nvSpPr>
        <p:spPr>
          <a:xfrm>
            <a:off x="619525" y="1140200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338" name="Google Shape;338;p24"/>
          <p:cNvCxnSpPr>
            <a:stCxn id="337" idx="2"/>
            <a:endCxn id="339" idx="0"/>
          </p:cNvCxnSpPr>
          <p:nvPr/>
        </p:nvCxnSpPr>
        <p:spPr>
          <a:xfrm flipH="1" rot="-5400000">
            <a:off x="698875" y="1649750"/>
            <a:ext cx="498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4"/>
          <p:cNvSpPr/>
          <p:nvPr/>
        </p:nvSpPr>
        <p:spPr>
          <a:xfrm>
            <a:off x="619525" y="1899500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1701475" y="1140200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1701475" y="1899500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cxnSp>
        <p:nvCxnSpPr>
          <p:cNvPr id="342" name="Google Shape;342;p24"/>
          <p:cNvCxnSpPr>
            <a:stCxn id="340" idx="2"/>
            <a:endCxn id="341" idx="0"/>
          </p:cNvCxnSpPr>
          <p:nvPr/>
        </p:nvCxnSpPr>
        <p:spPr>
          <a:xfrm>
            <a:off x="2029975" y="1400600"/>
            <a:ext cx="0" cy="4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3" name="Google Shape;3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538" y="2064413"/>
            <a:ext cx="29241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4"/>
          <p:cNvSpPr/>
          <p:nvPr/>
        </p:nvSpPr>
        <p:spPr>
          <a:xfrm>
            <a:off x="3211998" y="1140200"/>
            <a:ext cx="577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345" name="Google Shape;345;p24"/>
          <p:cNvSpPr/>
          <p:nvPr/>
        </p:nvSpPr>
        <p:spPr>
          <a:xfrm>
            <a:off x="3789694" y="1140200"/>
            <a:ext cx="213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24"/>
          <p:cNvCxnSpPr/>
          <p:nvPr/>
        </p:nvCxnSpPr>
        <p:spPr>
          <a:xfrm>
            <a:off x="458575" y="2292875"/>
            <a:ext cx="44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24"/>
          <p:cNvSpPr/>
          <p:nvPr/>
        </p:nvSpPr>
        <p:spPr>
          <a:xfrm>
            <a:off x="2993300" y="1140200"/>
            <a:ext cx="213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/>
          <p:nvPr/>
        </p:nvSpPr>
        <p:spPr>
          <a:xfrm>
            <a:off x="5973900" y="2255700"/>
            <a:ext cx="2218500" cy="26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5973900" y="2528375"/>
            <a:ext cx="2218500" cy="127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>
            <a:off x="5986300" y="3817350"/>
            <a:ext cx="2218500" cy="4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619525" y="2403425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352" name="Google Shape;352;p24"/>
          <p:cNvCxnSpPr>
            <a:stCxn id="351" idx="2"/>
            <a:endCxn id="353" idx="0"/>
          </p:cNvCxnSpPr>
          <p:nvPr/>
        </p:nvCxnSpPr>
        <p:spPr>
          <a:xfrm flipH="1" rot="-5400000">
            <a:off x="698875" y="2912975"/>
            <a:ext cx="498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4"/>
          <p:cNvSpPr/>
          <p:nvPr/>
        </p:nvSpPr>
        <p:spPr>
          <a:xfrm>
            <a:off x="619525" y="3162725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2621113" y="2408575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grpSp>
        <p:nvGrpSpPr>
          <p:cNvPr id="355" name="Google Shape;355;p24"/>
          <p:cNvGrpSpPr/>
          <p:nvPr/>
        </p:nvGrpSpPr>
        <p:grpSpPr>
          <a:xfrm>
            <a:off x="2444625" y="2923563"/>
            <a:ext cx="1009994" cy="572700"/>
            <a:chOff x="1766275" y="2571750"/>
            <a:chExt cx="1009994" cy="572700"/>
          </a:xfrm>
        </p:grpSpPr>
        <p:sp>
          <p:nvSpPr>
            <p:cNvPr id="356" name="Google Shape;356;p24"/>
            <p:cNvSpPr/>
            <p:nvPr/>
          </p:nvSpPr>
          <p:spPr>
            <a:xfrm>
              <a:off x="1984973" y="257175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22</a:t>
              </a:r>
              <a:endParaRPr b="1"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2562669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1766275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9" name="Google Shape;359;p24"/>
          <p:cNvCxnSpPr>
            <a:stCxn id="354" idx="2"/>
            <a:endCxn id="356" idx="0"/>
          </p:cNvCxnSpPr>
          <p:nvPr/>
        </p:nvCxnSpPr>
        <p:spPr>
          <a:xfrm flipH="1" rot="-5400000">
            <a:off x="2823613" y="2794975"/>
            <a:ext cx="254700" cy="27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4"/>
          <p:cNvCxnSpPr/>
          <p:nvPr/>
        </p:nvCxnSpPr>
        <p:spPr>
          <a:xfrm>
            <a:off x="457069" y="3596075"/>
            <a:ext cx="44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4"/>
          <p:cNvSpPr/>
          <p:nvPr/>
        </p:nvSpPr>
        <p:spPr>
          <a:xfrm>
            <a:off x="590388" y="3672275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362" name="Google Shape;362;p24"/>
          <p:cNvCxnSpPr>
            <a:stCxn id="361" idx="2"/>
            <a:endCxn id="363" idx="1"/>
          </p:cNvCxnSpPr>
          <p:nvPr/>
        </p:nvCxnSpPr>
        <p:spPr>
          <a:xfrm flipH="1" rot="-5400000">
            <a:off x="881538" y="3970025"/>
            <a:ext cx="403200" cy="32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4"/>
          <p:cNvSpPr/>
          <p:nvPr/>
        </p:nvSpPr>
        <p:spPr>
          <a:xfrm>
            <a:off x="2353363" y="4622225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365" name="Google Shape;365;p24"/>
          <p:cNvSpPr/>
          <p:nvPr/>
        </p:nvSpPr>
        <p:spPr>
          <a:xfrm>
            <a:off x="2365813" y="3695875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grpSp>
        <p:nvGrpSpPr>
          <p:cNvPr id="366" name="Google Shape;366;p24"/>
          <p:cNvGrpSpPr/>
          <p:nvPr/>
        </p:nvGrpSpPr>
        <p:grpSpPr>
          <a:xfrm>
            <a:off x="1247400" y="4049513"/>
            <a:ext cx="1009994" cy="572700"/>
            <a:chOff x="1766275" y="2571750"/>
            <a:chExt cx="1009994" cy="572700"/>
          </a:xfrm>
        </p:grpSpPr>
        <p:sp>
          <p:nvSpPr>
            <p:cNvPr id="367" name="Google Shape;367;p24"/>
            <p:cNvSpPr/>
            <p:nvPr/>
          </p:nvSpPr>
          <p:spPr>
            <a:xfrm>
              <a:off x="1984973" y="257175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22</a:t>
              </a:r>
              <a:endParaRPr b="1"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562669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1766275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9" name="Google Shape;369;p24"/>
          <p:cNvCxnSpPr>
            <a:stCxn id="365" idx="1"/>
            <a:endCxn id="367" idx="0"/>
          </p:cNvCxnSpPr>
          <p:nvPr/>
        </p:nvCxnSpPr>
        <p:spPr>
          <a:xfrm flipH="1">
            <a:off x="1755013" y="3826075"/>
            <a:ext cx="610800" cy="22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4"/>
          <p:cNvCxnSpPr>
            <a:stCxn id="368" idx="3"/>
            <a:endCxn id="364" idx="0"/>
          </p:cNvCxnSpPr>
          <p:nvPr/>
        </p:nvCxnSpPr>
        <p:spPr>
          <a:xfrm>
            <a:off x="2257394" y="4335863"/>
            <a:ext cx="424500" cy="28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025" y="2101593"/>
            <a:ext cx="2616025" cy="23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5"/>
          <p:cNvSpPr/>
          <p:nvPr/>
        </p:nvSpPr>
        <p:spPr>
          <a:xfrm>
            <a:off x="446175" y="1017725"/>
            <a:ext cx="4474200" cy="39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theList.insertLast(44);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7" name="Google Shape;3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 </a:t>
            </a:r>
            <a:r>
              <a:rPr lang="en"/>
              <a:t>: </a:t>
            </a:r>
            <a:r>
              <a:rPr lang="en"/>
              <a:t>Doubly Linked List</a:t>
            </a:r>
            <a:endParaRPr/>
          </a:p>
        </p:txBody>
      </p:sp>
      <p:sp>
        <p:nvSpPr>
          <p:cNvPr id="378" name="Google Shape;378;p25"/>
          <p:cNvSpPr txBox="1"/>
          <p:nvPr/>
        </p:nvSpPr>
        <p:spPr>
          <a:xfrm>
            <a:off x="5403000" y="1017725"/>
            <a:ext cx="342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DoublyLinkedList theList = new DoublyLinkedList();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theList.insertFirst(22);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theList.insertLast(44);</a:t>
            </a:r>
            <a:endParaRPr b="1"/>
          </a:p>
        </p:txBody>
      </p:sp>
      <p:cxnSp>
        <p:nvCxnSpPr>
          <p:cNvPr id="379" name="Google Shape;379;p25"/>
          <p:cNvCxnSpPr/>
          <p:nvPr/>
        </p:nvCxnSpPr>
        <p:spPr>
          <a:xfrm>
            <a:off x="458575" y="2369075"/>
            <a:ext cx="44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0" name="Google Shape;380;p25"/>
          <p:cNvGrpSpPr/>
          <p:nvPr/>
        </p:nvGrpSpPr>
        <p:grpSpPr>
          <a:xfrm>
            <a:off x="3680100" y="1140200"/>
            <a:ext cx="1009994" cy="572700"/>
            <a:chOff x="2993300" y="1140200"/>
            <a:chExt cx="1009994" cy="572700"/>
          </a:xfrm>
        </p:grpSpPr>
        <p:sp>
          <p:nvSpPr>
            <p:cNvPr id="381" name="Google Shape;381;p25"/>
            <p:cNvSpPr/>
            <p:nvPr/>
          </p:nvSpPr>
          <p:spPr>
            <a:xfrm>
              <a:off x="3211998" y="114020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44</a:t>
              </a:r>
              <a:endParaRPr b="1"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3789694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2993300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25"/>
          <p:cNvSpPr/>
          <p:nvPr/>
        </p:nvSpPr>
        <p:spPr>
          <a:xfrm>
            <a:off x="5763200" y="2255700"/>
            <a:ext cx="2218500" cy="26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5763200" y="2528375"/>
            <a:ext cx="2218500" cy="138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5"/>
          <p:cNvSpPr/>
          <p:nvPr/>
        </p:nvSpPr>
        <p:spPr>
          <a:xfrm>
            <a:off x="5775600" y="3913050"/>
            <a:ext cx="2218500" cy="40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Google Shape;387;p25"/>
          <p:cNvCxnSpPr/>
          <p:nvPr/>
        </p:nvCxnSpPr>
        <p:spPr>
          <a:xfrm>
            <a:off x="457069" y="3707625"/>
            <a:ext cx="44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5"/>
          <p:cNvSpPr/>
          <p:nvPr/>
        </p:nvSpPr>
        <p:spPr>
          <a:xfrm>
            <a:off x="534763" y="1113931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389" name="Google Shape;389;p25"/>
          <p:cNvCxnSpPr>
            <a:stCxn id="388" idx="2"/>
            <a:endCxn id="390" idx="1"/>
          </p:cNvCxnSpPr>
          <p:nvPr/>
        </p:nvCxnSpPr>
        <p:spPr>
          <a:xfrm flipH="1" rot="-5400000">
            <a:off x="825913" y="1411681"/>
            <a:ext cx="403200" cy="32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25"/>
          <p:cNvSpPr/>
          <p:nvPr/>
        </p:nvSpPr>
        <p:spPr>
          <a:xfrm>
            <a:off x="2297738" y="2063881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2310188" y="1137531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grpSp>
        <p:nvGrpSpPr>
          <p:cNvPr id="393" name="Google Shape;393;p25"/>
          <p:cNvGrpSpPr/>
          <p:nvPr/>
        </p:nvGrpSpPr>
        <p:grpSpPr>
          <a:xfrm>
            <a:off x="1191775" y="1491169"/>
            <a:ext cx="1009994" cy="572700"/>
            <a:chOff x="1766275" y="2571750"/>
            <a:chExt cx="1009994" cy="572700"/>
          </a:xfrm>
        </p:grpSpPr>
        <p:sp>
          <p:nvSpPr>
            <p:cNvPr id="394" name="Google Shape;394;p25"/>
            <p:cNvSpPr/>
            <p:nvPr/>
          </p:nvSpPr>
          <p:spPr>
            <a:xfrm>
              <a:off x="1984973" y="257175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22</a:t>
              </a:r>
              <a:endParaRPr b="1"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2562669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1766275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6" name="Google Shape;396;p25"/>
          <p:cNvCxnSpPr>
            <a:stCxn id="392" idx="1"/>
            <a:endCxn id="394" idx="0"/>
          </p:cNvCxnSpPr>
          <p:nvPr/>
        </p:nvCxnSpPr>
        <p:spPr>
          <a:xfrm flipH="1">
            <a:off x="1699388" y="1267731"/>
            <a:ext cx="610800" cy="22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5"/>
          <p:cNvCxnSpPr>
            <a:stCxn id="395" idx="3"/>
            <a:endCxn id="391" idx="0"/>
          </p:cNvCxnSpPr>
          <p:nvPr/>
        </p:nvCxnSpPr>
        <p:spPr>
          <a:xfrm>
            <a:off x="2201769" y="1777519"/>
            <a:ext cx="424500" cy="28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8" name="Google Shape;398;p25"/>
          <p:cNvGrpSpPr/>
          <p:nvPr/>
        </p:nvGrpSpPr>
        <p:grpSpPr>
          <a:xfrm>
            <a:off x="3250475" y="2918225"/>
            <a:ext cx="1009994" cy="572700"/>
            <a:chOff x="2993300" y="1140200"/>
            <a:chExt cx="1009994" cy="572700"/>
          </a:xfrm>
        </p:grpSpPr>
        <p:sp>
          <p:nvSpPr>
            <p:cNvPr id="399" name="Google Shape;399;p25"/>
            <p:cNvSpPr/>
            <p:nvPr/>
          </p:nvSpPr>
          <p:spPr>
            <a:xfrm>
              <a:off x="3211998" y="114020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44</a:t>
              </a:r>
              <a:endParaRPr b="1"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3789694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2993300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5"/>
          <p:cNvSpPr/>
          <p:nvPr/>
        </p:nvSpPr>
        <p:spPr>
          <a:xfrm>
            <a:off x="548575" y="2540981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403" name="Google Shape;403;p25"/>
          <p:cNvCxnSpPr>
            <a:stCxn id="402" idx="2"/>
            <a:endCxn id="404" idx="1"/>
          </p:cNvCxnSpPr>
          <p:nvPr/>
        </p:nvCxnSpPr>
        <p:spPr>
          <a:xfrm flipH="1" rot="-5400000">
            <a:off x="839725" y="2838731"/>
            <a:ext cx="403200" cy="32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25"/>
          <p:cNvSpPr/>
          <p:nvPr/>
        </p:nvSpPr>
        <p:spPr>
          <a:xfrm>
            <a:off x="2324000" y="2564581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grpSp>
        <p:nvGrpSpPr>
          <p:cNvPr id="406" name="Google Shape;406;p25"/>
          <p:cNvGrpSpPr/>
          <p:nvPr/>
        </p:nvGrpSpPr>
        <p:grpSpPr>
          <a:xfrm>
            <a:off x="1205587" y="2918219"/>
            <a:ext cx="1009994" cy="572700"/>
            <a:chOff x="1766275" y="2571750"/>
            <a:chExt cx="1009994" cy="572700"/>
          </a:xfrm>
        </p:grpSpPr>
        <p:sp>
          <p:nvSpPr>
            <p:cNvPr id="407" name="Google Shape;407;p25"/>
            <p:cNvSpPr/>
            <p:nvPr/>
          </p:nvSpPr>
          <p:spPr>
            <a:xfrm>
              <a:off x="1984973" y="257175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22</a:t>
              </a:r>
              <a:endParaRPr b="1"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2562669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766275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9" name="Google Shape;409;p25"/>
          <p:cNvCxnSpPr>
            <a:stCxn id="405" idx="1"/>
            <a:endCxn id="407" idx="0"/>
          </p:cNvCxnSpPr>
          <p:nvPr/>
        </p:nvCxnSpPr>
        <p:spPr>
          <a:xfrm flipH="1">
            <a:off x="1713200" y="2694781"/>
            <a:ext cx="610800" cy="22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5"/>
          <p:cNvCxnSpPr>
            <a:stCxn id="408" idx="3"/>
            <a:endCxn id="401" idx="1"/>
          </p:cNvCxnSpPr>
          <p:nvPr/>
        </p:nvCxnSpPr>
        <p:spPr>
          <a:xfrm>
            <a:off x="2215582" y="3204569"/>
            <a:ext cx="10350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25"/>
          <p:cNvCxnSpPr/>
          <p:nvPr/>
        </p:nvCxnSpPr>
        <p:spPr>
          <a:xfrm flipH="1">
            <a:off x="2215582" y="3280169"/>
            <a:ext cx="1035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12" name="Google Shape;412;p25"/>
          <p:cNvGrpSpPr/>
          <p:nvPr/>
        </p:nvGrpSpPr>
        <p:grpSpPr>
          <a:xfrm>
            <a:off x="2600925" y="4134675"/>
            <a:ext cx="1009994" cy="572700"/>
            <a:chOff x="2993300" y="1140200"/>
            <a:chExt cx="1009994" cy="572700"/>
          </a:xfrm>
        </p:grpSpPr>
        <p:sp>
          <p:nvSpPr>
            <p:cNvPr id="413" name="Google Shape;413;p25"/>
            <p:cNvSpPr/>
            <p:nvPr/>
          </p:nvSpPr>
          <p:spPr>
            <a:xfrm>
              <a:off x="3211998" y="114020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44</a:t>
              </a:r>
              <a:endParaRPr b="1"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3789694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2993300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5"/>
          <p:cNvSpPr/>
          <p:nvPr/>
        </p:nvSpPr>
        <p:spPr>
          <a:xfrm>
            <a:off x="558075" y="3757431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417" name="Google Shape;417;p25"/>
          <p:cNvCxnSpPr>
            <a:stCxn id="416" idx="2"/>
            <a:endCxn id="418" idx="1"/>
          </p:cNvCxnSpPr>
          <p:nvPr/>
        </p:nvCxnSpPr>
        <p:spPr>
          <a:xfrm flipH="1" rot="-5400000">
            <a:off x="849225" y="4055181"/>
            <a:ext cx="403200" cy="32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5"/>
          <p:cNvSpPr/>
          <p:nvPr/>
        </p:nvSpPr>
        <p:spPr>
          <a:xfrm>
            <a:off x="3459175" y="3790956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grpSp>
        <p:nvGrpSpPr>
          <p:cNvPr id="420" name="Google Shape;420;p25"/>
          <p:cNvGrpSpPr/>
          <p:nvPr/>
        </p:nvGrpSpPr>
        <p:grpSpPr>
          <a:xfrm>
            <a:off x="1215087" y="4134669"/>
            <a:ext cx="1009994" cy="572700"/>
            <a:chOff x="1766275" y="2571750"/>
            <a:chExt cx="1009994" cy="572700"/>
          </a:xfrm>
        </p:grpSpPr>
        <p:sp>
          <p:nvSpPr>
            <p:cNvPr id="421" name="Google Shape;421;p25"/>
            <p:cNvSpPr/>
            <p:nvPr/>
          </p:nvSpPr>
          <p:spPr>
            <a:xfrm>
              <a:off x="1984973" y="257175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22</a:t>
              </a:r>
              <a:endParaRPr b="1"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2562669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1766275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3" name="Google Shape;423;p25"/>
          <p:cNvCxnSpPr>
            <a:stCxn id="419" idx="1"/>
            <a:endCxn id="413" idx="0"/>
          </p:cNvCxnSpPr>
          <p:nvPr/>
        </p:nvCxnSpPr>
        <p:spPr>
          <a:xfrm flipH="1">
            <a:off x="3108475" y="3921156"/>
            <a:ext cx="350700" cy="21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5"/>
          <p:cNvCxnSpPr>
            <a:stCxn id="422" idx="3"/>
            <a:endCxn id="415" idx="1"/>
          </p:cNvCxnSpPr>
          <p:nvPr/>
        </p:nvCxnSpPr>
        <p:spPr>
          <a:xfrm>
            <a:off x="2225082" y="4421019"/>
            <a:ext cx="3759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25"/>
          <p:cNvCxnSpPr/>
          <p:nvPr/>
        </p:nvCxnSpPr>
        <p:spPr>
          <a:xfrm flipH="1">
            <a:off x="2199425" y="4514075"/>
            <a:ext cx="427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/>
          <p:nvPr/>
        </p:nvSpPr>
        <p:spPr>
          <a:xfrm>
            <a:off x="446175" y="1017725"/>
            <a:ext cx="5046600" cy="39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theList.insertAfter(22, 33);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1" name="Google Shape;4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</a:t>
            </a:r>
            <a:r>
              <a:rPr lang="en"/>
              <a:t> : </a:t>
            </a:r>
            <a:r>
              <a:rPr lang="en"/>
              <a:t>Doubly Linked List</a:t>
            </a:r>
            <a:endParaRPr b="1"/>
          </a:p>
        </p:txBody>
      </p:sp>
      <p:sp>
        <p:nvSpPr>
          <p:cNvPr id="432" name="Google Shape;432;p26"/>
          <p:cNvSpPr txBox="1"/>
          <p:nvPr/>
        </p:nvSpPr>
        <p:spPr>
          <a:xfrm>
            <a:off x="5620350" y="1017725"/>
            <a:ext cx="34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theList.insertAfter(22, 33);</a:t>
            </a:r>
            <a:endParaRPr b="1"/>
          </a:p>
        </p:txBody>
      </p:sp>
      <p:cxnSp>
        <p:nvCxnSpPr>
          <p:cNvPr id="433" name="Google Shape;433;p26"/>
          <p:cNvCxnSpPr/>
          <p:nvPr/>
        </p:nvCxnSpPr>
        <p:spPr>
          <a:xfrm>
            <a:off x="460161" y="2164650"/>
            <a:ext cx="50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6"/>
          <p:cNvCxnSpPr/>
          <p:nvPr/>
        </p:nvCxnSpPr>
        <p:spPr>
          <a:xfrm>
            <a:off x="458462" y="3542050"/>
            <a:ext cx="50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5" name="Google Shape;435;p26"/>
          <p:cNvGrpSpPr/>
          <p:nvPr/>
        </p:nvGrpSpPr>
        <p:grpSpPr>
          <a:xfrm>
            <a:off x="5620350" y="1397925"/>
            <a:ext cx="1934225" cy="3448125"/>
            <a:chOff x="5403000" y="1397925"/>
            <a:chExt cx="1934225" cy="3448125"/>
          </a:xfrm>
        </p:grpSpPr>
        <p:pic>
          <p:nvPicPr>
            <p:cNvPr id="436" name="Google Shape;4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03000" y="1397925"/>
              <a:ext cx="1934225" cy="1963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92628" y="3293503"/>
              <a:ext cx="1754945" cy="15525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" name="Google Shape;438;p26"/>
          <p:cNvSpPr/>
          <p:nvPr/>
        </p:nvSpPr>
        <p:spPr>
          <a:xfrm>
            <a:off x="5906175" y="1710375"/>
            <a:ext cx="1437600" cy="16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5906175" y="1871475"/>
            <a:ext cx="14376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5906175" y="2925725"/>
            <a:ext cx="1437600" cy="16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26"/>
          <p:cNvGrpSpPr/>
          <p:nvPr/>
        </p:nvGrpSpPr>
        <p:grpSpPr>
          <a:xfrm>
            <a:off x="2567400" y="1477725"/>
            <a:ext cx="1009994" cy="572700"/>
            <a:chOff x="2993300" y="1140200"/>
            <a:chExt cx="1009994" cy="572700"/>
          </a:xfrm>
        </p:grpSpPr>
        <p:sp>
          <p:nvSpPr>
            <p:cNvPr id="442" name="Google Shape;442;p26"/>
            <p:cNvSpPr/>
            <p:nvPr/>
          </p:nvSpPr>
          <p:spPr>
            <a:xfrm>
              <a:off x="3211998" y="114020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44</a:t>
              </a:r>
              <a:endParaRPr b="1"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3789694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2993300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26"/>
          <p:cNvSpPr/>
          <p:nvPr/>
        </p:nvSpPr>
        <p:spPr>
          <a:xfrm>
            <a:off x="524550" y="1084006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446" name="Google Shape;446;p26"/>
          <p:cNvCxnSpPr>
            <a:stCxn id="445" idx="2"/>
            <a:endCxn id="447" idx="1"/>
          </p:cNvCxnSpPr>
          <p:nvPr/>
        </p:nvCxnSpPr>
        <p:spPr>
          <a:xfrm flipH="1" rot="-5400000">
            <a:off x="807450" y="1390006"/>
            <a:ext cx="419700" cy="32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26"/>
          <p:cNvSpPr/>
          <p:nvPr/>
        </p:nvSpPr>
        <p:spPr>
          <a:xfrm>
            <a:off x="3425650" y="1117531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grpSp>
        <p:nvGrpSpPr>
          <p:cNvPr id="449" name="Google Shape;449;p26"/>
          <p:cNvGrpSpPr/>
          <p:nvPr/>
        </p:nvGrpSpPr>
        <p:grpSpPr>
          <a:xfrm>
            <a:off x="1181562" y="1477719"/>
            <a:ext cx="1009994" cy="572700"/>
            <a:chOff x="1766275" y="2571750"/>
            <a:chExt cx="1009994" cy="572700"/>
          </a:xfrm>
        </p:grpSpPr>
        <p:sp>
          <p:nvSpPr>
            <p:cNvPr id="450" name="Google Shape;450;p26"/>
            <p:cNvSpPr/>
            <p:nvPr/>
          </p:nvSpPr>
          <p:spPr>
            <a:xfrm>
              <a:off x="1984973" y="257175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22</a:t>
              </a:r>
              <a:endParaRPr b="1"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562669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766275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2" name="Google Shape;452;p26"/>
          <p:cNvCxnSpPr>
            <a:stCxn id="448" idx="1"/>
            <a:endCxn id="442" idx="0"/>
          </p:cNvCxnSpPr>
          <p:nvPr/>
        </p:nvCxnSpPr>
        <p:spPr>
          <a:xfrm flipH="1">
            <a:off x="3074950" y="1247731"/>
            <a:ext cx="350700" cy="23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6"/>
          <p:cNvCxnSpPr>
            <a:stCxn id="451" idx="3"/>
            <a:endCxn id="444" idx="1"/>
          </p:cNvCxnSpPr>
          <p:nvPr/>
        </p:nvCxnSpPr>
        <p:spPr>
          <a:xfrm>
            <a:off x="2191557" y="1764069"/>
            <a:ext cx="3759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26"/>
          <p:cNvCxnSpPr/>
          <p:nvPr/>
        </p:nvCxnSpPr>
        <p:spPr>
          <a:xfrm flipH="1">
            <a:off x="2165900" y="1840650"/>
            <a:ext cx="427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26"/>
          <p:cNvSpPr/>
          <p:nvPr/>
        </p:nvSpPr>
        <p:spPr>
          <a:xfrm>
            <a:off x="1318000" y="1084000"/>
            <a:ext cx="7371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cxnSp>
        <p:nvCxnSpPr>
          <p:cNvPr id="456" name="Google Shape;456;p26"/>
          <p:cNvCxnSpPr>
            <a:stCxn id="455" idx="2"/>
            <a:endCxn id="450" idx="0"/>
          </p:cNvCxnSpPr>
          <p:nvPr/>
        </p:nvCxnSpPr>
        <p:spPr>
          <a:xfrm flipH="1" rot="-5400000">
            <a:off x="1621300" y="1409650"/>
            <a:ext cx="133200" cy="2700"/>
          </a:xfrm>
          <a:prstGeom prst="bentConnector3">
            <a:avLst>
              <a:gd fmla="val 500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7" name="Google Shape;457;p26"/>
          <p:cNvGrpSpPr/>
          <p:nvPr/>
        </p:nvGrpSpPr>
        <p:grpSpPr>
          <a:xfrm>
            <a:off x="2567400" y="2684950"/>
            <a:ext cx="1009994" cy="572700"/>
            <a:chOff x="2993300" y="1140200"/>
            <a:chExt cx="1009994" cy="572700"/>
          </a:xfrm>
        </p:grpSpPr>
        <p:sp>
          <p:nvSpPr>
            <p:cNvPr id="458" name="Google Shape;458;p26"/>
            <p:cNvSpPr/>
            <p:nvPr/>
          </p:nvSpPr>
          <p:spPr>
            <a:xfrm>
              <a:off x="3211998" y="114020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44</a:t>
              </a:r>
              <a:endParaRPr b="1"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3789694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2993300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26"/>
          <p:cNvSpPr/>
          <p:nvPr/>
        </p:nvSpPr>
        <p:spPr>
          <a:xfrm>
            <a:off x="524550" y="2291231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462" name="Google Shape;462;p26"/>
          <p:cNvCxnSpPr>
            <a:stCxn id="461" idx="2"/>
            <a:endCxn id="463" idx="1"/>
          </p:cNvCxnSpPr>
          <p:nvPr/>
        </p:nvCxnSpPr>
        <p:spPr>
          <a:xfrm flipH="1" rot="-5400000">
            <a:off x="807450" y="2597231"/>
            <a:ext cx="419700" cy="32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26"/>
          <p:cNvSpPr/>
          <p:nvPr/>
        </p:nvSpPr>
        <p:spPr>
          <a:xfrm>
            <a:off x="3425650" y="2324756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grpSp>
        <p:nvGrpSpPr>
          <p:cNvPr id="465" name="Google Shape;465;p26"/>
          <p:cNvGrpSpPr/>
          <p:nvPr/>
        </p:nvGrpSpPr>
        <p:grpSpPr>
          <a:xfrm>
            <a:off x="1181562" y="2684944"/>
            <a:ext cx="1009994" cy="572700"/>
            <a:chOff x="1766275" y="2571750"/>
            <a:chExt cx="1009994" cy="572700"/>
          </a:xfrm>
        </p:grpSpPr>
        <p:sp>
          <p:nvSpPr>
            <p:cNvPr id="466" name="Google Shape;466;p26"/>
            <p:cNvSpPr/>
            <p:nvPr/>
          </p:nvSpPr>
          <p:spPr>
            <a:xfrm>
              <a:off x="1984973" y="257175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22</a:t>
              </a:r>
              <a:endParaRPr b="1"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2562669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1766275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8" name="Google Shape;468;p26"/>
          <p:cNvCxnSpPr>
            <a:stCxn id="464" idx="1"/>
            <a:endCxn id="458" idx="0"/>
          </p:cNvCxnSpPr>
          <p:nvPr/>
        </p:nvCxnSpPr>
        <p:spPr>
          <a:xfrm flipH="1">
            <a:off x="3074950" y="2454956"/>
            <a:ext cx="350700" cy="23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6"/>
          <p:cNvCxnSpPr>
            <a:stCxn id="467" idx="3"/>
            <a:endCxn id="460" idx="1"/>
          </p:cNvCxnSpPr>
          <p:nvPr/>
        </p:nvCxnSpPr>
        <p:spPr>
          <a:xfrm>
            <a:off x="2191557" y="2971294"/>
            <a:ext cx="3759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26"/>
          <p:cNvCxnSpPr/>
          <p:nvPr/>
        </p:nvCxnSpPr>
        <p:spPr>
          <a:xfrm flipH="1">
            <a:off x="2165900" y="3047875"/>
            <a:ext cx="427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26"/>
          <p:cNvSpPr/>
          <p:nvPr/>
        </p:nvSpPr>
        <p:spPr>
          <a:xfrm>
            <a:off x="1318000" y="2291225"/>
            <a:ext cx="7371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cxnSp>
        <p:nvCxnSpPr>
          <p:cNvPr id="472" name="Google Shape;472;p26"/>
          <p:cNvCxnSpPr>
            <a:stCxn id="471" idx="2"/>
            <a:endCxn id="466" idx="0"/>
          </p:cNvCxnSpPr>
          <p:nvPr/>
        </p:nvCxnSpPr>
        <p:spPr>
          <a:xfrm flipH="1" rot="-5400000">
            <a:off x="1621300" y="2616875"/>
            <a:ext cx="133200" cy="2700"/>
          </a:xfrm>
          <a:prstGeom prst="bentConnector3">
            <a:avLst>
              <a:gd fmla="val 500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26"/>
          <p:cNvSpPr txBox="1"/>
          <p:nvPr/>
        </p:nvSpPr>
        <p:spPr>
          <a:xfrm>
            <a:off x="1490350" y="3177950"/>
            <a:ext cx="31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Tetap, soalnya sudah ketemu 22</a:t>
            </a:r>
            <a:endParaRPr b="1"/>
          </a:p>
        </p:txBody>
      </p:sp>
      <p:grpSp>
        <p:nvGrpSpPr>
          <p:cNvPr id="474" name="Google Shape;474;p26"/>
          <p:cNvGrpSpPr/>
          <p:nvPr/>
        </p:nvGrpSpPr>
        <p:grpSpPr>
          <a:xfrm>
            <a:off x="2567400" y="4218850"/>
            <a:ext cx="1009994" cy="572700"/>
            <a:chOff x="2993300" y="1140200"/>
            <a:chExt cx="1009994" cy="572700"/>
          </a:xfrm>
        </p:grpSpPr>
        <p:sp>
          <p:nvSpPr>
            <p:cNvPr id="475" name="Google Shape;475;p26"/>
            <p:cNvSpPr/>
            <p:nvPr/>
          </p:nvSpPr>
          <p:spPr>
            <a:xfrm>
              <a:off x="3211998" y="114020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44</a:t>
              </a:r>
              <a:endParaRPr b="1"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89694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2993300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6"/>
          <p:cNvSpPr/>
          <p:nvPr/>
        </p:nvSpPr>
        <p:spPr>
          <a:xfrm>
            <a:off x="524550" y="3825131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479" name="Google Shape;479;p26"/>
          <p:cNvCxnSpPr>
            <a:stCxn id="478" idx="2"/>
            <a:endCxn id="480" idx="1"/>
          </p:cNvCxnSpPr>
          <p:nvPr/>
        </p:nvCxnSpPr>
        <p:spPr>
          <a:xfrm flipH="1" rot="-5400000">
            <a:off x="807450" y="4131131"/>
            <a:ext cx="419700" cy="32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26"/>
          <p:cNvSpPr/>
          <p:nvPr/>
        </p:nvSpPr>
        <p:spPr>
          <a:xfrm>
            <a:off x="3425650" y="3858656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grpSp>
        <p:nvGrpSpPr>
          <p:cNvPr id="482" name="Google Shape;482;p26"/>
          <p:cNvGrpSpPr/>
          <p:nvPr/>
        </p:nvGrpSpPr>
        <p:grpSpPr>
          <a:xfrm>
            <a:off x="1181562" y="4218844"/>
            <a:ext cx="1009994" cy="572700"/>
            <a:chOff x="1766275" y="2571750"/>
            <a:chExt cx="1009994" cy="572700"/>
          </a:xfrm>
        </p:grpSpPr>
        <p:sp>
          <p:nvSpPr>
            <p:cNvPr id="483" name="Google Shape;483;p26"/>
            <p:cNvSpPr/>
            <p:nvPr/>
          </p:nvSpPr>
          <p:spPr>
            <a:xfrm>
              <a:off x="1984973" y="257175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22</a:t>
              </a:r>
              <a:endParaRPr b="1"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2562669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1766275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" name="Google Shape;485;p26"/>
          <p:cNvCxnSpPr>
            <a:stCxn id="481" idx="1"/>
            <a:endCxn id="475" idx="0"/>
          </p:cNvCxnSpPr>
          <p:nvPr/>
        </p:nvCxnSpPr>
        <p:spPr>
          <a:xfrm flipH="1">
            <a:off x="3074950" y="3988856"/>
            <a:ext cx="350700" cy="23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6"/>
          <p:cNvCxnSpPr>
            <a:stCxn id="484" idx="3"/>
            <a:endCxn id="477" idx="1"/>
          </p:cNvCxnSpPr>
          <p:nvPr/>
        </p:nvCxnSpPr>
        <p:spPr>
          <a:xfrm>
            <a:off x="2191557" y="4505194"/>
            <a:ext cx="3759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26"/>
          <p:cNvCxnSpPr/>
          <p:nvPr/>
        </p:nvCxnSpPr>
        <p:spPr>
          <a:xfrm flipH="1">
            <a:off x="2165900" y="4581775"/>
            <a:ext cx="427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26"/>
          <p:cNvSpPr/>
          <p:nvPr/>
        </p:nvSpPr>
        <p:spPr>
          <a:xfrm>
            <a:off x="1318000" y="3825125"/>
            <a:ext cx="7371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cxnSp>
        <p:nvCxnSpPr>
          <p:cNvPr id="489" name="Google Shape;489;p26"/>
          <p:cNvCxnSpPr>
            <a:stCxn id="488" idx="2"/>
            <a:endCxn id="483" idx="0"/>
          </p:cNvCxnSpPr>
          <p:nvPr/>
        </p:nvCxnSpPr>
        <p:spPr>
          <a:xfrm flipH="1" rot="-5400000">
            <a:off x="1621300" y="4150775"/>
            <a:ext cx="133200" cy="2700"/>
          </a:xfrm>
          <a:prstGeom prst="bentConnector3">
            <a:avLst>
              <a:gd fmla="val 500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0" name="Google Shape;490;p26"/>
          <p:cNvGrpSpPr/>
          <p:nvPr/>
        </p:nvGrpSpPr>
        <p:grpSpPr>
          <a:xfrm>
            <a:off x="4393012" y="3668975"/>
            <a:ext cx="1009994" cy="572700"/>
            <a:chOff x="2993300" y="1140200"/>
            <a:chExt cx="1009994" cy="572700"/>
          </a:xfrm>
        </p:grpSpPr>
        <p:sp>
          <p:nvSpPr>
            <p:cNvPr id="491" name="Google Shape;491;p26"/>
            <p:cNvSpPr/>
            <p:nvPr/>
          </p:nvSpPr>
          <p:spPr>
            <a:xfrm>
              <a:off x="3211998" y="114020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33</a:t>
              </a:r>
              <a:endParaRPr b="1"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789694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2993300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/>
          <p:nvPr/>
        </p:nvSpPr>
        <p:spPr>
          <a:xfrm>
            <a:off x="446175" y="1017725"/>
            <a:ext cx="5046600" cy="39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theList.insertAfter(22, 33);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</a:t>
            </a:r>
            <a:r>
              <a:rPr lang="en"/>
              <a:t> : </a:t>
            </a:r>
            <a:r>
              <a:rPr lang="en"/>
              <a:t>Doubly Linked List</a:t>
            </a:r>
            <a:endParaRPr/>
          </a:p>
        </p:txBody>
      </p:sp>
      <p:sp>
        <p:nvSpPr>
          <p:cNvPr id="500" name="Google Shape;500;p27"/>
          <p:cNvSpPr txBox="1"/>
          <p:nvPr/>
        </p:nvSpPr>
        <p:spPr>
          <a:xfrm>
            <a:off x="5620350" y="1017725"/>
            <a:ext cx="34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theList.insertAfter(22, 33);</a:t>
            </a:r>
            <a:endParaRPr b="1"/>
          </a:p>
        </p:txBody>
      </p:sp>
      <p:cxnSp>
        <p:nvCxnSpPr>
          <p:cNvPr id="501" name="Google Shape;501;p27"/>
          <p:cNvCxnSpPr/>
          <p:nvPr/>
        </p:nvCxnSpPr>
        <p:spPr>
          <a:xfrm>
            <a:off x="460161" y="2836225"/>
            <a:ext cx="50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2" name="Google Shape;502;p27"/>
          <p:cNvGrpSpPr/>
          <p:nvPr/>
        </p:nvGrpSpPr>
        <p:grpSpPr>
          <a:xfrm>
            <a:off x="5620350" y="1397925"/>
            <a:ext cx="1934225" cy="3448125"/>
            <a:chOff x="5403000" y="1397925"/>
            <a:chExt cx="1934225" cy="3448125"/>
          </a:xfrm>
        </p:grpSpPr>
        <p:pic>
          <p:nvPicPr>
            <p:cNvPr id="503" name="Google Shape;50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03000" y="1397925"/>
              <a:ext cx="1934225" cy="1963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Google Shape;504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92628" y="3293503"/>
              <a:ext cx="1754945" cy="15525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5" name="Google Shape;505;p27"/>
          <p:cNvSpPr/>
          <p:nvPr/>
        </p:nvSpPr>
        <p:spPr>
          <a:xfrm flipH="1" rot="10800000">
            <a:off x="5906175" y="3063600"/>
            <a:ext cx="1648500" cy="114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7"/>
          <p:cNvSpPr/>
          <p:nvPr/>
        </p:nvSpPr>
        <p:spPr>
          <a:xfrm flipH="1" rot="10800000">
            <a:off x="5906175" y="4218875"/>
            <a:ext cx="1648500" cy="46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3767387" y="2065263"/>
            <a:ext cx="1009994" cy="572700"/>
            <a:chOff x="2993300" y="1140200"/>
            <a:chExt cx="1009994" cy="572700"/>
          </a:xfrm>
        </p:grpSpPr>
        <p:sp>
          <p:nvSpPr>
            <p:cNvPr id="508" name="Google Shape;508;p27"/>
            <p:cNvSpPr/>
            <p:nvPr/>
          </p:nvSpPr>
          <p:spPr>
            <a:xfrm>
              <a:off x="3211998" y="114020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44</a:t>
              </a:r>
              <a:endParaRPr b="1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3789694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2993300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7"/>
          <p:cNvSpPr/>
          <p:nvPr/>
        </p:nvSpPr>
        <p:spPr>
          <a:xfrm>
            <a:off x="528575" y="1606581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512" name="Google Shape;512;p27"/>
          <p:cNvCxnSpPr>
            <a:stCxn id="511" idx="2"/>
            <a:endCxn id="513" idx="1"/>
          </p:cNvCxnSpPr>
          <p:nvPr/>
        </p:nvCxnSpPr>
        <p:spPr>
          <a:xfrm flipH="1" rot="-5400000">
            <a:off x="779075" y="1944981"/>
            <a:ext cx="484500" cy="32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27"/>
          <p:cNvSpPr/>
          <p:nvPr/>
        </p:nvSpPr>
        <p:spPr>
          <a:xfrm>
            <a:off x="4625638" y="1231756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grpSp>
        <p:nvGrpSpPr>
          <p:cNvPr id="515" name="Google Shape;515;p27"/>
          <p:cNvGrpSpPr/>
          <p:nvPr/>
        </p:nvGrpSpPr>
        <p:grpSpPr>
          <a:xfrm>
            <a:off x="1185587" y="2065256"/>
            <a:ext cx="1009994" cy="572700"/>
            <a:chOff x="1766275" y="2571750"/>
            <a:chExt cx="1009994" cy="572700"/>
          </a:xfrm>
        </p:grpSpPr>
        <p:sp>
          <p:nvSpPr>
            <p:cNvPr id="516" name="Google Shape;516;p27"/>
            <p:cNvSpPr/>
            <p:nvPr/>
          </p:nvSpPr>
          <p:spPr>
            <a:xfrm>
              <a:off x="1984973" y="257175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22</a:t>
              </a:r>
              <a:endParaRPr b="1"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2562669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766275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27"/>
          <p:cNvCxnSpPr>
            <a:stCxn id="514" idx="1"/>
            <a:endCxn id="508" idx="0"/>
          </p:cNvCxnSpPr>
          <p:nvPr/>
        </p:nvCxnSpPr>
        <p:spPr>
          <a:xfrm flipH="1">
            <a:off x="4274938" y="1361956"/>
            <a:ext cx="350700" cy="70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27"/>
          <p:cNvCxnSpPr>
            <a:stCxn id="517" idx="3"/>
            <a:endCxn id="510" idx="1"/>
          </p:cNvCxnSpPr>
          <p:nvPr/>
        </p:nvCxnSpPr>
        <p:spPr>
          <a:xfrm>
            <a:off x="2195582" y="2351606"/>
            <a:ext cx="15717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27"/>
          <p:cNvCxnSpPr/>
          <p:nvPr/>
        </p:nvCxnSpPr>
        <p:spPr>
          <a:xfrm flipH="1">
            <a:off x="2195582" y="2427206"/>
            <a:ext cx="1571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27"/>
          <p:cNvSpPr/>
          <p:nvPr/>
        </p:nvSpPr>
        <p:spPr>
          <a:xfrm>
            <a:off x="1322025" y="1606575"/>
            <a:ext cx="7371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cxnSp>
        <p:nvCxnSpPr>
          <p:cNvPr id="522" name="Google Shape;522;p27"/>
          <p:cNvCxnSpPr>
            <a:stCxn id="521" idx="2"/>
            <a:endCxn id="516" idx="0"/>
          </p:cNvCxnSpPr>
          <p:nvPr/>
        </p:nvCxnSpPr>
        <p:spPr>
          <a:xfrm flipH="1" rot="-5400000">
            <a:off x="1592775" y="1964775"/>
            <a:ext cx="198300" cy="2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3" name="Google Shape;523;p27"/>
          <p:cNvGrpSpPr/>
          <p:nvPr/>
        </p:nvGrpSpPr>
        <p:grpSpPr>
          <a:xfrm>
            <a:off x="2225275" y="1294875"/>
            <a:ext cx="1009994" cy="572700"/>
            <a:chOff x="2993300" y="1140200"/>
            <a:chExt cx="1009994" cy="572700"/>
          </a:xfrm>
        </p:grpSpPr>
        <p:sp>
          <p:nvSpPr>
            <p:cNvPr id="524" name="Google Shape;524;p27"/>
            <p:cNvSpPr/>
            <p:nvPr/>
          </p:nvSpPr>
          <p:spPr>
            <a:xfrm>
              <a:off x="3211998" y="114020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33</a:t>
              </a:r>
              <a:endParaRPr b="1"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3789694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2993300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7" name="Google Shape;527;p27"/>
          <p:cNvCxnSpPr>
            <a:stCxn id="525" idx="3"/>
            <a:endCxn id="510" idx="1"/>
          </p:cNvCxnSpPr>
          <p:nvPr/>
        </p:nvCxnSpPr>
        <p:spPr>
          <a:xfrm>
            <a:off x="3235269" y="1581225"/>
            <a:ext cx="532200" cy="770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27"/>
          <p:cNvCxnSpPr>
            <a:stCxn id="510" idx="1"/>
            <a:endCxn id="525" idx="3"/>
          </p:cNvCxnSpPr>
          <p:nvPr/>
        </p:nvCxnSpPr>
        <p:spPr>
          <a:xfrm rot="10800000">
            <a:off x="3235187" y="1581213"/>
            <a:ext cx="532200" cy="770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9" name="Google Shape;529;p27"/>
          <p:cNvGrpSpPr/>
          <p:nvPr/>
        </p:nvGrpSpPr>
        <p:grpSpPr>
          <a:xfrm>
            <a:off x="3767387" y="3867988"/>
            <a:ext cx="1009994" cy="572700"/>
            <a:chOff x="2993300" y="1140200"/>
            <a:chExt cx="1009994" cy="572700"/>
          </a:xfrm>
        </p:grpSpPr>
        <p:sp>
          <p:nvSpPr>
            <p:cNvPr id="530" name="Google Shape;530;p27"/>
            <p:cNvSpPr/>
            <p:nvPr/>
          </p:nvSpPr>
          <p:spPr>
            <a:xfrm>
              <a:off x="3211998" y="114020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44</a:t>
              </a:r>
              <a:endParaRPr b="1"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3789694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2993300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27"/>
          <p:cNvSpPr/>
          <p:nvPr/>
        </p:nvSpPr>
        <p:spPr>
          <a:xfrm>
            <a:off x="528575" y="3023631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534" name="Google Shape;534;p27"/>
          <p:cNvCxnSpPr>
            <a:stCxn id="533" idx="2"/>
            <a:endCxn id="535" idx="1"/>
          </p:cNvCxnSpPr>
          <p:nvPr/>
        </p:nvCxnSpPr>
        <p:spPr>
          <a:xfrm flipH="1" rot="-5400000">
            <a:off x="586175" y="3554931"/>
            <a:ext cx="870300" cy="32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27"/>
          <p:cNvSpPr/>
          <p:nvPr/>
        </p:nvSpPr>
        <p:spPr>
          <a:xfrm>
            <a:off x="4625638" y="3034481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grpSp>
        <p:nvGrpSpPr>
          <p:cNvPr id="537" name="Google Shape;537;p27"/>
          <p:cNvGrpSpPr/>
          <p:nvPr/>
        </p:nvGrpSpPr>
        <p:grpSpPr>
          <a:xfrm>
            <a:off x="1185587" y="3867981"/>
            <a:ext cx="1009994" cy="572700"/>
            <a:chOff x="1766275" y="2571750"/>
            <a:chExt cx="1009994" cy="572700"/>
          </a:xfrm>
        </p:grpSpPr>
        <p:sp>
          <p:nvSpPr>
            <p:cNvPr id="538" name="Google Shape;538;p27"/>
            <p:cNvSpPr/>
            <p:nvPr/>
          </p:nvSpPr>
          <p:spPr>
            <a:xfrm>
              <a:off x="1984973" y="257175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22</a:t>
              </a:r>
              <a:endParaRPr b="1"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562669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766275" y="257175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0" name="Google Shape;540;p27"/>
          <p:cNvCxnSpPr>
            <a:stCxn id="536" idx="1"/>
            <a:endCxn id="530" idx="0"/>
          </p:cNvCxnSpPr>
          <p:nvPr/>
        </p:nvCxnSpPr>
        <p:spPr>
          <a:xfrm flipH="1">
            <a:off x="4274938" y="3164681"/>
            <a:ext cx="350700" cy="70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27"/>
          <p:cNvSpPr/>
          <p:nvPr/>
        </p:nvSpPr>
        <p:spPr>
          <a:xfrm>
            <a:off x="1322025" y="3409300"/>
            <a:ext cx="7371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cxnSp>
        <p:nvCxnSpPr>
          <p:cNvPr id="542" name="Google Shape;542;p27"/>
          <p:cNvCxnSpPr>
            <a:stCxn id="541" idx="2"/>
            <a:endCxn id="538" idx="0"/>
          </p:cNvCxnSpPr>
          <p:nvPr/>
        </p:nvCxnSpPr>
        <p:spPr>
          <a:xfrm flipH="1" rot="-5400000">
            <a:off x="1592775" y="3767500"/>
            <a:ext cx="198300" cy="2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3" name="Google Shape;543;p27"/>
          <p:cNvGrpSpPr/>
          <p:nvPr/>
        </p:nvGrpSpPr>
        <p:grpSpPr>
          <a:xfrm>
            <a:off x="2476425" y="3867988"/>
            <a:ext cx="1009994" cy="572700"/>
            <a:chOff x="2993300" y="1140200"/>
            <a:chExt cx="1009994" cy="572700"/>
          </a:xfrm>
        </p:grpSpPr>
        <p:sp>
          <p:nvSpPr>
            <p:cNvPr id="544" name="Google Shape;544;p27"/>
            <p:cNvSpPr/>
            <p:nvPr/>
          </p:nvSpPr>
          <p:spPr>
            <a:xfrm>
              <a:off x="3211998" y="1140200"/>
              <a:ext cx="57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33</a:t>
              </a:r>
              <a:endParaRPr b="1"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3789694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993300" y="1140200"/>
              <a:ext cx="213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7" name="Google Shape;547;p27"/>
          <p:cNvCxnSpPr>
            <a:stCxn id="545" idx="3"/>
            <a:endCxn id="532" idx="1"/>
          </p:cNvCxnSpPr>
          <p:nvPr/>
        </p:nvCxnSpPr>
        <p:spPr>
          <a:xfrm>
            <a:off x="3486419" y="4154338"/>
            <a:ext cx="281100" cy="6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27"/>
          <p:cNvCxnSpPr/>
          <p:nvPr/>
        </p:nvCxnSpPr>
        <p:spPr>
          <a:xfrm flipH="1">
            <a:off x="3486419" y="4229938"/>
            <a:ext cx="281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27"/>
          <p:cNvCxnSpPr>
            <a:stCxn id="546" idx="1"/>
            <a:endCxn id="539" idx="3"/>
          </p:cNvCxnSpPr>
          <p:nvPr/>
        </p:nvCxnSpPr>
        <p:spPr>
          <a:xfrm flipH="1">
            <a:off x="2195625" y="4154338"/>
            <a:ext cx="2808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27"/>
          <p:cNvCxnSpPr/>
          <p:nvPr/>
        </p:nvCxnSpPr>
        <p:spPr>
          <a:xfrm>
            <a:off x="2195625" y="4229938"/>
            <a:ext cx="280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8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TERIMA KASIH</a:t>
            </a:r>
            <a:endParaRPr b="1" sz="2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</a:t>
            </a:r>
            <a:r>
              <a:rPr lang="en"/>
              <a:t>: Intro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erupakan koleksi linear dari data, yang disebut sebagai nodes, dimana setiap node akan menunjuk pada node lain melalui sebuah pointer.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Didalam suatu node memiliki dua bagian yaitu data dan pointer.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 digunakan untuk menunjuk data selanjutnya.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765975" y="3282650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64" name="Google Shape;64;p14"/>
          <p:cNvSpPr/>
          <p:nvPr/>
        </p:nvSpPr>
        <p:spPr>
          <a:xfrm>
            <a:off x="3802250" y="3282650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65" name="Google Shape;65;p14"/>
          <p:cNvSpPr/>
          <p:nvPr/>
        </p:nvSpPr>
        <p:spPr>
          <a:xfrm>
            <a:off x="5838525" y="3282650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66" name="Google Shape;66;p14"/>
          <p:cNvSpPr/>
          <p:nvPr/>
        </p:nvSpPr>
        <p:spPr>
          <a:xfrm>
            <a:off x="2670750" y="3282650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707050" y="3282650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743325" y="3282650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195875" y="2875400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70" name="Google Shape;70;p14"/>
          <p:cNvCxnSpPr>
            <a:stCxn id="69" idx="2"/>
            <a:endCxn id="63" idx="1"/>
          </p:cNvCxnSpPr>
          <p:nvPr/>
        </p:nvCxnSpPr>
        <p:spPr>
          <a:xfrm flipH="1" rot="-5400000">
            <a:off x="1395675" y="3264500"/>
            <a:ext cx="498900" cy="24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>
            <a:stCxn id="66" idx="3"/>
            <a:endCxn id="64" idx="1"/>
          </p:cNvCxnSpPr>
          <p:nvPr/>
        </p:nvCxnSpPr>
        <p:spPr>
          <a:xfrm>
            <a:off x="3005250" y="3634550"/>
            <a:ext cx="7971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7" idx="3"/>
            <a:endCxn id="65" idx="1"/>
          </p:cNvCxnSpPr>
          <p:nvPr/>
        </p:nvCxnSpPr>
        <p:spPr>
          <a:xfrm>
            <a:off x="5041550" y="3634550"/>
            <a:ext cx="7971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7291125" y="4122700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cxnSp>
        <p:nvCxnSpPr>
          <p:cNvPr id="74" name="Google Shape;74;p14"/>
          <p:cNvCxnSpPr>
            <a:stCxn id="68" idx="3"/>
            <a:endCxn id="73" idx="0"/>
          </p:cNvCxnSpPr>
          <p:nvPr/>
        </p:nvCxnSpPr>
        <p:spPr>
          <a:xfrm>
            <a:off x="7077825" y="3634550"/>
            <a:ext cx="541800" cy="48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/>
          <p:nvPr/>
        </p:nvSpPr>
        <p:spPr>
          <a:xfrm rot="-5400000">
            <a:off x="2079025" y="3673400"/>
            <a:ext cx="272700" cy="89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-5400000">
            <a:off x="3045775" y="3611450"/>
            <a:ext cx="272700" cy="102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944475" y="4259150"/>
            <a:ext cx="5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783575" y="4259150"/>
            <a:ext cx="7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623600" y="3197650"/>
            <a:ext cx="2178600" cy="177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3025800" y="2805500"/>
            <a:ext cx="7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Node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</a:t>
            </a:r>
            <a:r>
              <a:rPr lang="en"/>
              <a:t> : Single Linked List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56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Pada source code disamping, kita akan membuat class Node (pada modul namanya ‘Link’)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750" y="1108075"/>
            <a:ext cx="287655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1137525" y="2402675"/>
            <a:ext cx="1278000" cy="9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</p:txBody>
      </p:sp>
      <p:sp>
        <p:nvSpPr>
          <p:cNvPr id="89" name="Google Shape;89;p15"/>
          <p:cNvSpPr/>
          <p:nvPr/>
        </p:nvSpPr>
        <p:spPr>
          <a:xfrm>
            <a:off x="2415615" y="2402675"/>
            <a:ext cx="472500" cy="9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next</a:t>
            </a:r>
            <a:endParaRPr sz="1200"/>
          </a:p>
        </p:txBody>
      </p:sp>
      <p:cxnSp>
        <p:nvCxnSpPr>
          <p:cNvPr id="90" name="Google Shape;90;p15"/>
          <p:cNvCxnSpPr>
            <a:stCxn id="89" idx="3"/>
          </p:cNvCxnSpPr>
          <p:nvPr/>
        </p:nvCxnSpPr>
        <p:spPr>
          <a:xfrm>
            <a:off x="2888115" y="2899775"/>
            <a:ext cx="11259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/>
          <p:nvPr/>
        </p:nvSpPr>
        <p:spPr>
          <a:xfrm>
            <a:off x="6097825" y="1598825"/>
            <a:ext cx="1933500" cy="24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6097825" y="1896201"/>
            <a:ext cx="1933500" cy="247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5"/>
          <p:cNvCxnSpPr>
            <a:stCxn id="91" idx="1"/>
            <a:endCxn id="88" idx="2"/>
          </p:cNvCxnSpPr>
          <p:nvPr/>
        </p:nvCxnSpPr>
        <p:spPr>
          <a:xfrm flipH="1">
            <a:off x="1776625" y="1722725"/>
            <a:ext cx="4321200" cy="1674300"/>
          </a:xfrm>
          <a:prstGeom prst="curvedConnector4">
            <a:avLst>
              <a:gd fmla="val 42607" name="adj1"/>
              <a:gd fmla="val 11421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92" idx="1"/>
            <a:endCxn id="89" idx="0"/>
          </p:cNvCxnSpPr>
          <p:nvPr/>
        </p:nvCxnSpPr>
        <p:spPr>
          <a:xfrm flipH="1">
            <a:off x="2651725" y="2020101"/>
            <a:ext cx="3446100" cy="38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446175" y="1921050"/>
            <a:ext cx="4474200" cy="149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LinkedList theList = new LinkedList();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</a:t>
            </a:r>
            <a:r>
              <a:rPr lang="en"/>
              <a:t> : Single Linked List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56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5403000" y="1810925"/>
            <a:ext cx="342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LinkedList theList = new LinkedList();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theList.insertFirst(22);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theList.insertFirst(44);</a:t>
            </a:r>
            <a:endParaRPr b="1"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5403025" y="2852643"/>
            <a:ext cx="3429250" cy="1313920"/>
            <a:chOff x="5403025" y="1588493"/>
            <a:chExt cx="3429250" cy="1313920"/>
          </a:xfrm>
        </p:grpSpPr>
        <p:pic>
          <p:nvPicPr>
            <p:cNvPr id="104" name="Google Shape;10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03025" y="1650463"/>
              <a:ext cx="3429250" cy="12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6"/>
            <p:cNvSpPr txBox="1"/>
            <p:nvPr/>
          </p:nvSpPr>
          <p:spPr>
            <a:xfrm>
              <a:off x="6990200" y="1588493"/>
              <a:ext cx="81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/ head</a:t>
              </a:r>
              <a:endParaRPr b="1"/>
            </a:p>
          </p:txBody>
        </p:sp>
      </p:grpSp>
      <p:sp>
        <p:nvSpPr>
          <p:cNvPr id="106" name="Google Shape;106;p16"/>
          <p:cNvSpPr/>
          <p:nvPr/>
        </p:nvSpPr>
        <p:spPr>
          <a:xfrm>
            <a:off x="619525" y="2149150"/>
            <a:ext cx="11652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/ First</a:t>
            </a:r>
            <a:endParaRPr/>
          </a:p>
        </p:txBody>
      </p:sp>
      <p:cxnSp>
        <p:nvCxnSpPr>
          <p:cNvPr id="107" name="Google Shape;107;p16"/>
          <p:cNvCxnSpPr>
            <a:stCxn id="106" idx="2"/>
            <a:endCxn id="108" idx="0"/>
          </p:cNvCxnSpPr>
          <p:nvPr/>
        </p:nvCxnSpPr>
        <p:spPr>
          <a:xfrm flipH="1" rot="-5400000">
            <a:off x="952975" y="2658700"/>
            <a:ext cx="498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/>
          <p:nvPr/>
        </p:nvSpPr>
        <p:spPr>
          <a:xfrm>
            <a:off x="873625" y="2908450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446175" y="1017725"/>
            <a:ext cx="4474200" cy="400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theList.insertFirst(22);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</a:t>
            </a:r>
            <a:r>
              <a:rPr lang="en"/>
              <a:t> : Single Linked List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5403000" y="1535225"/>
            <a:ext cx="342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LinkedList theList = new LinkedList();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theList.insertFirst(22);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theList.insertFirst(44);</a:t>
            </a:r>
            <a:endParaRPr b="1"/>
          </a:p>
        </p:txBody>
      </p:sp>
      <p:sp>
        <p:nvSpPr>
          <p:cNvPr id="116" name="Google Shape;116;p17"/>
          <p:cNvSpPr/>
          <p:nvPr/>
        </p:nvSpPr>
        <p:spPr>
          <a:xfrm>
            <a:off x="520375" y="1084700"/>
            <a:ext cx="11652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/ First</a:t>
            </a:r>
            <a:endParaRPr/>
          </a:p>
        </p:txBody>
      </p:sp>
      <p:cxnSp>
        <p:nvCxnSpPr>
          <p:cNvPr id="117" name="Google Shape;117;p17"/>
          <p:cNvCxnSpPr>
            <a:stCxn id="116" idx="2"/>
            <a:endCxn id="118" idx="0"/>
          </p:cNvCxnSpPr>
          <p:nvPr/>
        </p:nvCxnSpPr>
        <p:spPr>
          <a:xfrm flipH="1" rot="-5400000">
            <a:off x="853825" y="1594250"/>
            <a:ext cx="498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/>
          <p:nvPr/>
        </p:nvSpPr>
        <p:spPr>
          <a:xfrm>
            <a:off x="774475" y="1844000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0" y="2581925"/>
            <a:ext cx="3044700" cy="16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686775" y="1140200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21" name="Google Shape;121;p17"/>
          <p:cNvSpPr/>
          <p:nvPr/>
        </p:nvSpPr>
        <p:spPr>
          <a:xfrm>
            <a:off x="3591575" y="1140200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5738400" y="2974550"/>
            <a:ext cx="2709300" cy="26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7"/>
          <p:cNvCxnSpPr/>
          <p:nvPr/>
        </p:nvCxnSpPr>
        <p:spPr>
          <a:xfrm>
            <a:off x="458575" y="2257125"/>
            <a:ext cx="446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/>
          <p:nvPr/>
        </p:nvSpPr>
        <p:spPr>
          <a:xfrm>
            <a:off x="5738400" y="3292843"/>
            <a:ext cx="2709300" cy="26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20375" y="2348450"/>
            <a:ext cx="11652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/ First</a:t>
            </a:r>
            <a:endParaRPr/>
          </a:p>
        </p:txBody>
      </p:sp>
      <p:cxnSp>
        <p:nvCxnSpPr>
          <p:cNvPr id="126" name="Google Shape;126;p17"/>
          <p:cNvCxnSpPr>
            <a:stCxn id="125" idx="2"/>
            <a:endCxn id="127" idx="0"/>
          </p:cNvCxnSpPr>
          <p:nvPr/>
        </p:nvCxnSpPr>
        <p:spPr>
          <a:xfrm flipH="1" rot="-5400000">
            <a:off x="853825" y="2858000"/>
            <a:ext cx="498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/>
          <p:nvPr/>
        </p:nvSpPr>
        <p:spPr>
          <a:xfrm>
            <a:off x="774475" y="3107750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686775" y="2403950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29" name="Google Shape;129;p17"/>
          <p:cNvSpPr/>
          <p:nvPr/>
        </p:nvSpPr>
        <p:spPr>
          <a:xfrm>
            <a:off x="3591575" y="2403950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17"/>
          <p:cNvCxnSpPr>
            <a:stCxn id="129" idx="3"/>
            <a:endCxn id="127" idx="3"/>
          </p:cNvCxnSpPr>
          <p:nvPr/>
        </p:nvCxnSpPr>
        <p:spPr>
          <a:xfrm flipH="1">
            <a:off x="1431575" y="2755850"/>
            <a:ext cx="2494500" cy="482100"/>
          </a:xfrm>
          <a:prstGeom prst="curvedConnector5">
            <a:avLst>
              <a:gd fmla="val -7069" name="adj1"/>
              <a:gd fmla="val 138213" name="adj2"/>
              <a:gd fmla="val 56707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/>
          <p:nvPr/>
        </p:nvSpPr>
        <p:spPr>
          <a:xfrm>
            <a:off x="5738400" y="3611143"/>
            <a:ext cx="2709300" cy="26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520375" y="3617168"/>
            <a:ext cx="11652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/ First</a:t>
            </a:r>
            <a:endParaRPr/>
          </a:p>
        </p:txBody>
      </p:sp>
      <p:cxnSp>
        <p:nvCxnSpPr>
          <p:cNvPr id="133" name="Google Shape;133;p17"/>
          <p:cNvCxnSpPr>
            <a:stCxn id="132" idx="2"/>
            <a:endCxn id="134" idx="1"/>
          </p:cNvCxnSpPr>
          <p:nvPr/>
        </p:nvCxnSpPr>
        <p:spPr>
          <a:xfrm flipH="1" rot="-5400000">
            <a:off x="1821325" y="3159218"/>
            <a:ext cx="147000" cy="158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7"/>
          <p:cNvSpPr/>
          <p:nvPr/>
        </p:nvSpPr>
        <p:spPr>
          <a:xfrm>
            <a:off x="774475" y="4376468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686775" y="3672668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36" name="Google Shape;136;p17"/>
          <p:cNvSpPr/>
          <p:nvPr/>
        </p:nvSpPr>
        <p:spPr>
          <a:xfrm>
            <a:off x="3591575" y="3672668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17"/>
          <p:cNvCxnSpPr>
            <a:stCxn id="136" idx="3"/>
            <a:endCxn id="135" idx="3"/>
          </p:cNvCxnSpPr>
          <p:nvPr/>
        </p:nvCxnSpPr>
        <p:spPr>
          <a:xfrm flipH="1">
            <a:off x="1431575" y="4024568"/>
            <a:ext cx="2494500" cy="482100"/>
          </a:xfrm>
          <a:prstGeom prst="curvedConnector5">
            <a:avLst>
              <a:gd fmla="val -9546" name="adj1"/>
              <a:gd fmla="val 122386" name="adj2"/>
              <a:gd fmla="val 56707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452325" y="3512575"/>
            <a:ext cx="446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446175" y="1017725"/>
            <a:ext cx="4956600" cy="400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theList.insertFirst(44);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</a:t>
            </a:r>
            <a:r>
              <a:rPr lang="en"/>
              <a:t> : Single Linked List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638500" y="1017725"/>
            <a:ext cx="342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LinkedList theList = new LinkedList();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theList.insertFirst(22);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theList.insertFirst(44);</a:t>
            </a:r>
            <a:endParaRPr b="1"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500" y="2064425"/>
            <a:ext cx="3044700" cy="16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5973900" y="2457050"/>
            <a:ext cx="2709300" cy="26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8"/>
          <p:cNvCxnSpPr/>
          <p:nvPr/>
        </p:nvCxnSpPr>
        <p:spPr>
          <a:xfrm>
            <a:off x="459912" y="2257125"/>
            <a:ext cx="49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8"/>
          <p:cNvSpPr/>
          <p:nvPr/>
        </p:nvSpPr>
        <p:spPr>
          <a:xfrm>
            <a:off x="5973900" y="2775343"/>
            <a:ext cx="2709300" cy="26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973900" y="3093643"/>
            <a:ext cx="2709300" cy="26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20375" y="1127568"/>
            <a:ext cx="11652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/ First</a:t>
            </a:r>
            <a:endParaRPr/>
          </a:p>
        </p:txBody>
      </p:sp>
      <p:cxnSp>
        <p:nvCxnSpPr>
          <p:cNvPr id="152" name="Google Shape;152;p18"/>
          <p:cNvCxnSpPr>
            <a:stCxn id="151" idx="2"/>
            <a:endCxn id="153" idx="1"/>
          </p:cNvCxnSpPr>
          <p:nvPr/>
        </p:nvCxnSpPr>
        <p:spPr>
          <a:xfrm flipH="1" rot="-5400000">
            <a:off x="974575" y="1516368"/>
            <a:ext cx="434700" cy="17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8"/>
          <p:cNvSpPr/>
          <p:nvPr/>
        </p:nvSpPr>
        <p:spPr>
          <a:xfrm>
            <a:off x="2595975" y="1928368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280725" y="1470643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55" name="Google Shape;155;p18"/>
          <p:cNvSpPr/>
          <p:nvPr/>
        </p:nvSpPr>
        <p:spPr>
          <a:xfrm>
            <a:off x="2185525" y="1470643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452988" y="3679350"/>
            <a:ext cx="49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>
            <a:stCxn id="155" idx="3"/>
            <a:endCxn id="154" idx="0"/>
          </p:cNvCxnSpPr>
          <p:nvPr/>
        </p:nvCxnSpPr>
        <p:spPr>
          <a:xfrm>
            <a:off x="2520025" y="1822543"/>
            <a:ext cx="404400" cy="10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8"/>
          <p:cNvSpPr/>
          <p:nvPr/>
        </p:nvSpPr>
        <p:spPr>
          <a:xfrm>
            <a:off x="4062500" y="1140200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44</a:t>
            </a:r>
            <a:endParaRPr b="1"/>
          </a:p>
        </p:txBody>
      </p:sp>
      <p:sp>
        <p:nvSpPr>
          <p:cNvPr id="159" name="Google Shape;159;p18"/>
          <p:cNvSpPr/>
          <p:nvPr/>
        </p:nvSpPr>
        <p:spPr>
          <a:xfrm>
            <a:off x="4967300" y="1140200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533763" y="2354243"/>
            <a:ext cx="11652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/ First</a:t>
            </a:r>
            <a:endParaRPr/>
          </a:p>
        </p:txBody>
      </p:sp>
      <p:cxnSp>
        <p:nvCxnSpPr>
          <p:cNvPr id="161" name="Google Shape;161;p18"/>
          <p:cNvCxnSpPr>
            <a:stCxn id="160" idx="2"/>
            <a:endCxn id="162" idx="1"/>
          </p:cNvCxnSpPr>
          <p:nvPr/>
        </p:nvCxnSpPr>
        <p:spPr>
          <a:xfrm flipH="1" rot="-5400000">
            <a:off x="987963" y="2743043"/>
            <a:ext cx="434700" cy="17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8"/>
          <p:cNvSpPr/>
          <p:nvPr/>
        </p:nvSpPr>
        <p:spPr>
          <a:xfrm>
            <a:off x="2609363" y="3155043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294113" y="2697318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64" name="Google Shape;164;p18"/>
          <p:cNvSpPr/>
          <p:nvPr/>
        </p:nvSpPr>
        <p:spPr>
          <a:xfrm>
            <a:off x="2198913" y="2697318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8"/>
          <p:cNvCxnSpPr>
            <a:stCxn id="164" idx="3"/>
            <a:endCxn id="163" idx="0"/>
          </p:cNvCxnSpPr>
          <p:nvPr/>
        </p:nvCxnSpPr>
        <p:spPr>
          <a:xfrm>
            <a:off x="2533413" y="3049218"/>
            <a:ext cx="404400" cy="10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8"/>
          <p:cNvSpPr/>
          <p:nvPr/>
        </p:nvSpPr>
        <p:spPr>
          <a:xfrm>
            <a:off x="3727988" y="2366875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44</a:t>
            </a:r>
            <a:endParaRPr b="1"/>
          </a:p>
        </p:txBody>
      </p:sp>
      <p:sp>
        <p:nvSpPr>
          <p:cNvPr id="167" name="Google Shape;167;p18"/>
          <p:cNvSpPr/>
          <p:nvPr/>
        </p:nvSpPr>
        <p:spPr>
          <a:xfrm>
            <a:off x="4632788" y="2366875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2266400" y="3741343"/>
            <a:ext cx="11652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/ First</a:t>
            </a:r>
            <a:endParaRPr/>
          </a:p>
        </p:txBody>
      </p:sp>
      <p:cxnSp>
        <p:nvCxnSpPr>
          <p:cNvPr id="169" name="Google Shape;169;p18"/>
          <p:cNvCxnSpPr>
            <a:stCxn id="168" idx="2"/>
            <a:endCxn id="170" idx="1"/>
          </p:cNvCxnSpPr>
          <p:nvPr/>
        </p:nvCxnSpPr>
        <p:spPr>
          <a:xfrm flipH="1" rot="-5400000">
            <a:off x="3228950" y="3621793"/>
            <a:ext cx="104100" cy="86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2594450" y="4542143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1279200" y="4084418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73" name="Google Shape;173;p18"/>
          <p:cNvSpPr/>
          <p:nvPr/>
        </p:nvSpPr>
        <p:spPr>
          <a:xfrm>
            <a:off x="2184000" y="4084418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8"/>
          <p:cNvCxnSpPr>
            <a:stCxn id="173" idx="3"/>
            <a:endCxn id="171" idx="0"/>
          </p:cNvCxnSpPr>
          <p:nvPr/>
        </p:nvCxnSpPr>
        <p:spPr>
          <a:xfrm>
            <a:off x="2518500" y="4436318"/>
            <a:ext cx="404400" cy="10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8"/>
          <p:cNvSpPr/>
          <p:nvPr/>
        </p:nvSpPr>
        <p:spPr>
          <a:xfrm>
            <a:off x="3713075" y="3753975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44</a:t>
            </a:r>
            <a:endParaRPr b="1"/>
          </a:p>
        </p:txBody>
      </p:sp>
      <p:sp>
        <p:nvSpPr>
          <p:cNvPr id="175" name="Google Shape;175;p18"/>
          <p:cNvSpPr/>
          <p:nvPr/>
        </p:nvSpPr>
        <p:spPr>
          <a:xfrm>
            <a:off x="4617875" y="3753975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18"/>
          <p:cNvCxnSpPr>
            <a:stCxn id="167" idx="3"/>
            <a:endCxn id="162" idx="1"/>
          </p:cNvCxnSpPr>
          <p:nvPr/>
        </p:nvCxnSpPr>
        <p:spPr>
          <a:xfrm flipH="1">
            <a:off x="1294088" y="2718775"/>
            <a:ext cx="3673200" cy="330300"/>
          </a:xfrm>
          <a:prstGeom prst="bentConnector5">
            <a:avLst>
              <a:gd fmla="val -6483" name="adj1"/>
              <a:gd fmla="val 246291" name="adj2"/>
              <a:gd fmla="val 10648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8"/>
          <p:cNvCxnSpPr>
            <a:stCxn id="175" idx="3"/>
            <a:endCxn id="172" idx="1"/>
          </p:cNvCxnSpPr>
          <p:nvPr/>
        </p:nvCxnSpPr>
        <p:spPr>
          <a:xfrm flipH="1">
            <a:off x="1279175" y="4105875"/>
            <a:ext cx="3673200" cy="330300"/>
          </a:xfrm>
          <a:prstGeom prst="bentConnector5">
            <a:avLst>
              <a:gd fmla="val -6483" name="adj1"/>
              <a:gd fmla="val 250356" name="adj2"/>
              <a:gd fmla="val 10648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8"/>
          <p:cNvSpPr/>
          <p:nvPr/>
        </p:nvSpPr>
        <p:spPr>
          <a:xfrm>
            <a:off x="5473525" y="3652043"/>
            <a:ext cx="11652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/ First</a:t>
            </a:r>
            <a:endParaRPr/>
          </a:p>
        </p:txBody>
      </p:sp>
      <p:cxnSp>
        <p:nvCxnSpPr>
          <p:cNvPr id="179" name="Google Shape;179;p18"/>
          <p:cNvCxnSpPr>
            <a:stCxn id="178" idx="2"/>
            <a:endCxn id="180" idx="0"/>
          </p:cNvCxnSpPr>
          <p:nvPr/>
        </p:nvCxnSpPr>
        <p:spPr>
          <a:xfrm flipH="1" rot="-5400000">
            <a:off x="5903875" y="4064693"/>
            <a:ext cx="305100" cy="6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/>
          <p:nvPr/>
        </p:nvSpPr>
        <p:spPr>
          <a:xfrm>
            <a:off x="8396388" y="4668181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7081138" y="4210456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183" name="Google Shape;183;p18"/>
          <p:cNvSpPr/>
          <p:nvPr/>
        </p:nvSpPr>
        <p:spPr>
          <a:xfrm>
            <a:off x="7985938" y="4210456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18"/>
          <p:cNvCxnSpPr>
            <a:stCxn id="183" idx="3"/>
            <a:endCxn id="181" idx="0"/>
          </p:cNvCxnSpPr>
          <p:nvPr/>
        </p:nvCxnSpPr>
        <p:spPr>
          <a:xfrm>
            <a:off x="8320438" y="4562356"/>
            <a:ext cx="404400" cy="10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8"/>
          <p:cNvSpPr/>
          <p:nvPr/>
        </p:nvSpPr>
        <p:spPr>
          <a:xfrm>
            <a:off x="5603713" y="4217625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44</a:t>
            </a:r>
            <a:endParaRPr b="1"/>
          </a:p>
        </p:txBody>
      </p:sp>
      <p:sp>
        <p:nvSpPr>
          <p:cNvPr id="185" name="Google Shape;185;p18"/>
          <p:cNvSpPr/>
          <p:nvPr/>
        </p:nvSpPr>
        <p:spPr>
          <a:xfrm>
            <a:off x="6508513" y="4217625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18"/>
          <p:cNvCxnSpPr>
            <a:stCxn id="185" idx="3"/>
            <a:endCxn id="182" idx="1"/>
          </p:cNvCxnSpPr>
          <p:nvPr/>
        </p:nvCxnSpPr>
        <p:spPr>
          <a:xfrm flipH="1" rot="10800000">
            <a:off x="6843013" y="4562325"/>
            <a:ext cx="238200" cy="72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/>
          <p:nvPr/>
        </p:nvSpPr>
        <p:spPr>
          <a:xfrm>
            <a:off x="446175" y="1017725"/>
            <a:ext cx="5821200" cy="400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theList.find(22);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</a:t>
            </a:r>
            <a:r>
              <a:rPr lang="en"/>
              <a:t> : Single Linked List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6267450" y="1017725"/>
            <a:ext cx="28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theList.find(22);</a:t>
            </a:r>
            <a:endParaRPr b="1"/>
          </a:p>
        </p:txBody>
      </p:sp>
      <p:cxnSp>
        <p:nvCxnSpPr>
          <p:cNvPr id="194" name="Google Shape;194;p19"/>
          <p:cNvCxnSpPr/>
          <p:nvPr/>
        </p:nvCxnSpPr>
        <p:spPr>
          <a:xfrm>
            <a:off x="461145" y="2926638"/>
            <a:ext cx="581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9"/>
          <p:cNvSpPr/>
          <p:nvPr/>
        </p:nvSpPr>
        <p:spPr>
          <a:xfrm>
            <a:off x="565500" y="1075456"/>
            <a:ext cx="11652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/ First</a:t>
            </a:r>
            <a:endParaRPr/>
          </a:p>
        </p:txBody>
      </p:sp>
      <p:cxnSp>
        <p:nvCxnSpPr>
          <p:cNvPr id="196" name="Google Shape;196;p19"/>
          <p:cNvCxnSpPr>
            <a:stCxn id="195" idx="2"/>
            <a:endCxn id="197" idx="1"/>
          </p:cNvCxnSpPr>
          <p:nvPr/>
        </p:nvCxnSpPr>
        <p:spPr>
          <a:xfrm flipH="1" rot="-5400000">
            <a:off x="936750" y="1547206"/>
            <a:ext cx="851400" cy="42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9"/>
          <p:cNvSpPr/>
          <p:nvPr/>
        </p:nvSpPr>
        <p:spPr>
          <a:xfrm>
            <a:off x="4541838" y="2539231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3226588" y="1833106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00" name="Google Shape;200;p19"/>
          <p:cNvSpPr/>
          <p:nvPr/>
        </p:nvSpPr>
        <p:spPr>
          <a:xfrm>
            <a:off x="4131388" y="1833106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19"/>
          <p:cNvCxnSpPr>
            <a:stCxn id="200" idx="3"/>
            <a:endCxn id="198" idx="0"/>
          </p:cNvCxnSpPr>
          <p:nvPr/>
        </p:nvCxnSpPr>
        <p:spPr>
          <a:xfrm>
            <a:off x="4465888" y="2185006"/>
            <a:ext cx="404400" cy="35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9"/>
          <p:cNvSpPr/>
          <p:nvPr/>
        </p:nvSpPr>
        <p:spPr>
          <a:xfrm>
            <a:off x="1576838" y="1835431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44</a:t>
            </a:r>
            <a:endParaRPr b="1"/>
          </a:p>
        </p:txBody>
      </p:sp>
      <p:sp>
        <p:nvSpPr>
          <p:cNvPr id="202" name="Google Shape;202;p19"/>
          <p:cNvSpPr/>
          <p:nvPr/>
        </p:nvSpPr>
        <p:spPr>
          <a:xfrm>
            <a:off x="2481638" y="1835431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19"/>
          <p:cNvCxnSpPr>
            <a:stCxn id="202" idx="3"/>
            <a:endCxn id="199" idx="1"/>
          </p:cNvCxnSpPr>
          <p:nvPr/>
        </p:nvCxnSpPr>
        <p:spPr>
          <a:xfrm flipH="1" rot="10800000">
            <a:off x="2816138" y="2184931"/>
            <a:ext cx="410400" cy="2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4" name="Google Shape;2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450" y="1483600"/>
            <a:ext cx="280035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/>
          <p:nvPr/>
        </p:nvSpPr>
        <p:spPr>
          <a:xfrm>
            <a:off x="1920100" y="1087631"/>
            <a:ext cx="11652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cxnSp>
        <p:nvCxnSpPr>
          <p:cNvPr id="206" name="Google Shape;206;p19"/>
          <p:cNvCxnSpPr>
            <a:stCxn id="205" idx="2"/>
            <a:endCxn id="197" idx="0"/>
          </p:cNvCxnSpPr>
          <p:nvPr/>
        </p:nvCxnSpPr>
        <p:spPr>
          <a:xfrm rot="5400000">
            <a:off x="2022250" y="1355081"/>
            <a:ext cx="487500" cy="4734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19"/>
          <p:cNvSpPr/>
          <p:nvPr/>
        </p:nvSpPr>
        <p:spPr>
          <a:xfrm>
            <a:off x="6655575" y="1784725"/>
            <a:ext cx="1549200" cy="26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6655575" y="2057125"/>
            <a:ext cx="2292900" cy="17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565500" y="3053681"/>
            <a:ext cx="11652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/ First</a:t>
            </a:r>
            <a:endParaRPr/>
          </a:p>
        </p:txBody>
      </p:sp>
      <p:cxnSp>
        <p:nvCxnSpPr>
          <p:cNvPr id="210" name="Google Shape;210;p19"/>
          <p:cNvCxnSpPr>
            <a:stCxn id="209" idx="2"/>
            <a:endCxn id="211" idx="1"/>
          </p:cNvCxnSpPr>
          <p:nvPr/>
        </p:nvCxnSpPr>
        <p:spPr>
          <a:xfrm flipH="1" rot="-5400000">
            <a:off x="936750" y="3525431"/>
            <a:ext cx="851400" cy="42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19"/>
          <p:cNvSpPr/>
          <p:nvPr/>
        </p:nvSpPr>
        <p:spPr>
          <a:xfrm>
            <a:off x="4541838" y="4517456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3226588" y="3811331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14" name="Google Shape;214;p19"/>
          <p:cNvSpPr/>
          <p:nvPr/>
        </p:nvSpPr>
        <p:spPr>
          <a:xfrm>
            <a:off x="4131388" y="3811331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19"/>
          <p:cNvCxnSpPr>
            <a:stCxn id="214" idx="3"/>
            <a:endCxn id="212" idx="0"/>
          </p:cNvCxnSpPr>
          <p:nvPr/>
        </p:nvCxnSpPr>
        <p:spPr>
          <a:xfrm>
            <a:off x="4465888" y="4163231"/>
            <a:ext cx="404400" cy="35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1576838" y="3813656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44</a:t>
            </a:r>
            <a:endParaRPr b="1"/>
          </a:p>
        </p:txBody>
      </p:sp>
      <p:sp>
        <p:nvSpPr>
          <p:cNvPr id="216" name="Google Shape;216;p19"/>
          <p:cNvSpPr/>
          <p:nvPr/>
        </p:nvSpPr>
        <p:spPr>
          <a:xfrm>
            <a:off x="2481638" y="3813656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19"/>
          <p:cNvCxnSpPr>
            <a:stCxn id="216" idx="3"/>
            <a:endCxn id="213" idx="1"/>
          </p:cNvCxnSpPr>
          <p:nvPr/>
        </p:nvCxnSpPr>
        <p:spPr>
          <a:xfrm flipH="1" rot="10800000">
            <a:off x="2816138" y="4163156"/>
            <a:ext cx="410400" cy="2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19"/>
          <p:cNvSpPr/>
          <p:nvPr/>
        </p:nvSpPr>
        <p:spPr>
          <a:xfrm>
            <a:off x="3096400" y="3065856"/>
            <a:ext cx="11652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cxnSp>
        <p:nvCxnSpPr>
          <p:cNvPr id="219" name="Google Shape;219;p19"/>
          <p:cNvCxnSpPr>
            <a:stCxn id="218" idx="2"/>
            <a:endCxn id="213" idx="0"/>
          </p:cNvCxnSpPr>
          <p:nvPr/>
        </p:nvCxnSpPr>
        <p:spPr>
          <a:xfrm flipH="1" rot="-5400000">
            <a:off x="3436750" y="3568506"/>
            <a:ext cx="4851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>
            <a:off x="446175" y="1017725"/>
            <a:ext cx="5821200" cy="400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theList.delete(44);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</a:t>
            </a:r>
            <a:r>
              <a:rPr lang="en"/>
              <a:t> : Single Linked List</a:t>
            </a:r>
            <a:endParaRPr/>
          </a:p>
        </p:txBody>
      </p:sp>
      <p:sp>
        <p:nvSpPr>
          <p:cNvPr id="226" name="Google Shape;226;p20"/>
          <p:cNvSpPr txBox="1"/>
          <p:nvPr/>
        </p:nvSpPr>
        <p:spPr>
          <a:xfrm>
            <a:off x="6267450" y="897850"/>
            <a:ext cx="280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theList.insert(66);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theList.delete(44);</a:t>
            </a:r>
            <a:endParaRPr b="1"/>
          </a:p>
        </p:txBody>
      </p:sp>
      <p:cxnSp>
        <p:nvCxnSpPr>
          <p:cNvPr id="227" name="Google Shape;227;p20"/>
          <p:cNvCxnSpPr/>
          <p:nvPr/>
        </p:nvCxnSpPr>
        <p:spPr>
          <a:xfrm>
            <a:off x="461145" y="2926638"/>
            <a:ext cx="581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0"/>
          <p:cNvSpPr/>
          <p:nvPr/>
        </p:nvSpPr>
        <p:spPr>
          <a:xfrm>
            <a:off x="745675" y="1187600"/>
            <a:ext cx="7074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229" name="Google Shape;229;p20"/>
          <p:cNvCxnSpPr>
            <a:stCxn id="228" idx="1"/>
            <a:endCxn id="230" idx="1"/>
          </p:cNvCxnSpPr>
          <p:nvPr/>
        </p:nvCxnSpPr>
        <p:spPr>
          <a:xfrm>
            <a:off x="745675" y="1317800"/>
            <a:ext cx="164400" cy="869400"/>
          </a:xfrm>
          <a:prstGeom prst="bentConnector3">
            <a:avLst>
              <a:gd fmla="val -1448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0"/>
          <p:cNvSpPr/>
          <p:nvPr/>
        </p:nvSpPr>
        <p:spPr>
          <a:xfrm>
            <a:off x="2559713" y="1833106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44</a:t>
            </a:r>
            <a:endParaRPr b="1"/>
          </a:p>
        </p:txBody>
      </p:sp>
      <p:sp>
        <p:nvSpPr>
          <p:cNvPr id="232" name="Google Shape;232;p20"/>
          <p:cNvSpPr/>
          <p:nvPr/>
        </p:nvSpPr>
        <p:spPr>
          <a:xfrm>
            <a:off x="3464513" y="1833106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0"/>
          <p:cNvCxnSpPr>
            <a:stCxn id="232" idx="3"/>
            <a:endCxn id="234" idx="1"/>
          </p:cNvCxnSpPr>
          <p:nvPr/>
        </p:nvCxnSpPr>
        <p:spPr>
          <a:xfrm flipH="1" rot="10800000">
            <a:off x="3799013" y="2180206"/>
            <a:ext cx="389400" cy="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0"/>
          <p:cNvSpPr/>
          <p:nvPr/>
        </p:nvSpPr>
        <p:spPr>
          <a:xfrm>
            <a:off x="909963" y="1835431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66</a:t>
            </a:r>
            <a:endParaRPr b="1"/>
          </a:p>
        </p:txBody>
      </p:sp>
      <p:sp>
        <p:nvSpPr>
          <p:cNvPr id="235" name="Google Shape;235;p20"/>
          <p:cNvSpPr/>
          <p:nvPr/>
        </p:nvSpPr>
        <p:spPr>
          <a:xfrm>
            <a:off x="1814763" y="1835431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0"/>
          <p:cNvCxnSpPr>
            <a:stCxn id="235" idx="3"/>
            <a:endCxn id="231" idx="1"/>
          </p:cNvCxnSpPr>
          <p:nvPr/>
        </p:nvCxnSpPr>
        <p:spPr>
          <a:xfrm flipH="1" rot="10800000">
            <a:off x="2149263" y="2184931"/>
            <a:ext cx="410400" cy="2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0"/>
          <p:cNvSpPr/>
          <p:nvPr/>
        </p:nvSpPr>
        <p:spPr>
          <a:xfrm>
            <a:off x="1601863" y="1101463"/>
            <a:ext cx="7695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cxnSp>
        <p:nvCxnSpPr>
          <p:cNvPr id="238" name="Google Shape;238;p20"/>
          <p:cNvCxnSpPr>
            <a:stCxn id="237" idx="2"/>
            <a:endCxn id="230" idx="0"/>
          </p:cNvCxnSpPr>
          <p:nvPr/>
        </p:nvCxnSpPr>
        <p:spPr>
          <a:xfrm rot="5400000">
            <a:off x="1437613" y="1286563"/>
            <a:ext cx="473700" cy="6243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9" name="Google Shape;239;p20"/>
          <p:cNvGrpSpPr/>
          <p:nvPr/>
        </p:nvGrpSpPr>
        <p:grpSpPr>
          <a:xfrm>
            <a:off x="6434474" y="1421012"/>
            <a:ext cx="2032930" cy="3426146"/>
            <a:chOff x="6310400" y="1593363"/>
            <a:chExt cx="2342895" cy="3948538"/>
          </a:xfrm>
        </p:grpSpPr>
        <p:pic>
          <p:nvPicPr>
            <p:cNvPr id="240" name="Google Shape;24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5425" y="1593363"/>
              <a:ext cx="2307870" cy="320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10400" y="4690500"/>
              <a:ext cx="2310933" cy="851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20"/>
          <p:cNvSpPr/>
          <p:nvPr/>
        </p:nvSpPr>
        <p:spPr>
          <a:xfrm>
            <a:off x="5503663" y="2534493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4188413" y="1828368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43" name="Google Shape;243;p20"/>
          <p:cNvSpPr/>
          <p:nvPr/>
        </p:nvSpPr>
        <p:spPr>
          <a:xfrm>
            <a:off x="5093213" y="1828368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20"/>
          <p:cNvCxnSpPr>
            <a:stCxn id="243" idx="3"/>
            <a:endCxn id="242" idx="0"/>
          </p:cNvCxnSpPr>
          <p:nvPr/>
        </p:nvCxnSpPr>
        <p:spPr>
          <a:xfrm>
            <a:off x="5427713" y="2180268"/>
            <a:ext cx="404400" cy="35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0"/>
          <p:cNvSpPr/>
          <p:nvPr/>
        </p:nvSpPr>
        <p:spPr>
          <a:xfrm>
            <a:off x="2564325" y="1101475"/>
            <a:ext cx="9048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</a:t>
            </a:r>
            <a:endParaRPr/>
          </a:p>
        </p:txBody>
      </p:sp>
      <p:cxnSp>
        <p:nvCxnSpPr>
          <p:cNvPr id="246" name="Google Shape;246;p20"/>
          <p:cNvCxnSpPr>
            <a:stCxn id="245" idx="2"/>
            <a:endCxn id="230" idx="0"/>
          </p:cNvCxnSpPr>
          <p:nvPr/>
        </p:nvCxnSpPr>
        <p:spPr>
          <a:xfrm rot="5400000">
            <a:off x="1952625" y="771475"/>
            <a:ext cx="473700" cy="1654500"/>
          </a:xfrm>
          <a:prstGeom prst="bentConnector3">
            <a:avLst>
              <a:gd fmla="val 761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0"/>
          <p:cNvSpPr/>
          <p:nvPr/>
        </p:nvSpPr>
        <p:spPr>
          <a:xfrm>
            <a:off x="926700" y="3083250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248" name="Google Shape;248;p20"/>
          <p:cNvCxnSpPr>
            <a:stCxn id="247" idx="1"/>
            <a:endCxn id="249" idx="1"/>
          </p:cNvCxnSpPr>
          <p:nvPr/>
        </p:nvCxnSpPr>
        <p:spPr>
          <a:xfrm flipH="1">
            <a:off x="914700" y="3213450"/>
            <a:ext cx="12000" cy="1026000"/>
          </a:xfrm>
          <a:prstGeom prst="bentConnector3">
            <a:avLst>
              <a:gd fmla="val 20854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0"/>
          <p:cNvSpPr/>
          <p:nvPr/>
        </p:nvSpPr>
        <p:spPr>
          <a:xfrm>
            <a:off x="2564325" y="3885356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44</a:t>
            </a:r>
            <a:endParaRPr b="1"/>
          </a:p>
        </p:txBody>
      </p:sp>
      <p:sp>
        <p:nvSpPr>
          <p:cNvPr id="251" name="Google Shape;251;p20"/>
          <p:cNvSpPr/>
          <p:nvPr/>
        </p:nvSpPr>
        <p:spPr>
          <a:xfrm>
            <a:off x="3469125" y="3885356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20"/>
          <p:cNvCxnSpPr>
            <a:stCxn id="251" idx="3"/>
            <a:endCxn id="253" idx="1"/>
          </p:cNvCxnSpPr>
          <p:nvPr/>
        </p:nvCxnSpPr>
        <p:spPr>
          <a:xfrm flipH="1" rot="10800000">
            <a:off x="3803625" y="4232456"/>
            <a:ext cx="389400" cy="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0"/>
          <p:cNvSpPr/>
          <p:nvPr/>
        </p:nvSpPr>
        <p:spPr>
          <a:xfrm>
            <a:off x="914575" y="3887681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66</a:t>
            </a:r>
            <a:endParaRPr b="1"/>
          </a:p>
        </p:txBody>
      </p:sp>
      <p:sp>
        <p:nvSpPr>
          <p:cNvPr id="254" name="Google Shape;254;p20"/>
          <p:cNvSpPr/>
          <p:nvPr/>
        </p:nvSpPr>
        <p:spPr>
          <a:xfrm>
            <a:off x="1819375" y="3887681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20"/>
          <p:cNvCxnSpPr>
            <a:stCxn id="254" idx="3"/>
            <a:endCxn id="250" idx="1"/>
          </p:cNvCxnSpPr>
          <p:nvPr/>
        </p:nvCxnSpPr>
        <p:spPr>
          <a:xfrm flipH="1" rot="10800000">
            <a:off x="2153875" y="4237181"/>
            <a:ext cx="410400" cy="2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0"/>
          <p:cNvSpPr/>
          <p:nvPr/>
        </p:nvSpPr>
        <p:spPr>
          <a:xfrm>
            <a:off x="1924713" y="3139875"/>
            <a:ext cx="7695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cxnSp>
        <p:nvCxnSpPr>
          <p:cNvPr id="257" name="Google Shape;257;p20"/>
          <p:cNvCxnSpPr>
            <a:stCxn id="256" idx="2"/>
            <a:endCxn id="250" idx="0"/>
          </p:cNvCxnSpPr>
          <p:nvPr/>
        </p:nvCxnSpPr>
        <p:spPr>
          <a:xfrm flipH="1" rot="-5400000">
            <a:off x="2420613" y="3289125"/>
            <a:ext cx="485100" cy="707400"/>
          </a:xfrm>
          <a:prstGeom prst="bentConnector3">
            <a:avLst>
              <a:gd fmla="val 732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0"/>
          <p:cNvSpPr/>
          <p:nvPr/>
        </p:nvSpPr>
        <p:spPr>
          <a:xfrm>
            <a:off x="5508275" y="4586743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4193025" y="3880618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59" name="Google Shape;259;p20"/>
          <p:cNvSpPr/>
          <p:nvPr/>
        </p:nvSpPr>
        <p:spPr>
          <a:xfrm>
            <a:off x="5097825" y="3880618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20"/>
          <p:cNvCxnSpPr>
            <a:stCxn id="259" idx="3"/>
            <a:endCxn id="258" idx="0"/>
          </p:cNvCxnSpPr>
          <p:nvPr/>
        </p:nvCxnSpPr>
        <p:spPr>
          <a:xfrm>
            <a:off x="5432325" y="4232518"/>
            <a:ext cx="404400" cy="35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0"/>
          <p:cNvSpPr/>
          <p:nvPr/>
        </p:nvSpPr>
        <p:spPr>
          <a:xfrm>
            <a:off x="2883613" y="3139875"/>
            <a:ext cx="9048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</a:t>
            </a:r>
            <a:endParaRPr/>
          </a:p>
        </p:txBody>
      </p:sp>
      <p:cxnSp>
        <p:nvCxnSpPr>
          <p:cNvPr id="262" name="Google Shape;262;p20"/>
          <p:cNvCxnSpPr>
            <a:stCxn id="261" idx="2"/>
            <a:endCxn id="249" idx="0"/>
          </p:cNvCxnSpPr>
          <p:nvPr/>
        </p:nvCxnSpPr>
        <p:spPr>
          <a:xfrm rot="5400000">
            <a:off x="2107813" y="2659575"/>
            <a:ext cx="487500" cy="19689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0"/>
          <p:cNvSpPr/>
          <p:nvPr/>
        </p:nvSpPr>
        <p:spPr>
          <a:xfrm>
            <a:off x="6729925" y="1636000"/>
            <a:ext cx="1251900" cy="3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6655575" y="2007825"/>
            <a:ext cx="1741200" cy="146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446175" y="1017725"/>
            <a:ext cx="5821200" cy="400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theList.delete(44);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</a:t>
            </a:r>
            <a:r>
              <a:rPr lang="en"/>
              <a:t> : Single Linked List</a:t>
            </a:r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6267450" y="897850"/>
            <a:ext cx="280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theList.insert(66);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theList.delete(44);</a:t>
            </a:r>
            <a:endParaRPr b="1"/>
          </a:p>
        </p:txBody>
      </p:sp>
      <p:grpSp>
        <p:nvGrpSpPr>
          <p:cNvPr id="272" name="Google Shape;272;p21"/>
          <p:cNvGrpSpPr/>
          <p:nvPr/>
        </p:nvGrpSpPr>
        <p:grpSpPr>
          <a:xfrm>
            <a:off x="6434474" y="1421012"/>
            <a:ext cx="2032930" cy="3426146"/>
            <a:chOff x="6310400" y="1593363"/>
            <a:chExt cx="2342895" cy="3948538"/>
          </a:xfrm>
        </p:grpSpPr>
        <p:pic>
          <p:nvPicPr>
            <p:cNvPr id="273" name="Google Shape;27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5425" y="1593363"/>
              <a:ext cx="2307870" cy="320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10400" y="4690500"/>
              <a:ext cx="2310933" cy="851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21"/>
          <p:cNvSpPr/>
          <p:nvPr/>
        </p:nvSpPr>
        <p:spPr>
          <a:xfrm flipH="1" rot="10800000">
            <a:off x="6655575" y="3470350"/>
            <a:ext cx="1741200" cy="9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873537" y="1197913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277" name="Google Shape;277;p21"/>
          <p:cNvCxnSpPr>
            <a:stCxn id="276" idx="1"/>
            <a:endCxn id="278" idx="1"/>
          </p:cNvCxnSpPr>
          <p:nvPr/>
        </p:nvCxnSpPr>
        <p:spPr>
          <a:xfrm flipH="1">
            <a:off x="861537" y="1328113"/>
            <a:ext cx="12000" cy="1026000"/>
          </a:xfrm>
          <a:prstGeom prst="bentConnector3">
            <a:avLst>
              <a:gd fmla="val 20854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1"/>
          <p:cNvSpPr/>
          <p:nvPr/>
        </p:nvSpPr>
        <p:spPr>
          <a:xfrm>
            <a:off x="2511163" y="2000018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44</a:t>
            </a:r>
            <a:endParaRPr b="1"/>
          </a:p>
        </p:txBody>
      </p:sp>
      <p:sp>
        <p:nvSpPr>
          <p:cNvPr id="280" name="Google Shape;280;p21"/>
          <p:cNvSpPr/>
          <p:nvPr/>
        </p:nvSpPr>
        <p:spPr>
          <a:xfrm>
            <a:off x="3415963" y="2000018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21"/>
          <p:cNvCxnSpPr>
            <a:stCxn id="280" idx="3"/>
            <a:endCxn id="282" idx="1"/>
          </p:cNvCxnSpPr>
          <p:nvPr/>
        </p:nvCxnSpPr>
        <p:spPr>
          <a:xfrm flipH="1" rot="10800000">
            <a:off x="3750463" y="2347118"/>
            <a:ext cx="389400" cy="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1"/>
          <p:cNvSpPr/>
          <p:nvPr/>
        </p:nvSpPr>
        <p:spPr>
          <a:xfrm>
            <a:off x="861413" y="2002343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66</a:t>
            </a:r>
            <a:endParaRPr b="1"/>
          </a:p>
        </p:txBody>
      </p:sp>
      <p:sp>
        <p:nvSpPr>
          <p:cNvPr id="283" name="Google Shape;283;p21"/>
          <p:cNvSpPr/>
          <p:nvPr/>
        </p:nvSpPr>
        <p:spPr>
          <a:xfrm>
            <a:off x="1766213" y="2002343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21"/>
          <p:cNvCxnSpPr>
            <a:stCxn id="283" idx="3"/>
            <a:endCxn id="282" idx="2"/>
          </p:cNvCxnSpPr>
          <p:nvPr/>
        </p:nvCxnSpPr>
        <p:spPr>
          <a:xfrm>
            <a:off x="2100713" y="2354243"/>
            <a:ext cx="2491500" cy="344700"/>
          </a:xfrm>
          <a:prstGeom prst="bentConnector4">
            <a:avLst>
              <a:gd fmla="val 8210" name="adj1"/>
              <a:gd fmla="val 16912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1"/>
          <p:cNvSpPr/>
          <p:nvPr/>
        </p:nvSpPr>
        <p:spPr>
          <a:xfrm>
            <a:off x="1871550" y="1254538"/>
            <a:ext cx="7695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cxnSp>
        <p:nvCxnSpPr>
          <p:cNvPr id="286" name="Google Shape;286;p21"/>
          <p:cNvCxnSpPr>
            <a:stCxn id="285" idx="2"/>
            <a:endCxn id="279" idx="0"/>
          </p:cNvCxnSpPr>
          <p:nvPr/>
        </p:nvCxnSpPr>
        <p:spPr>
          <a:xfrm flipH="1" rot="-5400000">
            <a:off x="2367450" y="1403788"/>
            <a:ext cx="485100" cy="707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1"/>
          <p:cNvSpPr/>
          <p:nvPr/>
        </p:nvSpPr>
        <p:spPr>
          <a:xfrm>
            <a:off x="5455113" y="2701406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139863" y="1995281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88" name="Google Shape;288;p21"/>
          <p:cNvSpPr/>
          <p:nvPr/>
        </p:nvSpPr>
        <p:spPr>
          <a:xfrm>
            <a:off x="5044663" y="1995281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21"/>
          <p:cNvCxnSpPr>
            <a:stCxn id="288" idx="3"/>
            <a:endCxn id="287" idx="0"/>
          </p:cNvCxnSpPr>
          <p:nvPr/>
        </p:nvCxnSpPr>
        <p:spPr>
          <a:xfrm>
            <a:off x="5379163" y="2347181"/>
            <a:ext cx="404400" cy="35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1"/>
          <p:cNvSpPr/>
          <p:nvPr/>
        </p:nvSpPr>
        <p:spPr>
          <a:xfrm>
            <a:off x="2830450" y="1254538"/>
            <a:ext cx="9048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</a:t>
            </a:r>
            <a:endParaRPr/>
          </a:p>
        </p:txBody>
      </p:sp>
      <p:cxnSp>
        <p:nvCxnSpPr>
          <p:cNvPr id="291" name="Google Shape;291;p21"/>
          <p:cNvCxnSpPr>
            <a:stCxn id="290" idx="2"/>
            <a:endCxn id="278" idx="0"/>
          </p:cNvCxnSpPr>
          <p:nvPr/>
        </p:nvCxnSpPr>
        <p:spPr>
          <a:xfrm rot="5400000">
            <a:off x="2054650" y="774238"/>
            <a:ext cx="487500" cy="1968900"/>
          </a:xfrm>
          <a:prstGeom prst="bentConnector3">
            <a:avLst>
              <a:gd fmla="val 774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1"/>
          <p:cNvSpPr/>
          <p:nvPr/>
        </p:nvSpPr>
        <p:spPr>
          <a:xfrm>
            <a:off x="788687" y="3250163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293" name="Google Shape;293;p21"/>
          <p:cNvCxnSpPr>
            <a:stCxn id="292" idx="1"/>
            <a:endCxn id="294" idx="1"/>
          </p:cNvCxnSpPr>
          <p:nvPr/>
        </p:nvCxnSpPr>
        <p:spPr>
          <a:xfrm flipH="1">
            <a:off x="776687" y="3380363"/>
            <a:ext cx="12000" cy="715500"/>
          </a:xfrm>
          <a:prstGeom prst="bentConnector3">
            <a:avLst>
              <a:gd fmla="val 20854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1"/>
          <p:cNvSpPr/>
          <p:nvPr/>
        </p:nvSpPr>
        <p:spPr>
          <a:xfrm>
            <a:off x="776563" y="3743943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66</a:t>
            </a:r>
            <a:endParaRPr b="1"/>
          </a:p>
        </p:txBody>
      </p:sp>
      <p:sp>
        <p:nvSpPr>
          <p:cNvPr id="295" name="Google Shape;295;p21"/>
          <p:cNvSpPr/>
          <p:nvPr/>
        </p:nvSpPr>
        <p:spPr>
          <a:xfrm>
            <a:off x="1681363" y="3743943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21"/>
          <p:cNvCxnSpPr>
            <a:stCxn id="295" idx="3"/>
            <a:endCxn id="297" idx="1"/>
          </p:cNvCxnSpPr>
          <p:nvPr/>
        </p:nvCxnSpPr>
        <p:spPr>
          <a:xfrm flipH="1" rot="10800000">
            <a:off x="2015863" y="4088643"/>
            <a:ext cx="2039100" cy="7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21"/>
          <p:cNvSpPr/>
          <p:nvPr/>
        </p:nvSpPr>
        <p:spPr>
          <a:xfrm>
            <a:off x="5370263" y="4443006"/>
            <a:ext cx="6570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4055013" y="3736881"/>
            <a:ext cx="9048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</a:t>
            </a:r>
            <a:endParaRPr b="1"/>
          </a:p>
        </p:txBody>
      </p:sp>
      <p:sp>
        <p:nvSpPr>
          <p:cNvPr id="299" name="Google Shape;299;p21"/>
          <p:cNvSpPr/>
          <p:nvPr/>
        </p:nvSpPr>
        <p:spPr>
          <a:xfrm>
            <a:off x="4959813" y="3736881"/>
            <a:ext cx="3345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21"/>
          <p:cNvCxnSpPr>
            <a:stCxn id="299" idx="3"/>
            <a:endCxn id="298" idx="0"/>
          </p:cNvCxnSpPr>
          <p:nvPr/>
        </p:nvCxnSpPr>
        <p:spPr>
          <a:xfrm>
            <a:off x="5294313" y="4088781"/>
            <a:ext cx="404400" cy="35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