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Roboto Mono"/>
      <p:regular r:id="rId70"/>
      <p:bold r:id="rId71"/>
      <p:italic r:id="rId72"/>
      <p:boldItalic r:id="rId73"/>
    </p:embeddedFont>
    <p:embeddedFont>
      <p:font typeface="Comfortaa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75" Type="http://schemas.openxmlformats.org/officeDocument/2006/relationships/font" Target="fonts/Comfortaa-bold.fntdata"/><Relationship Id="rId30" Type="http://schemas.openxmlformats.org/officeDocument/2006/relationships/slide" Target="slides/slide25.xml"/><Relationship Id="rId74" Type="http://schemas.openxmlformats.org/officeDocument/2006/relationships/font" Target="fonts/Comfortaa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2faeaa2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32faeaa2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2faeaa2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32faeaa2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32faeaa2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32faeaa2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2faeaa2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2faeaa2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32faeaa2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32faeaa2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32faeaa2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32faeaa2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32faeaa25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f32faeaa25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32faeaa25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32faeaa25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f32faeaa25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f32faeaa25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f32faeaa2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f32faeaa2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2faeaa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32faeaa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32faeaa25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32faeaa25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34540c8f1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f34540c8f1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f34540c8f1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f34540c8f1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f32faeaa25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f32faeaa25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f32faeaa25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f32faeaa25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f32faeaa25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f32faeaa25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32faeaa25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32faeaa25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f32faeaa25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f32faeaa25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f32faeaa25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f32faeaa25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f32faeaa25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f32faeaa25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32faeaa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32faeaa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32faeaa25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32faeaa25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f32faeaa25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f32faeaa25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f32faeaa25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f32faeaa25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f32faeaa25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f32faeaa25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34540c8f1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34540c8f1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f34540c8f1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f34540c8f1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f32faeaa25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f32faeaa25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f32faeaa25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f32faeaa25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34540c8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34540c8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f34540c8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f34540c8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4540c8f1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4540c8f1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34540c8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34540c8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f34540c8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f34540c8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f34540c8f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f34540c8f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f34540c8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f34540c8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f34540c8f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f34540c8f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f34540c8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f34540c8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f34540c8f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f34540c8f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f34540c8f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f34540c8f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f34540c8f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f34540c8f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f34540c8f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f34540c8f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2faeaa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2faeaa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f34540c8f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f34540c8f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f34540c8f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f34540c8f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f34540c8f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f34540c8f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f34540c8f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f34540c8f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f34540c8f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f34540c8f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34540c8f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34540c8f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f34540c8f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f34540c8f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f34540c8f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f34540c8f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f34540c8f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f34540c8f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f34540c8f1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f34540c8f1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2faeaa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2faeaa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f34540c8f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f34540c8f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f34540c8f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f34540c8f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f34540c8f1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f34540c8f1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f34540c8f1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f34540c8f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34540c8f1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34540c8f1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32faeaa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32faeaa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2faeaa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2faeaa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32faeaa2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32faeaa2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Comfortaa"/>
                <a:ea typeface="Comfortaa"/>
                <a:cs typeface="Comfortaa"/>
                <a:sym typeface="Comfortaa"/>
              </a:rPr>
              <a:t>Recursion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Pengertian | Hanoi | Merge Sort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28800" y="44862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Muhammad Haffad Addakhil (18650105)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83863" y="108830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74330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2237186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600041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31462" y="2272392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36506" y="2111997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2115602" y="227240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991507" y="1212756"/>
            <a:ext cx="3085150" cy="400225"/>
            <a:chOff x="5664025" y="2575313"/>
            <a:chExt cx="3085150" cy="400225"/>
          </a:xfrm>
        </p:grpSpPr>
        <p:sp>
          <p:nvSpPr>
            <p:cNvPr id="256" name="Google Shape;256;p22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259" name="Google Shape;259;p22"/>
          <p:cNvSpPr txBox="1"/>
          <p:nvPr/>
        </p:nvSpPr>
        <p:spPr>
          <a:xfrm>
            <a:off x="183875" y="255082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4851188" y="108830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5541655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904511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8267366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5198787" y="2272392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8029481" y="2272397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6782927" y="227240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2"/>
          <p:cNvGrpSpPr/>
          <p:nvPr/>
        </p:nvGrpSpPr>
        <p:grpSpPr>
          <a:xfrm>
            <a:off x="5658832" y="1212756"/>
            <a:ext cx="3085150" cy="400225"/>
            <a:chOff x="5664025" y="2575313"/>
            <a:chExt cx="3085150" cy="400225"/>
          </a:xfrm>
        </p:grpSpPr>
        <p:sp>
          <p:nvSpPr>
            <p:cNvPr id="268" name="Google Shape;268;p22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271" name="Google Shape;271;p22"/>
          <p:cNvSpPr txBox="1"/>
          <p:nvPr/>
        </p:nvSpPr>
        <p:spPr>
          <a:xfrm>
            <a:off x="4851200" y="255082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162025" y="30125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852493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2215348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3578203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509624" y="419661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3345306" y="41966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3456539" y="403639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2"/>
          <p:cNvGrpSpPr/>
          <p:nvPr/>
        </p:nvGrpSpPr>
        <p:grpSpPr>
          <a:xfrm>
            <a:off x="969669" y="3136981"/>
            <a:ext cx="3085150" cy="400225"/>
            <a:chOff x="5664025" y="2575313"/>
            <a:chExt cx="3085150" cy="400225"/>
          </a:xfrm>
        </p:grpSpPr>
        <p:sp>
          <p:nvSpPr>
            <p:cNvPr id="280" name="Google Shape;280;p22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283" name="Google Shape;283;p22"/>
          <p:cNvSpPr txBox="1"/>
          <p:nvPr/>
        </p:nvSpPr>
        <p:spPr>
          <a:xfrm>
            <a:off x="162038" y="447505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4829350" y="30125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5519818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882673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8245528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6539774" y="419661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8007643" y="41966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8123889" y="403640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5636994" y="3136981"/>
            <a:ext cx="3085150" cy="400225"/>
            <a:chOff x="5664025" y="2575313"/>
            <a:chExt cx="3085150" cy="400225"/>
          </a:xfrm>
        </p:grpSpPr>
        <p:sp>
          <p:nvSpPr>
            <p:cNvPr id="292" name="Google Shape;292;p22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295" name="Google Shape;295;p22"/>
          <p:cNvSpPr txBox="1"/>
          <p:nvPr/>
        </p:nvSpPr>
        <p:spPr>
          <a:xfrm>
            <a:off x="4829363" y="447505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183863" y="108830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183875" y="255082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C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4851188" y="108830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541655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874330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2237186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3600041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1894299" y="2272392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3362156" y="22722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755664" y="2271514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991507" y="1212756"/>
            <a:ext cx="3085150" cy="400225"/>
            <a:chOff x="5664025" y="2575313"/>
            <a:chExt cx="3085150" cy="400225"/>
          </a:xfrm>
        </p:grpSpPr>
        <p:sp>
          <p:nvSpPr>
            <p:cNvPr id="312" name="Google Shape;312;p23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315" name="Google Shape;315;p23"/>
          <p:cNvSpPr/>
          <p:nvPr/>
        </p:nvSpPr>
        <p:spPr>
          <a:xfrm>
            <a:off x="6904511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8267366" y="1227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 flipH="1">
            <a:off x="6568084" y="2272392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6666618" y="2109186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 flipH="1">
            <a:off x="5426444" y="227240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3"/>
          <p:cNvGrpSpPr/>
          <p:nvPr/>
        </p:nvGrpSpPr>
        <p:grpSpPr>
          <a:xfrm>
            <a:off x="5658832" y="1212756"/>
            <a:ext cx="3085150" cy="400225"/>
            <a:chOff x="5664025" y="2575313"/>
            <a:chExt cx="3085150" cy="400225"/>
          </a:xfrm>
        </p:grpSpPr>
        <p:sp>
          <p:nvSpPr>
            <p:cNvPr id="321" name="Google Shape;321;p23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324" name="Google Shape;324;p23"/>
          <p:cNvSpPr txBox="1"/>
          <p:nvPr/>
        </p:nvSpPr>
        <p:spPr>
          <a:xfrm>
            <a:off x="4851200" y="255082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C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495688" y="30125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3186155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4549011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5911866" y="31512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 flipH="1">
            <a:off x="4212584" y="419661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4311118" y="4033411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 flipH="1">
            <a:off x="4427356" y="38701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3303332" y="3136981"/>
            <a:ext cx="3085150" cy="400225"/>
            <a:chOff x="5664025" y="2575313"/>
            <a:chExt cx="3085150" cy="400225"/>
          </a:xfrm>
        </p:grpSpPr>
        <p:sp>
          <p:nvSpPr>
            <p:cNvPr id="333" name="Google Shape;333;p23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34" name="Google Shape;334;p23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336" name="Google Shape;336;p23"/>
          <p:cNvSpPr txBox="1"/>
          <p:nvPr/>
        </p:nvSpPr>
        <p:spPr>
          <a:xfrm>
            <a:off x="2495700" y="447505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/>
          <p:nvPr/>
        </p:nvSpPr>
        <p:spPr>
          <a:xfrm>
            <a:off x="4843263" y="24606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344" name="Google Shape;344;p24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4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396725" y="1082200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Dari langkah tersebut kita tahu langkah-langkah memindah cakram</a:t>
            </a:r>
            <a:endParaRPr b="1"/>
          </a:p>
        </p:txBody>
      </p:sp>
      <p:sp>
        <p:nvSpPr>
          <p:cNvPr id="349" name="Google Shape;349;p24"/>
          <p:cNvSpPr/>
          <p:nvPr/>
        </p:nvSpPr>
        <p:spPr>
          <a:xfrm>
            <a:off x="1859099" y="273095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1964143" y="257056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2080389" y="241016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83919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202048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356490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3122463" y="4604630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1859099" y="4604630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1964143" y="4444235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2080389" y="4283840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554791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6910773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827362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7831188" y="361710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7930724" y="345660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8035768" y="329621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8152014" y="313581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4040450" y="146247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1</a:t>
            </a:r>
            <a:endParaRPr b="1"/>
          </a:p>
        </p:txBody>
      </p:sp>
      <p:sp>
        <p:nvSpPr>
          <p:cNvPr id="368" name="Google Shape;368;p24"/>
          <p:cNvSpPr/>
          <p:nvPr/>
        </p:nvSpPr>
        <p:spPr>
          <a:xfrm>
            <a:off x="134600" y="34482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026325" y="336382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</a:t>
            </a:r>
            <a:endParaRPr b="1"/>
          </a:p>
        </p:txBody>
      </p:sp>
      <p:sp>
        <p:nvSpPr>
          <p:cNvPr id="370" name="Google Shape;370;p24"/>
          <p:cNvSpPr/>
          <p:nvPr/>
        </p:nvSpPr>
        <p:spPr>
          <a:xfrm>
            <a:off x="8734988" y="2376250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3</a:t>
            </a:r>
            <a:endParaRPr b="1"/>
          </a:p>
        </p:txBody>
      </p:sp>
      <p:sp>
        <p:nvSpPr>
          <p:cNvPr id="371" name="Google Shape;371;p24"/>
          <p:cNvSpPr/>
          <p:nvPr/>
        </p:nvSpPr>
        <p:spPr>
          <a:xfrm>
            <a:off x="1722775" y="1462475"/>
            <a:ext cx="1090800" cy="167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5664025" y="2575313"/>
            <a:ext cx="3085150" cy="400225"/>
            <a:chOff x="5664025" y="2575313"/>
            <a:chExt cx="3085150" cy="400225"/>
          </a:xfrm>
        </p:grpSpPr>
        <p:sp>
          <p:nvSpPr>
            <p:cNvPr id="373" name="Google Shape;373;p24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74" name="Google Shape;374;p24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376" name="Google Shape;376;p24"/>
          <p:cNvGrpSpPr/>
          <p:nvPr/>
        </p:nvGrpSpPr>
        <p:grpSpPr>
          <a:xfrm>
            <a:off x="955300" y="1674213"/>
            <a:ext cx="3085150" cy="400225"/>
            <a:chOff x="5664025" y="2575313"/>
            <a:chExt cx="3085150" cy="400225"/>
          </a:xfrm>
        </p:grpSpPr>
        <p:sp>
          <p:nvSpPr>
            <p:cNvPr id="377" name="Google Shape;377;p24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955300" y="3589938"/>
            <a:ext cx="3085150" cy="400225"/>
            <a:chOff x="5664025" y="2575313"/>
            <a:chExt cx="3085150" cy="400225"/>
          </a:xfrm>
        </p:grpSpPr>
        <p:sp>
          <p:nvSpPr>
            <p:cNvPr id="381" name="Google Shape;381;p24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383" name="Google Shape;383;p24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384" name="Google Shape;384;p24"/>
          <p:cNvSpPr txBox="1"/>
          <p:nvPr/>
        </p:nvSpPr>
        <p:spPr>
          <a:xfrm>
            <a:off x="4385725" y="43243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4385725" y="1508350"/>
            <a:ext cx="44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B; A → C; B → C; A → B; C → A; C → B; A → B  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/>
          <p:nvPr/>
        </p:nvSpPr>
        <p:spPr>
          <a:xfrm>
            <a:off x="4843263" y="24606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393" name="Google Shape;393;p25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25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396725" y="1082200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Setelah itu kita tinjau bagaimana 3 cakram tersebut berpindah ke tiang terakhir</a:t>
            </a:r>
            <a:endParaRPr b="1"/>
          </a:p>
        </p:txBody>
      </p:sp>
      <p:sp>
        <p:nvSpPr>
          <p:cNvPr id="398" name="Google Shape;398;p25"/>
          <p:cNvSpPr/>
          <p:nvPr/>
        </p:nvSpPr>
        <p:spPr>
          <a:xfrm>
            <a:off x="1859099" y="273095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1964143" y="257056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2080389" y="241016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83919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2202048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356490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3122463" y="4604630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1859099" y="4604630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1964143" y="4444235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2080389" y="4283840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554791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6910773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827362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7831188" y="361710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7930724" y="345660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8035768" y="329621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8152014" y="313581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4040450" y="146247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1</a:t>
            </a:r>
            <a:endParaRPr b="1"/>
          </a:p>
        </p:txBody>
      </p:sp>
      <p:sp>
        <p:nvSpPr>
          <p:cNvPr id="417" name="Google Shape;417;p25"/>
          <p:cNvSpPr/>
          <p:nvPr/>
        </p:nvSpPr>
        <p:spPr>
          <a:xfrm>
            <a:off x="134600" y="34482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4026325" y="336382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</a:t>
            </a:r>
            <a:endParaRPr b="1"/>
          </a:p>
        </p:txBody>
      </p:sp>
      <p:sp>
        <p:nvSpPr>
          <p:cNvPr id="419" name="Google Shape;419;p25"/>
          <p:cNvSpPr/>
          <p:nvPr/>
        </p:nvSpPr>
        <p:spPr>
          <a:xfrm>
            <a:off x="8734988" y="2376250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3</a:t>
            </a:r>
            <a:endParaRPr b="1"/>
          </a:p>
        </p:txBody>
      </p:sp>
      <p:sp>
        <p:nvSpPr>
          <p:cNvPr id="420" name="Google Shape;420;p25"/>
          <p:cNvSpPr/>
          <p:nvPr/>
        </p:nvSpPr>
        <p:spPr>
          <a:xfrm>
            <a:off x="7786350" y="2664695"/>
            <a:ext cx="1090800" cy="94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5"/>
          <p:cNvGrpSpPr/>
          <p:nvPr/>
        </p:nvGrpSpPr>
        <p:grpSpPr>
          <a:xfrm>
            <a:off x="5664025" y="2575313"/>
            <a:ext cx="3085150" cy="400225"/>
            <a:chOff x="5664025" y="2575313"/>
            <a:chExt cx="3085150" cy="400225"/>
          </a:xfrm>
        </p:grpSpPr>
        <p:sp>
          <p:nvSpPr>
            <p:cNvPr id="422" name="Google Shape;422;p25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425" name="Google Shape;425;p25"/>
          <p:cNvGrpSpPr/>
          <p:nvPr/>
        </p:nvGrpSpPr>
        <p:grpSpPr>
          <a:xfrm>
            <a:off x="955300" y="1674213"/>
            <a:ext cx="3085150" cy="400225"/>
            <a:chOff x="5664025" y="2575313"/>
            <a:chExt cx="3085150" cy="400225"/>
          </a:xfrm>
        </p:grpSpPr>
        <p:sp>
          <p:nvSpPr>
            <p:cNvPr id="426" name="Google Shape;426;p25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28" name="Google Shape;428;p25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429" name="Google Shape;429;p25"/>
          <p:cNvGrpSpPr/>
          <p:nvPr/>
        </p:nvGrpSpPr>
        <p:grpSpPr>
          <a:xfrm>
            <a:off x="955300" y="3589938"/>
            <a:ext cx="3085150" cy="400225"/>
            <a:chOff x="5664025" y="2575313"/>
            <a:chExt cx="3085150" cy="400225"/>
          </a:xfrm>
        </p:grpSpPr>
        <p:sp>
          <p:nvSpPr>
            <p:cNvPr id="430" name="Google Shape;430;p25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433" name="Google Shape;433;p25"/>
          <p:cNvSpPr txBox="1"/>
          <p:nvPr/>
        </p:nvSpPr>
        <p:spPr>
          <a:xfrm>
            <a:off x="4385725" y="43243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4385725" y="1508350"/>
            <a:ext cx="44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B; A → C; B → C; A → B; C → A; C → B; A → B  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396725" y="1082200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Sekarang coba kita tinjau bagaimana cakram-cakram berpindah,..</a:t>
            </a:r>
            <a:endParaRPr b="1"/>
          </a:p>
        </p:txBody>
      </p:sp>
      <p:sp>
        <p:nvSpPr>
          <p:cNvPr id="441" name="Google Shape;441;p26"/>
          <p:cNvSpPr/>
          <p:nvPr/>
        </p:nvSpPr>
        <p:spPr>
          <a:xfrm>
            <a:off x="2495700" y="33600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6"/>
          <p:cNvGrpSpPr/>
          <p:nvPr/>
        </p:nvGrpSpPr>
        <p:grpSpPr>
          <a:xfrm>
            <a:off x="3186168" y="3498799"/>
            <a:ext cx="2841927" cy="1205813"/>
            <a:chOff x="1388125" y="1685575"/>
            <a:chExt cx="6367750" cy="2701800"/>
          </a:xfrm>
        </p:grpSpPr>
        <p:sp>
          <p:nvSpPr>
            <p:cNvPr id="443" name="Google Shape;443;p26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4215792" y="45441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4320836" y="43837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4437082" y="42233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578680" y="4544167"/>
            <a:ext cx="801900" cy="160500"/>
          </a:xfrm>
          <a:prstGeom prst="rect">
            <a:avLst/>
          </a:prstGeom>
          <a:solidFill>
            <a:srgbClr val="FF9900">
              <a:alpha val="3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5683724" y="4383772"/>
            <a:ext cx="591900" cy="160500"/>
          </a:xfrm>
          <a:prstGeom prst="rect">
            <a:avLst/>
          </a:prstGeom>
          <a:solidFill>
            <a:srgbClr val="FFFF00">
              <a:alpha val="3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5799970" y="4223377"/>
            <a:ext cx="359400" cy="160500"/>
          </a:xfrm>
          <a:prstGeom prst="rect">
            <a:avLst/>
          </a:prstGeom>
          <a:solidFill>
            <a:srgbClr val="00FF00">
              <a:alpha val="37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6"/>
          <p:cNvGrpSpPr/>
          <p:nvPr/>
        </p:nvGrpSpPr>
        <p:grpSpPr>
          <a:xfrm>
            <a:off x="3310200" y="3487425"/>
            <a:ext cx="3085150" cy="400225"/>
            <a:chOff x="5664025" y="2575313"/>
            <a:chExt cx="3085150" cy="400225"/>
          </a:xfrm>
        </p:grpSpPr>
        <p:sp>
          <p:nvSpPr>
            <p:cNvPr id="453" name="Google Shape;453;p26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54" name="Google Shape;454;p26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55" name="Google Shape;455;p26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456" name="Google Shape;456;p26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48160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6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459" name="Google Shape;459;p26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3128406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1859212" y="27309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1964256" y="25705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2080502" y="24101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6"/>
          <p:cNvGrpSpPr/>
          <p:nvPr/>
        </p:nvGrpSpPr>
        <p:grpSpPr>
          <a:xfrm>
            <a:off x="5506493" y="1685599"/>
            <a:ext cx="2841927" cy="1205813"/>
            <a:chOff x="1388125" y="1685575"/>
            <a:chExt cx="6367750" cy="2701800"/>
          </a:xfrm>
        </p:grpSpPr>
        <p:sp>
          <p:nvSpPr>
            <p:cNvPr id="467" name="Google Shape;467;p26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6"/>
          <p:cNvSpPr/>
          <p:nvPr/>
        </p:nvSpPr>
        <p:spPr>
          <a:xfrm>
            <a:off x="6526512" y="27309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6631556" y="25705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6747802" y="24101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176775" y="2106975"/>
            <a:ext cx="801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6"/>
          <p:cNvGrpSpPr/>
          <p:nvPr/>
        </p:nvGrpSpPr>
        <p:grpSpPr>
          <a:xfrm>
            <a:off x="954325" y="1665963"/>
            <a:ext cx="3085150" cy="400225"/>
            <a:chOff x="5664025" y="2575313"/>
            <a:chExt cx="3085150" cy="400225"/>
          </a:xfrm>
        </p:grpSpPr>
        <p:sp>
          <p:nvSpPr>
            <p:cNvPr id="475" name="Google Shape;475;p26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76" name="Google Shape;476;p26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5630525" y="1674225"/>
            <a:ext cx="3085150" cy="400225"/>
            <a:chOff x="5664025" y="2575313"/>
            <a:chExt cx="3085150" cy="400225"/>
          </a:xfrm>
        </p:grpSpPr>
        <p:sp>
          <p:nvSpPr>
            <p:cNvPr id="479" name="Google Shape;479;p26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311700" y="10177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1002168" y="1156449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365023" y="1156449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3727878" y="1156449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2031792" y="220181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2136836" y="20414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3606295" y="220182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27"/>
          <p:cNvGrpSpPr/>
          <p:nvPr/>
        </p:nvGrpSpPr>
        <p:grpSpPr>
          <a:xfrm>
            <a:off x="1126200" y="1145075"/>
            <a:ext cx="3085150" cy="400225"/>
            <a:chOff x="5664025" y="2575313"/>
            <a:chExt cx="3085150" cy="400225"/>
          </a:xfrm>
        </p:grpSpPr>
        <p:sp>
          <p:nvSpPr>
            <p:cNvPr id="495" name="Google Shape;495;p27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496" name="Google Shape;496;p27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497" name="Google Shape;497;p27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498" name="Google Shape;498;p27"/>
          <p:cNvSpPr txBox="1"/>
          <p:nvPr/>
        </p:nvSpPr>
        <p:spPr>
          <a:xfrm>
            <a:off x="311700" y="25009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679700" y="10177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537016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6733023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809587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399792" y="220181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136111" y="22018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7974295" y="220182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27"/>
          <p:cNvGrpSpPr/>
          <p:nvPr/>
        </p:nvGrpSpPr>
        <p:grpSpPr>
          <a:xfrm>
            <a:off x="5494200" y="1145075"/>
            <a:ext cx="3085150" cy="400225"/>
            <a:chOff x="5664025" y="2575313"/>
            <a:chExt cx="3085150" cy="400225"/>
          </a:xfrm>
        </p:grpSpPr>
        <p:sp>
          <p:nvSpPr>
            <p:cNvPr id="507" name="Google Shape;507;p27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08" name="Google Shape;508;p27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09" name="Google Shape;509;p27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10" name="Google Shape;510;p27"/>
          <p:cNvSpPr txBox="1"/>
          <p:nvPr/>
        </p:nvSpPr>
        <p:spPr>
          <a:xfrm>
            <a:off x="4679700" y="25009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356475" y="30188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46943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2409798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3772653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2076567" y="4202942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812886" y="4202947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925295" y="404245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7"/>
          <p:cNvGrpSpPr/>
          <p:nvPr/>
        </p:nvGrpSpPr>
        <p:grpSpPr>
          <a:xfrm>
            <a:off x="1170975" y="3146200"/>
            <a:ext cx="3085150" cy="400225"/>
            <a:chOff x="5664025" y="2575313"/>
            <a:chExt cx="3085150" cy="400225"/>
          </a:xfrm>
        </p:grpSpPr>
        <p:sp>
          <p:nvSpPr>
            <p:cNvPr id="519" name="Google Shape;519;p27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20" name="Google Shape;520;p27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22" name="Google Shape;522;p27"/>
          <p:cNvSpPr txBox="1"/>
          <p:nvPr/>
        </p:nvSpPr>
        <p:spPr>
          <a:xfrm>
            <a:off x="356475" y="450210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C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4679700" y="30188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5370168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733023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8095878" y="31575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765436" y="4212168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5136111" y="4202947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5248520" y="4042452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>
            <a:off x="5494200" y="3146200"/>
            <a:ext cx="3085150" cy="400225"/>
            <a:chOff x="5664025" y="2575313"/>
            <a:chExt cx="3085150" cy="400225"/>
          </a:xfrm>
        </p:grpSpPr>
        <p:sp>
          <p:nvSpPr>
            <p:cNvPr id="531" name="Google Shape;531;p27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32" name="Google Shape;532;p27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34" name="Google Shape;534;p27"/>
          <p:cNvSpPr txBox="1"/>
          <p:nvPr/>
        </p:nvSpPr>
        <p:spPr>
          <a:xfrm>
            <a:off x="4679700" y="450210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311700" y="10177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>
            <a:off x="100216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>
            <a:off x="2365023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/>
          <p:nvPr/>
        </p:nvSpPr>
        <p:spPr>
          <a:xfrm>
            <a:off x="372787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3397436" y="2211043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8"/>
          <p:cNvSpPr/>
          <p:nvPr/>
        </p:nvSpPr>
        <p:spPr>
          <a:xfrm>
            <a:off x="768111" y="220182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2243370" y="220182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>
            <a:off x="1126200" y="1145075"/>
            <a:ext cx="3085150" cy="400225"/>
            <a:chOff x="5664025" y="2575313"/>
            <a:chExt cx="3085150" cy="400225"/>
          </a:xfrm>
        </p:grpSpPr>
        <p:sp>
          <p:nvSpPr>
            <p:cNvPr id="548" name="Google Shape;548;p28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49" name="Google Shape;549;p28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50" name="Google Shape;550;p28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51" name="Google Shape;551;p28"/>
          <p:cNvSpPr txBox="1"/>
          <p:nvPr/>
        </p:nvSpPr>
        <p:spPr>
          <a:xfrm>
            <a:off x="311700" y="25009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4679700" y="10177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8"/>
          <p:cNvSpPr/>
          <p:nvPr/>
        </p:nvSpPr>
        <p:spPr>
          <a:xfrm>
            <a:off x="537016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6733023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095878" y="11564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7765436" y="2211043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7857986" y="2053716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6611370" y="220182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5494200" y="1145075"/>
            <a:ext cx="3085150" cy="400225"/>
            <a:chOff x="5664025" y="2575313"/>
            <a:chExt cx="3085150" cy="400225"/>
          </a:xfrm>
        </p:grpSpPr>
        <p:sp>
          <p:nvSpPr>
            <p:cNvPr id="560" name="Google Shape;560;p28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63" name="Google Shape;563;p28"/>
          <p:cNvSpPr txBox="1"/>
          <p:nvPr/>
        </p:nvSpPr>
        <p:spPr>
          <a:xfrm>
            <a:off x="4679700" y="25009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2495700" y="303730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3186168" y="3176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4549023" y="3176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5911878" y="317602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5581436" y="4230618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5673986" y="4073291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5790220" y="3905958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3310200" y="3164650"/>
            <a:ext cx="3085150" cy="400225"/>
            <a:chOff x="5664025" y="2575313"/>
            <a:chExt cx="3085150" cy="400225"/>
          </a:xfrm>
        </p:grpSpPr>
        <p:sp>
          <p:nvSpPr>
            <p:cNvPr id="572" name="Google Shape;572;p28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573" name="Google Shape;573;p28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574" name="Google Shape;574;p28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575" name="Google Shape;575;p28"/>
          <p:cNvSpPr txBox="1"/>
          <p:nvPr/>
        </p:nvSpPr>
        <p:spPr>
          <a:xfrm>
            <a:off x="2495700" y="452055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4843263" y="24606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582" name="Google Shape;582;p29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583" name="Google Shape;583;p29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9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1859099" y="273095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1964143" y="257056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2080389" y="241016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83919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2202048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356490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9"/>
          <p:cNvSpPr/>
          <p:nvPr/>
        </p:nvSpPr>
        <p:spPr>
          <a:xfrm>
            <a:off x="3122463" y="4604630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1859099" y="4604630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1964143" y="4444235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2080389" y="4283840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554791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6910773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827362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7831188" y="361710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7930724" y="345660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8035768" y="329621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8152014" y="313581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4040450" y="146247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1</a:t>
            </a:r>
            <a:endParaRPr b="1"/>
          </a:p>
        </p:txBody>
      </p:sp>
      <p:sp>
        <p:nvSpPr>
          <p:cNvPr id="606" name="Google Shape;606;p29"/>
          <p:cNvSpPr/>
          <p:nvPr/>
        </p:nvSpPr>
        <p:spPr>
          <a:xfrm>
            <a:off x="134600" y="34482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4026325" y="336382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</a:t>
            </a:r>
            <a:endParaRPr b="1"/>
          </a:p>
        </p:txBody>
      </p:sp>
      <p:sp>
        <p:nvSpPr>
          <p:cNvPr id="608" name="Google Shape;608;p29"/>
          <p:cNvSpPr/>
          <p:nvPr/>
        </p:nvSpPr>
        <p:spPr>
          <a:xfrm>
            <a:off x="8734988" y="2376250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3</a:t>
            </a:r>
            <a:endParaRPr b="1"/>
          </a:p>
        </p:txBody>
      </p:sp>
      <p:sp>
        <p:nvSpPr>
          <p:cNvPr id="609" name="Google Shape;609;p29"/>
          <p:cNvSpPr/>
          <p:nvPr/>
        </p:nvSpPr>
        <p:spPr>
          <a:xfrm>
            <a:off x="7786350" y="2664695"/>
            <a:ext cx="1090800" cy="94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29"/>
          <p:cNvGrpSpPr/>
          <p:nvPr/>
        </p:nvGrpSpPr>
        <p:grpSpPr>
          <a:xfrm>
            <a:off x="5664025" y="2575313"/>
            <a:ext cx="3085150" cy="400225"/>
            <a:chOff x="5664025" y="2575313"/>
            <a:chExt cx="3085150" cy="400225"/>
          </a:xfrm>
        </p:grpSpPr>
        <p:sp>
          <p:nvSpPr>
            <p:cNvPr id="611" name="Google Shape;611;p29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612" name="Google Shape;612;p29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613" name="Google Shape;613;p29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614" name="Google Shape;614;p29"/>
          <p:cNvGrpSpPr/>
          <p:nvPr/>
        </p:nvGrpSpPr>
        <p:grpSpPr>
          <a:xfrm>
            <a:off x="955300" y="1674213"/>
            <a:ext cx="3085150" cy="400225"/>
            <a:chOff x="5664025" y="2575313"/>
            <a:chExt cx="3085150" cy="400225"/>
          </a:xfrm>
        </p:grpSpPr>
        <p:sp>
          <p:nvSpPr>
            <p:cNvPr id="615" name="Google Shape;615;p29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617" name="Google Shape;617;p29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618" name="Google Shape;618;p29"/>
          <p:cNvGrpSpPr/>
          <p:nvPr/>
        </p:nvGrpSpPr>
        <p:grpSpPr>
          <a:xfrm>
            <a:off x="955300" y="3589938"/>
            <a:ext cx="3085150" cy="400225"/>
            <a:chOff x="5664025" y="2575313"/>
            <a:chExt cx="3085150" cy="400225"/>
          </a:xfrm>
        </p:grpSpPr>
        <p:sp>
          <p:nvSpPr>
            <p:cNvPr id="619" name="Google Shape;619;p29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620" name="Google Shape;620;p29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621" name="Google Shape;621;p29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622" name="Google Shape;622;p29"/>
          <p:cNvSpPr txBox="1"/>
          <p:nvPr/>
        </p:nvSpPr>
        <p:spPr>
          <a:xfrm>
            <a:off x="4301325" y="4681800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4385725" y="1508350"/>
            <a:ext cx="44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B; A → C; B → C; A → B; C → A; C → B; A → B  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396725" y="1082200"/>
            <a:ext cx="61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Dari langkah tersebut kita tahu langkah-langkah memindah cakram</a:t>
            </a:r>
            <a:endParaRPr b="1"/>
          </a:p>
        </p:txBody>
      </p:sp>
      <p:sp>
        <p:nvSpPr>
          <p:cNvPr id="625" name="Google Shape;625;p29"/>
          <p:cNvSpPr txBox="1"/>
          <p:nvPr/>
        </p:nvSpPr>
        <p:spPr>
          <a:xfrm>
            <a:off x="4806100" y="3924056"/>
            <a:ext cx="44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B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r>
              <a:rPr b="1" lang="id" sz="1800">
                <a:solidFill>
                  <a:srgbClr val="FF0000"/>
                </a:solidFill>
              </a:rPr>
              <a:t>; B → A; C → A; B → C; A → B; A → C; B → C  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Kesimpulan: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Jadi yang telah kita lakukan tadi merupakan teknik rekursif dimana kita memecah permasalahan menjadi lebih kecil.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Dimana tadi kita asumsikan 3 cakram diatas menjadi 1 cakram. Setelah itu kita tinjau langkah-langkah pemindaian cakram-cakram tersebut.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Di tahap tersebut sebenarnya kita dapat mengasumsikan 2 cakram di atas tersebut menjadi satu cakram, dan seterusnya.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Berikut algoritma untuk permasalahan Hanoi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static void Hanoi(int n, char from_rod, char to_rod</a:t>
            </a: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, char aux_rod</a:t>
            </a: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if (n == 1)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    System.out.println(from_rod + " --&gt; " + to_rod);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    return;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towerOfHanoi(n-1, from_rod, aux_rod, to_rod);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System.out.println(from_rod + " --&gt; " + to_rod);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    towerOfHanoi(n-1, aux_rod, to_rod, from_rod);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74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74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Merupakan teknik pemrograman dimana suatu fungsi memanggil sendiri. Fungsi ini akan memanggil dirinya sendiri sampai kondisi berhenti terpenuhi. Maka pada fungsi tersebut perlu memiliki </a:t>
            </a:r>
            <a:r>
              <a:rPr b="1" lang="id"/>
              <a:t>2 blok </a:t>
            </a:r>
            <a:r>
              <a:rPr lang="id"/>
              <a:t>penting, yaitu blok untuk membuat fungsi tersebut berhenti memanggil dan blok yang berfungsi untuk memanggil dirinya sendiri. Fungsi rekursif ini </a:t>
            </a:r>
            <a:r>
              <a:rPr b="1" lang="id"/>
              <a:t>memakan banyak memori</a:t>
            </a:r>
            <a:r>
              <a:rPr lang="id"/>
              <a:t>, jadi usahakan </a:t>
            </a:r>
            <a:r>
              <a:rPr b="1" lang="id"/>
              <a:t>hindari penggunaan rekursif</a:t>
            </a:r>
            <a:r>
              <a:rPr lang="id"/>
              <a:t> jikalau suatu permasalahan dapat diselesaikan tanpa teknik rekursif.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contoh rekursif: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f(x) = x * f(x-1); f(1) =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/>
              <a:t>f(5) = ?</a:t>
            </a:r>
            <a:endParaRPr b="1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Pengertian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 txBox="1"/>
          <p:nvPr/>
        </p:nvSpPr>
        <p:spPr>
          <a:xfrm>
            <a:off x="3971613" y="1017725"/>
            <a:ext cx="129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(4,A,C,B)</a:t>
            </a:r>
            <a:endParaRPr sz="1050"/>
          </a:p>
        </p:txBody>
      </p:sp>
      <p:sp>
        <p:nvSpPr>
          <p:cNvPr id="644" name="Google Shape;644;p32"/>
          <p:cNvSpPr txBox="1"/>
          <p:nvPr/>
        </p:nvSpPr>
        <p:spPr>
          <a:xfrm>
            <a:off x="1681403" y="1851825"/>
            <a:ext cx="129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(3,A,B,C)</a:t>
            </a:r>
            <a:endParaRPr sz="1050"/>
          </a:p>
        </p:txBody>
      </p:sp>
      <p:sp>
        <p:nvSpPr>
          <p:cNvPr id="645" name="Google Shape;645;p32"/>
          <p:cNvSpPr txBox="1"/>
          <p:nvPr/>
        </p:nvSpPr>
        <p:spPr>
          <a:xfrm>
            <a:off x="600139" y="2776250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(2,A,C,B)</a:t>
            </a:r>
            <a:endParaRPr sz="1050"/>
          </a:p>
        </p:txBody>
      </p:sp>
      <p:sp>
        <p:nvSpPr>
          <p:cNvPr id="646" name="Google Shape;646;p32"/>
          <p:cNvSpPr txBox="1"/>
          <p:nvPr/>
        </p:nvSpPr>
        <p:spPr>
          <a:xfrm>
            <a:off x="25100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(1,A,B,C)</a:t>
            </a:r>
            <a:endParaRPr sz="1050"/>
          </a:p>
        </p:txBody>
      </p:sp>
      <p:sp>
        <p:nvSpPr>
          <p:cNvPr id="647" name="Google Shape;647;p32"/>
          <p:cNvSpPr txBox="1"/>
          <p:nvPr/>
        </p:nvSpPr>
        <p:spPr>
          <a:xfrm>
            <a:off x="1168084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(1,B,C,A)</a:t>
            </a:r>
            <a:endParaRPr sz="1050"/>
          </a:p>
        </p:txBody>
      </p:sp>
      <p:sp>
        <p:nvSpPr>
          <p:cNvPr id="648" name="Google Shape;648;p32"/>
          <p:cNvSpPr txBox="1"/>
          <p:nvPr/>
        </p:nvSpPr>
        <p:spPr>
          <a:xfrm>
            <a:off x="2886106" y="2776250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(2,C,B,A)</a:t>
            </a:r>
            <a:endParaRPr sz="1050"/>
          </a:p>
        </p:txBody>
      </p:sp>
      <p:sp>
        <p:nvSpPr>
          <p:cNvPr id="649" name="Google Shape;649;p32"/>
          <p:cNvSpPr txBox="1"/>
          <p:nvPr/>
        </p:nvSpPr>
        <p:spPr>
          <a:xfrm>
            <a:off x="2311067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(1,C,A,B)</a:t>
            </a:r>
            <a:endParaRPr sz="1050"/>
          </a:p>
        </p:txBody>
      </p:sp>
      <p:sp>
        <p:nvSpPr>
          <p:cNvPr id="650" name="Google Shape;650;p32"/>
          <p:cNvSpPr txBox="1"/>
          <p:nvPr/>
        </p:nvSpPr>
        <p:spPr>
          <a:xfrm>
            <a:off x="3454050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(1,A,B,C)</a:t>
            </a:r>
            <a:endParaRPr sz="1050"/>
          </a:p>
        </p:txBody>
      </p:sp>
      <p:sp>
        <p:nvSpPr>
          <p:cNvPr id="651" name="Google Shape;651;p32"/>
          <p:cNvSpPr txBox="1"/>
          <p:nvPr/>
        </p:nvSpPr>
        <p:spPr>
          <a:xfrm>
            <a:off x="6161462" y="1851825"/>
            <a:ext cx="129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(3,B,C,A)</a:t>
            </a:r>
            <a:endParaRPr sz="1050"/>
          </a:p>
        </p:txBody>
      </p:sp>
      <p:sp>
        <p:nvSpPr>
          <p:cNvPr id="652" name="Google Shape;652;p32"/>
          <p:cNvSpPr txBox="1"/>
          <p:nvPr/>
        </p:nvSpPr>
        <p:spPr>
          <a:xfrm>
            <a:off x="5172073" y="2776250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(2,B,A,C)</a:t>
            </a:r>
            <a:endParaRPr sz="1050"/>
          </a:p>
        </p:txBody>
      </p:sp>
      <p:sp>
        <p:nvSpPr>
          <p:cNvPr id="653" name="Google Shape;653;p32"/>
          <p:cNvSpPr txBox="1"/>
          <p:nvPr/>
        </p:nvSpPr>
        <p:spPr>
          <a:xfrm>
            <a:off x="4597034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(1,B,C,A)</a:t>
            </a:r>
            <a:endParaRPr sz="1050"/>
          </a:p>
        </p:txBody>
      </p:sp>
      <p:sp>
        <p:nvSpPr>
          <p:cNvPr id="654" name="Google Shape;654;p32"/>
          <p:cNvSpPr txBox="1"/>
          <p:nvPr/>
        </p:nvSpPr>
        <p:spPr>
          <a:xfrm>
            <a:off x="5740017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(1,C,A,B)</a:t>
            </a:r>
            <a:endParaRPr sz="1050"/>
          </a:p>
        </p:txBody>
      </p:sp>
      <p:sp>
        <p:nvSpPr>
          <p:cNvPr id="655" name="Google Shape;655;p32"/>
          <p:cNvSpPr txBox="1"/>
          <p:nvPr/>
        </p:nvSpPr>
        <p:spPr>
          <a:xfrm>
            <a:off x="7458040" y="2776250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(2,A,C,B)</a:t>
            </a:r>
            <a:endParaRPr sz="1050"/>
          </a:p>
        </p:txBody>
      </p:sp>
      <p:sp>
        <p:nvSpPr>
          <p:cNvPr id="656" name="Google Shape;656;p32"/>
          <p:cNvSpPr txBox="1"/>
          <p:nvPr/>
        </p:nvSpPr>
        <p:spPr>
          <a:xfrm>
            <a:off x="6883001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(1,A,B,C)</a:t>
            </a:r>
            <a:endParaRPr sz="1050"/>
          </a:p>
        </p:txBody>
      </p:sp>
      <p:sp>
        <p:nvSpPr>
          <p:cNvPr id="657" name="Google Shape;657;p32"/>
          <p:cNvSpPr txBox="1"/>
          <p:nvPr/>
        </p:nvSpPr>
        <p:spPr>
          <a:xfrm>
            <a:off x="8025984" y="3812225"/>
            <a:ext cx="114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50"/>
              <a:t>Hanoi</a:t>
            </a:r>
            <a:r>
              <a:rPr lang="id" sz="1050"/>
              <a:t>(1,B,C,A)</a:t>
            </a:r>
            <a:endParaRPr sz="1050"/>
          </a:p>
        </p:txBody>
      </p:sp>
      <p:cxnSp>
        <p:nvCxnSpPr>
          <p:cNvPr id="658" name="Google Shape;658;p32"/>
          <p:cNvCxnSpPr>
            <a:stCxn id="643" idx="2"/>
            <a:endCxn id="644" idx="0"/>
          </p:cNvCxnSpPr>
          <p:nvPr/>
        </p:nvCxnSpPr>
        <p:spPr>
          <a:xfrm rot="5400000">
            <a:off x="3230913" y="462725"/>
            <a:ext cx="487800" cy="22902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2"/>
          <p:cNvCxnSpPr>
            <a:stCxn id="643" idx="2"/>
            <a:endCxn id="651" idx="0"/>
          </p:cNvCxnSpPr>
          <p:nvPr/>
        </p:nvCxnSpPr>
        <p:spPr>
          <a:xfrm flipH="1" rot="-5400000">
            <a:off x="5470863" y="512975"/>
            <a:ext cx="487800" cy="2189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32"/>
          <p:cNvCxnSpPr>
            <a:stCxn id="644" idx="2"/>
            <a:endCxn id="645" idx="0"/>
          </p:cNvCxnSpPr>
          <p:nvPr/>
        </p:nvCxnSpPr>
        <p:spPr>
          <a:xfrm rot="5400000">
            <a:off x="1461653" y="1908075"/>
            <a:ext cx="578100" cy="11580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32"/>
          <p:cNvCxnSpPr>
            <a:stCxn id="644" idx="2"/>
            <a:endCxn id="648" idx="0"/>
          </p:cNvCxnSpPr>
          <p:nvPr/>
        </p:nvCxnSpPr>
        <p:spPr>
          <a:xfrm flipH="1" rot="-5400000">
            <a:off x="2604653" y="1923075"/>
            <a:ext cx="578100" cy="11280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32"/>
          <p:cNvCxnSpPr>
            <a:stCxn id="645" idx="2"/>
            <a:endCxn id="646" idx="0"/>
          </p:cNvCxnSpPr>
          <p:nvPr/>
        </p:nvCxnSpPr>
        <p:spPr>
          <a:xfrm rot="5400000">
            <a:off x="539239" y="3179750"/>
            <a:ext cx="689700" cy="575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32"/>
          <p:cNvCxnSpPr>
            <a:stCxn id="645" idx="2"/>
            <a:endCxn id="647" idx="0"/>
          </p:cNvCxnSpPr>
          <p:nvPr/>
        </p:nvCxnSpPr>
        <p:spPr>
          <a:xfrm flipH="1" rot="-5400000">
            <a:off x="1110739" y="3183350"/>
            <a:ext cx="689700" cy="567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32"/>
          <p:cNvCxnSpPr>
            <a:stCxn id="648" idx="2"/>
            <a:endCxn id="649" idx="0"/>
          </p:cNvCxnSpPr>
          <p:nvPr/>
        </p:nvCxnSpPr>
        <p:spPr>
          <a:xfrm rot="5400000">
            <a:off x="2825206" y="3179750"/>
            <a:ext cx="689700" cy="575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32"/>
          <p:cNvCxnSpPr>
            <a:stCxn id="648" idx="2"/>
            <a:endCxn id="650" idx="0"/>
          </p:cNvCxnSpPr>
          <p:nvPr/>
        </p:nvCxnSpPr>
        <p:spPr>
          <a:xfrm flipH="1" rot="-5400000">
            <a:off x="3396706" y="3183350"/>
            <a:ext cx="689700" cy="567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32"/>
          <p:cNvCxnSpPr>
            <a:stCxn id="652" idx="2"/>
            <a:endCxn id="653" idx="0"/>
          </p:cNvCxnSpPr>
          <p:nvPr/>
        </p:nvCxnSpPr>
        <p:spPr>
          <a:xfrm rot="5400000">
            <a:off x="5111173" y="3179750"/>
            <a:ext cx="689700" cy="575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32"/>
          <p:cNvCxnSpPr>
            <a:stCxn id="652" idx="2"/>
            <a:endCxn id="654" idx="0"/>
          </p:cNvCxnSpPr>
          <p:nvPr/>
        </p:nvCxnSpPr>
        <p:spPr>
          <a:xfrm flipH="1" rot="-5400000">
            <a:off x="5682673" y="3183350"/>
            <a:ext cx="689700" cy="567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32"/>
          <p:cNvCxnSpPr>
            <a:stCxn id="655" idx="2"/>
            <a:endCxn id="656" idx="0"/>
          </p:cNvCxnSpPr>
          <p:nvPr/>
        </p:nvCxnSpPr>
        <p:spPr>
          <a:xfrm rot="5400000">
            <a:off x="7397140" y="3179750"/>
            <a:ext cx="689700" cy="575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32"/>
          <p:cNvCxnSpPr>
            <a:stCxn id="655" idx="2"/>
            <a:endCxn id="657" idx="0"/>
          </p:cNvCxnSpPr>
          <p:nvPr/>
        </p:nvCxnSpPr>
        <p:spPr>
          <a:xfrm flipH="1" rot="-5400000">
            <a:off x="7968640" y="3183350"/>
            <a:ext cx="689700" cy="567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32"/>
          <p:cNvCxnSpPr>
            <a:stCxn id="651" idx="2"/>
            <a:endCxn id="652" idx="0"/>
          </p:cNvCxnSpPr>
          <p:nvPr/>
        </p:nvCxnSpPr>
        <p:spPr>
          <a:xfrm rot="5400000">
            <a:off x="5987612" y="1953975"/>
            <a:ext cx="578100" cy="10662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32"/>
          <p:cNvCxnSpPr>
            <a:stCxn id="651" idx="2"/>
            <a:endCxn id="655" idx="0"/>
          </p:cNvCxnSpPr>
          <p:nvPr/>
        </p:nvCxnSpPr>
        <p:spPr>
          <a:xfrm flipH="1" rot="-5400000">
            <a:off x="7130612" y="1877175"/>
            <a:ext cx="578100" cy="12198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32"/>
          <p:cNvSpPr txBox="1"/>
          <p:nvPr/>
        </p:nvSpPr>
        <p:spPr>
          <a:xfrm>
            <a:off x="243350" y="400602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 → B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3" name="Google Shape;673;p32"/>
          <p:cNvSpPr txBox="1"/>
          <p:nvPr/>
        </p:nvSpPr>
        <p:spPr>
          <a:xfrm>
            <a:off x="1397438" y="40060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B</a:t>
            </a:r>
            <a:r>
              <a:rPr b="1" lang="id" sz="1100">
                <a:solidFill>
                  <a:srgbClr val="FF0000"/>
                </a:solidFill>
              </a:rPr>
              <a:t>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4" name="Google Shape;674;p32"/>
          <p:cNvSpPr txBox="1"/>
          <p:nvPr/>
        </p:nvSpPr>
        <p:spPr>
          <a:xfrm>
            <a:off x="818388" y="30409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</a:t>
            </a:r>
            <a:r>
              <a:rPr b="1" lang="id" sz="1100">
                <a:solidFill>
                  <a:srgbClr val="FF0000"/>
                </a:solidFill>
              </a:rPr>
              <a:t>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5" name="Google Shape;675;p32"/>
          <p:cNvSpPr txBox="1"/>
          <p:nvPr/>
        </p:nvSpPr>
        <p:spPr>
          <a:xfrm>
            <a:off x="1976438" y="212182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 → B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6" name="Google Shape;676;p32"/>
          <p:cNvSpPr txBox="1"/>
          <p:nvPr/>
        </p:nvSpPr>
        <p:spPr>
          <a:xfrm>
            <a:off x="4266663" y="14079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7" name="Google Shape;677;p32"/>
          <p:cNvSpPr txBox="1"/>
          <p:nvPr/>
        </p:nvSpPr>
        <p:spPr>
          <a:xfrm>
            <a:off x="7099250" y="400610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 → B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8231113" y="400610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B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79" name="Google Shape;679;p32"/>
          <p:cNvSpPr txBox="1"/>
          <p:nvPr/>
        </p:nvSpPr>
        <p:spPr>
          <a:xfrm>
            <a:off x="4813275" y="400610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B</a:t>
            </a:r>
            <a:r>
              <a:rPr b="1" lang="id" sz="1100">
                <a:solidFill>
                  <a:srgbClr val="FF0000"/>
                </a:solidFill>
              </a:rPr>
              <a:t>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5967363" y="400615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C</a:t>
            </a:r>
            <a:r>
              <a:rPr b="1" lang="id" sz="1100">
                <a:solidFill>
                  <a:srgbClr val="FF0000"/>
                </a:solidFill>
              </a:rPr>
              <a:t> → A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2523750" y="40060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C</a:t>
            </a:r>
            <a:r>
              <a:rPr b="1" lang="id" sz="1100">
                <a:solidFill>
                  <a:srgbClr val="FF0000"/>
                </a:solidFill>
              </a:rPr>
              <a:t> → A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3677838" y="400612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</a:t>
            </a:r>
            <a:r>
              <a:rPr b="1" lang="id" sz="1100">
                <a:solidFill>
                  <a:srgbClr val="FF0000"/>
                </a:solidFill>
              </a:rPr>
              <a:t> → B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3121563" y="30409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C</a:t>
            </a:r>
            <a:r>
              <a:rPr b="1" lang="id" sz="1100">
                <a:solidFill>
                  <a:srgbClr val="FF0000"/>
                </a:solidFill>
              </a:rPr>
              <a:t> → B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5390325" y="3040975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B</a:t>
            </a:r>
            <a:r>
              <a:rPr b="1" lang="id" sz="1100">
                <a:solidFill>
                  <a:srgbClr val="FF0000"/>
                </a:solidFill>
              </a:rPr>
              <a:t> → A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6462950" y="211920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B</a:t>
            </a:r>
            <a:r>
              <a:rPr b="1" lang="id" sz="1100">
                <a:solidFill>
                  <a:srgbClr val="FF0000"/>
                </a:solidFill>
              </a:rPr>
              <a:t>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7659075" y="303835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FF0000"/>
                </a:solidFill>
              </a:rPr>
              <a:t>A</a:t>
            </a:r>
            <a:r>
              <a:rPr b="1" lang="id" sz="1100">
                <a:solidFill>
                  <a:srgbClr val="FF0000"/>
                </a:solidFill>
              </a:rPr>
              <a:t> → C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687" name="Google Shape;687;p32"/>
          <p:cNvSpPr/>
          <p:nvPr/>
        </p:nvSpPr>
        <p:spPr>
          <a:xfrm>
            <a:off x="419600" y="42598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</a:t>
            </a:r>
            <a:endParaRPr sz="900"/>
          </a:p>
        </p:txBody>
      </p:sp>
      <p:sp>
        <p:nvSpPr>
          <p:cNvPr id="688" name="Google Shape;688;p32"/>
          <p:cNvSpPr/>
          <p:nvPr/>
        </p:nvSpPr>
        <p:spPr>
          <a:xfrm>
            <a:off x="994650" y="3286250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2</a:t>
            </a:r>
            <a:endParaRPr sz="900"/>
          </a:p>
        </p:txBody>
      </p:sp>
      <p:sp>
        <p:nvSpPr>
          <p:cNvPr id="689" name="Google Shape;689;p32"/>
          <p:cNvSpPr/>
          <p:nvPr/>
        </p:nvSpPr>
        <p:spPr>
          <a:xfrm>
            <a:off x="1573700" y="42598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3</a:t>
            </a:r>
            <a:endParaRPr sz="900"/>
          </a:p>
        </p:txBody>
      </p:sp>
      <p:sp>
        <p:nvSpPr>
          <p:cNvPr id="690" name="Google Shape;690;p32"/>
          <p:cNvSpPr/>
          <p:nvPr/>
        </p:nvSpPr>
        <p:spPr>
          <a:xfrm>
            <a:off x="2137625" y="23943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4</a:t>
            </a:r>
            <a:endParaRPr sz="900"/>
          </a:p>
        </p:txBody>
      </p:sp>
      <p:sp>
        <p:nvSpPr>
          <p:cNvPr id="691" name="Google Shape;691;p32"/>
          <p:cNvSpPr/>
          <p:nvPr/>
        </p:nvSpPr>
        <p:spPr>
          <a:xfrm>
            <a:off x="2713900" y="42598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5</a:t>
            </a:r>
            <a:endParaRPr sz="900"/>
          </a:p>
        </p:txBody>
      </p:sp>
      <p:sp>
        <p:nvSpPr>
          <p:cNvPr id="692" name="Google Shape;692;p32"/>
          <p:cNvSpPr/>
          <p:nvPr/>
        </p:nvSpPr>
        <p:spPr>
          <a:xfrm>
            <a:off x="3277013" y="3286250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6</a:t>
            </a:r>
            <a:endParaRPr sz="900"/>
          </a:p>
        </p:txBody>
      </p:sp>
      <p:sp>
        <p:nvSpPr>
          <p:cNvPr id="693" name="Google Shape;693;p32"/>
          <p:cNvSpPr/>
          <p:nvPr/>
        </p:nvSpPr>
        <p:spPr>
          <a:xfrm>
            <a:off x="3844750" y="42598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7</a:t>
            </a:r>
            <a:endParaRPr sz="900"/>
          </a:p>
        </p:txBody>
      </p:sp>
      <p:sp>
        <p:nvSpPr>
          <p:cNvPr id="694" name="Google Shape;694;p32"/>
          <p:cNvSpPr/>
          <p:nvPr/>
        </p:nvSpPr>
        <p:spPr>
          <a:xfrm>
            <a:off x="4442925" y="17619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8</a:t>
            </a:r>
            <a:endParaRPr sz="900"/>
          </a:p>
        </p:txBody>
      </p:sp>
      <p:sp>
        <p:nvSpPr>
          <p:cNvPr id="695" name="Google Shape;695;p32"/>
          <p:cNvSpPr/>
          <p:nvPr/>
        </p:nvSpPr>
        <p:spPr>
          <a:xfrm>
            <a:off x="4998863" y="4259875"/>
            <a:ext cx="3540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9</a:t>
            </a:r>
            <a:endParaRPr sz="900"/>
          </a:p>
        </p:txBody>
      </p:sp>
      <p:sp>
        <p:nvSpPr>
          <p:cNvPr id="696" name="Google Shape;696;p32"/>
          <p:cNvSpPr/>
          <p:nvPr/>
        </p:nvSpPr>
        <p:spPr>
          <a:xfrm>
            <a:off x="5491576" y="3286250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10</a:t>
            </a:r>
            <a:endParaRPr sz="900"/>
          </a:p>
        </p:txBody>
      </p:sp>
      <p:sp>
        <p:nvSpPr>
          <p:cNvPr id="697" name="Google Shape;697;p32"/>
          <p:cNvSpPr/>
          <p:nvPr/>
        </p:nvSpPr>
        <p:spPr>
          <a:xfrm>
            <a:off x="6061103" y="4259875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11</a:t>
            </a:r>
            <a:endParaRPr sz="900"/>
          </a:p>
        </p:txBody>
      </p:sp>
      <p:sp>
        <p:nvSpPr>
          <p:cNvPr id="698" name="Google Shape;698;p32"/>
          <p:cNvSpPr/>
          <p:nvPr/>
        </p:nvSpPr>
        <p:spPr>
          <a:xfrm>
            <a:off x="6561353" y="2394375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12</a:t>
            </a:r>
            <a:endParaRPr sz="900"/>
          </a:p>
        </p:txBody>
      </p:sp>
      <p:sp>
        <p:nvSpPr>
          <p:cNvPr id="699" name="Google Shape;699;p32"/>
          <p:cNvSpPr/>
          <p:nvPr/>
        </p:nvSpPr>
        <p:spPr>
          <a:xfrm>
            <a:off x="7204103" y="4259875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13</a:t>
            </a:r>
            <a:endParaRPr sz="900"/>
          </a:p>
        </p:txBody>
      </p:sp>
      <p:sp>
        <p:nvSpPr>
          <p:cNvPr id="700" name="Google Shape;700;p32"/>
          <p:cNvSpPr/>
          <p:nvPr/>
        </p:nvSpPr>
        <p:spPr>
          <a:xfrm>
            <a:off x="7781153" y="3286250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14</a:t>
            </a:r>
            <a:endParaRPr sz="900"/>
          </a:p>
        </p:txBody>
      </p:sp>
      <p:sp>
        <p:nvSpPr>
          <p:cNvPr id="701" name="Google Shape;701;p32"/>
          <p:cNvSpPr/>
          <p:nvPr/>
        </p:nvSpPr>
        <p:spPr>
          <a:xfrm>
            <a:off x="8347103" y="4259875"/>
            <a:ext cx="496800" cy="3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15</a:t>
            </a:r>
            <a:endParaRPr sz="900"/>
          </a:p>
        </p:txBody>
      </p:sp>
      <p:sp>
        <p:nvSpPr>
          <p:cNvPr id="702" name="Google Shape;702;p32"/>
          <p:cNvSpPr txBox="1"/>
          <p:nvPr/>
        </p:nvSpPr>
        <p:spPr>
          <a:xfrm>
            <a:off x="311700" y="10177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Ilustrasi hasil menjalankan fungsi </a:t>
            </a:r>
            <a:r>
              <a:rPr b="1" lang="id"/>
              <a:t>Hanoi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708" name="Google Shape;7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Tower of </a:t>
            </a: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Hanoi End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714" name="Google Shape;7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Fungsi merge() Start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720" name="Google Shape;7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Fungsi merge() pada mergeSort()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Fungsi merge() ini berfungsi untuk menggabungkan dua array yang sudah terurut.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28539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34266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39993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45720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51447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5717400" y="25743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28539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34266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39993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5720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51447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5717400" y="386697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cxnSp>
        <p:nvCxnSpPr>
          <p:cNvPr id="733" name="Google Shape;733;p35"/>
          <p:cNvCxnSpPr/>
          <p:nvPr/>
        </p:nvCxnSpPr>
        <p:spPr>
          <a:xfrm>
            <a:off x="4572000" y="22905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5"/>
          <p:cNvCxnSpPr>
            <a:stCxn id="721" idx="2"/>
            <a:endCxn id="727" idx="0"/>
          </p:cNvCxnSpPr>
          <p:nvPr/>
        </p:nvCxnSpPr>
        <p:spPr>
          <a:xfrm flipH="1" rot="-5400000">
            <a:off x="2780550" y="3506725"/>
            <a:ext cx="7200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35"/>
          <p:cNvCxnSpPr>
            <a:stCxn id="724" idx="2"/>
            <a:endCxn id="728" idx="0"/>
          </p:cNvCxnSpPr>
          <p:nvPr/>
        </p:nvCxnSpPr>
        <p:spPr>
          <a:xfrm rot="5400000">
            <a:off x="3925650" y="2934325"/>
            <a:ext cx="720000" cy="1145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35"/>
          <p:cNvCxnSpPr>
            <a:stCxn id="722" idx="2"/>
            <a:endCxn id="729" idx="0"/>
          </p:cNvCxnSpPr>
          <p:nvPr/>
        </p:nvCxnSpPr>
        <p:spPr>
          <a:xfrm flipH="1" rot="-5400000">
            <a:off x="3639300" y="3220675"/>
            <a:ext cx="720000" cy="572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35"/>
          <p:cNvCxnSpPr>
            <a:stCxn id="725" idx="2"/>
            <a:endCxn id="730" idx="0"/>
          </p:cNvCxnSpPr>
          <p:nvPr/>
        </p:nvCxnSpPr>
        <p:spPr>
          <a:xfrm rot="5400000">
            <a:off x="4784700" y="3220675"/>
            <a:ext cx="720000" cy="572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35"/>
          <p:cNvCxnSpPr>
            <a:stCxn id="726" idx="2"/>
            <a:endCxn id="731" idx="0"/>
          </p:cNvCxnSpPr>
          <p:nvPr/>
        </p:nvCxnSpPr>
        <p:spPr>
          <a:xfrm rot="5400000">
            <a:off x="5357400" y="3220675"/>
            <a:ext cx="720000" cy="572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35"/>
          <p:cNvCxnSpPr>
            <a:stCxn id="723" idx="2"/>
            <a:endCxn id="732" idx="0"/>
          </p:cNvCxnSpPr>
          <p:nvPr/>
        </p:nvCxnSpPr>
        <p:spPr>
          <a:xfrm flipH="1" rot="-5400000">
            <a:off x="4784700" y="2647975"/>
            <a:ext cx="720000" cy="1718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745" name="Google Shape;745;p36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746" name="Google Shape;74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" name="Google Shape;750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36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757" name="Google Shape;757;p36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8" name="Google Shape;758;p36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6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765" name="Google Shape;765;p36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</a:t>
            </a:r>
            <a:r>
              <a:rPr lang="id"/>
              <a:t>[]</a:t>
            </a: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6531625" y="123950"/>
            <a:ext cx="2218800" cy="133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6"/>
          <p:cNvSpPr txBox="1"/>
          <p:nvPr/>
        </p:nvSpPr>
        <p:spPr>
          <a:xfrm>
            <a:off x="31170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768" name="Google Shape;768;p36"/>
          <p:cNvSpPr txBox="1"/>
          <p:nvPr/>
        </p:nvSpPr>
        <p:spPr>
          <a:xfrm>
            <a:off x="3117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769" name="Google Shape;769;p36"/>
          <p:cNvSpPr txBox="1"/>
          <p:nvPr/>
        </p:nvSpPr>
        <p:spPr>
          <a:xfrm>
            <a:off x="20298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</a:t>
            </a:r>
            <a:endParaRPr b="1"/>
          </a:p>
        </p:txBody>
      </p:sp>
      <p:sp>
        <p:nvSpPr>
          <p:cNvPr id="770" name="Google Shape;770;p36"/>
          <p:cNvSpPr txBox="1"/>
          <p:nvPr/>
        </p:nvSpPr>
        <p:spPr>
          <a:xfrm>
            <a:off x="31563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771" name="Google Shape;771;p36"/>
          <p:cNvSpPr txBox="1"/>
          <p:nvPr/>
        </p:nvSpPr>
        <p:spPr>
          <a:xfrm>
            <a:off x="144765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772" name="Google Shape;772;p36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778" name="Google Shape;778;p37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779" name="Google Shape;77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4" name="Google Shape;784;p37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790" name="Google Shape;790;p37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1" name="Google Shape;791;p37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6531625" y="1462625"/>
            <a:ext cx="2218800" cy="37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7"/>
          <p:cNvSpPr txBox="1"/>
          <p:nvPr/>
        </p:nvSpPr>
        <p:spPr>
          <a:xfrm>
            <a:off x="31170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801" name="Google Shape;801;p37"/>
          <p:cNvSpPr txBox="1"/>
          <p:nvPr/>
        </p:nvSpPr>
        <p:spPr>
          <a:xfrm>
            <a:off x="3117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802" name="Google Shape;802;p37"/>
          <p:cNvSpPr txBox="1"/>
          <p:nvPr/>
        </p:nvSpPr>
        <p:spPr>
          <a:xfrm>
            <a:off x="20298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HI</a:t>
            </a:r>
            <a:endParaRPr b="1"/>
          </a:p>
        </p:txBody>
      </p:sp>
      <p:sp>
        <p:nvSpPr>
          <p:cNvPr id="803" name="Google Shape;803;p37"/>
          <p:cNvSpPr txBox="1"/>
          <p:nvPr/>
        </p:nvSpPr>
        <p:spPr>
          <a:xfrm>
            <a:off x="315630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804" name="Google Shape;804;p37"/>
          <p:cNvSpPr txBox="1"/>
          <p:nvPr/>
        </p:nvSpPr>
        <p:spPr>
          <a:xfrm>
            <a:off x="1447650" y="18742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805" name="Google Shape;805;p37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806" name="Google Shape;806;p37"/>
          <p:cNvSpPr/>
          <p:nvPr/>
        </p:nvSpPr>
        <p:spPr>
          <a:xfrm>
            <a:off x="4951675" y="520225"/>
            <a:ext cx="1493100" cy="741900"/>
          </a:xfrm>
          <a:prstGeom prst="wedgeRoundRectCallout">
            <a:avLst>
              <a:gd fmla="val 55815" name="adj1"/>
              <a:gd fmla="val 954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masuk ke while loop jika kondisi tersebut terpenuhi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813" name="Google Shape;81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" name="Google Shape;816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" name="Google Shape;817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8" name="Google Shape;818;p38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824" name="Google Shape;824;p38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5" name="Google Shape;825;p38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832" name="Google Shape;832;p38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6531625" y="1840025"/>
            <a:ext cx="2218800" cy="9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8"/>
          <p:cNvSpPr txBox="1"/>
          <p:nvPr/>
        </p:nvSpPr>
        <p:spPr>
          <a:xfrm>
            <a:off x="31170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835" name="Google Shape;835;p38"/>
          <p:cNvSpPr txBox="1"/>
          <p:nvPr/>
        </p:nvSpPr>
        <p:spPr>
          <a:xfrm>
            <a:off x="3117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836" name="Google Shape;836;p38"/>
          <p:cNvSpPr txBox="1"/>
          <p:nvPr/>
        </p:nvSpPr>
        <p:spPr>
          <a:xfrm>
            <a:off x="20298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HI</a:t>
            </a:r>
            <a:endParaRPr b="1"/>
          </a:p>
        </p:txBody>
      </p:sp>
      <p:sp>
        <p:nvSpPr>
          <p:cNvPr id="837" name="Google Shape;837;p38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838" name="Google Shape;838;p38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839" name="Google Shape;839;p38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840" name="Google Shape;840;p38"/>
          <p:cNvSpPr/>
          <p:nvPr/>
        </p:nvSpPr>
        <p:spPr>
          <a:xfrm>
            <a:off x="4701050" y="1741925"/>
            <a:ext cx="1493100" cy="1140300"/>
          </a:xfrm>
          <a:prstGeom prst="wedgeRoundRectCallout">
            <a:avLst>
              <a:gd fmla="val 73245" name="adj1"/>
              <a:gd fmla="val -8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jika arr ke-L lebih kecil dari arr ke-H, maka arr ke-L ditambah ke workspace, begitu sebaliknya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41" name="Google Shape;841;p38"/>
          <p:cNvCxnSpPr>
            <a:stCxn id="818" idx="0"/>
            <a:endCxn id="821" idx="0"/>
          </p:cNvCxnSpPr>
          <p:nvPr/>
        </p:nvCxnSpPr>
        <p:spPr>
          <a:xfrm flipH="1" rot="-5400000">
            <a:off x="1456800" y="442775"/>
            <a:ext cx="600" cy="1718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2" name="Google Shape;842;p38"/>
          <p:cNvCxnSpPr>
            <a:endCxn id="825" idx="0"/>
          </p:cNvCxnSpPr>
          <p:nvPr/>
        </p:nvCxnSpPr>
        <p:spPr>
          <a:xfrm flipH="1" rot="-5400000">
            <a:off x="-14400" y="2486100"/>
            <a:ext cx="1224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848" name="Google Shape;848;p39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849" name="Google Shape;84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Google Shape;85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Google Shape;852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39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856" name="Google Shape;856;p39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860" name="Google Shape;860;p39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1" name="Google Shape;861;p39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62" name="Google Shape;862;p39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9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868" name="Google Shape;868;p39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6531625" y="1840025"/>
            <a:ext cx="2218800" cy="9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9"/>
          <p:cNvSpPr txBox="1"/>
          <p:nvPr/>
        </p:nvSpPr>
        <p:spPr>
          <a:xfrm>
            <a:off x="87495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871" name="Google Shape;871;p39"/>
          <p:cNvSpPr txBox="1"/>
          <p:nvPr/>
        </p:nvSpPr>
        <p:spPr>
          <a:xfrm>
            <a:off x="8749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872" name="Google Shape;872;p39"/>
          <p:cNvSpPr txBox="1"/>
          <p:nvPr/>
        </p:nvSpPr>
        <p:spPr>
          <a:xfrm>
            <a:off x="20298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HI</a:t>
            </a:r>
            <a:endParaRPr b="1"/>
          </a:p>
        </p:txBody>
      </p:sp>
      <p:sp>
        <p:nvSpPr>
          <p:cNvPr id="873" name="Google Shape;873;p39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874" name="Google Shape;874;p39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875" name="Google Shape;875;p39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876" name="Google Shape;876;p39"/>
          <p:cNvSpPr/>
          <p:nvPr/>
        </p:nvSpPr>
        <p:spPr>
          <a:xfrm>
            <a:off x="4701050" y="1741925"/>
            <a:ext cx="1493100" cy="1140300"/>
          </a:xfrm>
          <a:prstGeom prst="wedgeRoundRectCallout">
            <a:avLst>
              <a:gd fmla="val 73245" name="adj1"/>
              <a:gd fmla="val -8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jika arr ke-L lebih kecil dari arr ke-H, maka arr ke-L ditambah ke workspace, begitu sebaliknya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77" name="Google Shape;877;p39"/>
          <p:cNvCxnSpPr>
            <a:stCxn id="855" idx="0"/>
            <a:endCxn id="857" idx="0"/>
          </p:cNvCxnSpPr>
          <p:nvPr/>
        </p:nvCxnSpPr>
        <p:spPr>
          <a:xfrm flipH="1" rot="-5400000">
            <a:off x="1743150" y="729125"/>
            <a:ext cx="600" cy="1145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8" name="Google Shape;878;p39"/>
          <p:cNvCxnSpPr>
            <a:endCxn id="862" idx="0"/>
          </p:cNvCxnSpPr>
          <p:nvPr/>
        </p:nvCxnSpPr>
        <p:spPr>
          <a:xfrm rot="5400000">
            <a:off x="1131300" y="1913700"/>
            <a:ext cx="1224300" cy="114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884" name="Google Shape;884;p40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885" name="Google Shape;88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6" name="Google Shape;88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Google Shape;887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9" name="Google Shape;889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0" name="Google Shape;890;p40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91" name="Google Shape;891;p40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892" name="Google Shape;892;p40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893" name="Google Shape;893;p40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894" name="Google Shape;894;p40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896" name="Google Shape;896;p40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7" name="Google Shape;897;p40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898" name="Google Shape;898;p40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00" name="Google Shape;900;p40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0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904" name="Google Shape;904;p40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>
            <a:off x="6531625" y="1840025"/>
            <a:ext cx="2218800" cy="9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0"/>
          <p:cNvSpPr txBox="1"/>
          <p:nvPr/>
        </p:nvSpPr>
        <p:spPr>
          <a:xfrm>
            <a:off x="144765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907" name="Google Shape;907;p40"/>
          <p:cNvSpPr txBox="1"/>
          <p:nvPr/>
        </p:nvSpPr>
        <p:spPr>
          <a:xfrm>
            <a:off x="8749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908" name="Google Shape;908;p40"/>
          <p:cNvSpPr txBox="1"/>
          <p:nvPr/>
        </p:nvSpPr>
        <p:spPr>
          <a:xfrm>
            <a:off x="25930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HI</a:t>
            </a:r>
            <a:endParaRPr b="1"/>
          </a:p>
        </p:txBody>
      </p:sp>
      <p:sp>
        <p:nvSpPr>
          <p:cNvPr id="909" name="Google Shape;909;p40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910" name="Google Shape;910;p40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911" name="Google Shape;911;p40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912" name="Google Shape;912;p40"/>
          <p:cNvSpPr/>
          <p:nvPr/>
        </p:nvSpPr>
        <p:spPr>
          <a:xfrm>
            <a:off x="4701050" y="1741925"/>
            <a:ext cx="1493100" cy="1140300"/>
          </a:xfrm>
          <a:prstGeom prst="wedgeRoundRectCallout">
            <a:avLst>
              <a:gd fmla="val 73245" name="adj1"/>
              <a:gd fmla="val -8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jika arr ke-L lebih kecil dari arr ke-H, maka arr ke-L ditambah ke workspace, begitu sebaliknya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13" name="Google Shape;913;p40"/>
          <p:cNvCxnSpPr>
            <a:stCxn id="891" idx="0"/>
            <a:endCxn id="894" idx="0"/>
          </p:cNvCxnSpPr>
          <p:nvPr/>
        </p:nvCxnSpPr>
        <p:spPr>
          <a:xfrm flipH="1" rot="-5400000">
            <a:off x="2029500" y="442775"/>
            <a:ext cx="600" cy="1718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4" name="Google Shape;914;p40"/>
          <p:cNvCxnSpPr>
            <a:stCxn id="891" idx="2"/>
            <a:endCxn id="899" idx="0"/>
          </p:cNvCxnSpPr>
          <p:nvPr/>
        </p:nvCxnSpPr>
        <p:spPr>
          <a:xfrm flipH="1" rot="-5400000">
            <a:off x="844950" y="2200025"/>
            <a:ext cx="1224300" cy="572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920" name="Google Shape;920;p41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921" name="Google Shape;92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Google Shape;92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Google Shape;924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5" name="Google Shape;925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6" name="Google Shape;926;p41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27" name="Google Shape;927;p41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28" name="Google Shape;928;p41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929" name="Google Shape;929;p41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930" name="Google Shape;930;p41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931" name="Google Shape;931;p41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932" name="Google Shape;932;p41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3" name="Google Shape;933;p41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34" name="Google Shape;934;p41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935" name="Google Shape;935;p41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36" name="Google Shape;936;p41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1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1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941" name="Google Shape;941;p41"/>
          <p:cNvSpPr/>
          <p:nvPr/>
        </p:nvSpPr>
        <p:spPr>
          <a:xfrm>
            <a:off x="6531625" y="1840025"/>
            <a:ext cx="2218800" cy="9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1"/>
          <p:cNvSpPr txBox="1"/>
          <p:nvPr/>
        </p:nvSpPr>
        <p:spPr>
          <a:xfrm>
            <a:off x="202035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943" name="Google Shape;943;p41"/>
          <p:cNvSpPr txBox="1"/>
          <p:nvPr/>
        </p:nvSpPr>
        <p:spPr>
          <a:xfrm>
            <a:off x="144765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944" name="Google Shape;944;p41"/>
          <p:cNvSpPr txBox="1"/>
          <p:nvPr/>
        </p:nvSpPr>
        <p:spPr>
          <a:xfrm>
            <a:off x="25930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HI</a:t>
            </a:r>
            <a:endParaRPr b="1"/>
          </a:p>
        </p:txBody>
      </p:sp>
      <p:sp>
        <p:nvSpPr>
          <p:cNvPr id="945" name="Google Shape;945;p41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946" name="Google Shape;946;p41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947" name="Google Shape;947;p41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948" name="Google Shape;948;p41"/>
          <p:cNvSpPr/>
          <p:nvPr/>
        </p:nvSpPr>
        <p:spPr>
          <a:xfrm>
            <a:off x="4701050" y="1741925"/>
            <a:ext cx="1493100" cy="1140300"/>
          </a:xfrm>
          <a:prstGeom prst="wedgeRoundRectCallout">
            <a:avLst>
              <a:gd fmla="val 73245" name="adj1"/>
              <a:gd fmla="val -8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jika arr ke-L lebih kecil dari arr ke-H, maka arr ke-L ditambah ke workspace, begitu sebaliknya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49" name="Google Shape;949;p41"/>
          <p:cNvCxnSpPr>
            <a:stCxn id="928" idx="0"/>
            <a:endCxn id="930" idx="0"/>
          </p:cNvCxnSpPr>
          <p:nvPr/>
        </p:nvCxnSpPr>
        <p:spPr>
          <a:xfrm flipH="1" rot="-5400000">
            <a:off x="2315850" y="729125"/>
            <a:ext cx="600" cy="1145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0" name="Google Shape;950;p41"/>
          <p:cNvCxnSpPr>
            <a:stCxn id="930" idx="2"/>
            <a:endCxn id="936" idx="0"/>
          </p:cNvCxnSpPr>
          <p:nvPr/>
        </p:nvCxnSpPr>
        <p:spPr>
          <a:xfrm rot="5400000">
            <a:off x="1990350" y="2200025"/>
            <a:ext cx="1224300" cy="572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f(x) = x * f(x-1); f(1) =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f(5) = 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/>
              <a:t>jawab: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f(5) = 5 * </a:t>
            </a:r>
            <a:r>
              <a:rPr b="1" lang="id"/>
              <a:t>f(4)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	 </a:t>
            </a:r>
            <a:r>
              <a:rPr b="1" lang="id"/>
              <a:t>f(4)</a:t>
            </a:r>
            <a:r>
              <a:rPr lang="id"/>
              <a:t> = 4 * </a:t>
            </a:r>
            <a:r>
              <a:rPr b="1" lang="id"/>
              <a:t>f(3)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			  </a:t>
            </a:r>
            <a:r>
              <a:rPr b="1" lang="id"/>
              <a:t>f(3)</a:t>
            </a:r>
            <a:r>
              <a:rPr lang="id"/>
              <a:t> = 3 * </a:t>
            </a:r>
            <a:r>
              <a:rPr b="1" lang="id"/>
              <a:t>f(2)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					   </a:t>
            </a:r>
            <a:r>
              <a:rPr b="1" lang="id"/>
              <a:t>f(2)</a:t>
            </a:r>
            <a:r>
              <a:rPr lang="id"/>
              <a:t> = 2 * </a:t>
            </a:r>
            <a:r>
              <a:rPr b="1" lang="id"/>
              <a:t>f(1)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								    </a:t>
            </a:r>
            <a:r>
              <a:rPr b="1" lang="id"/>
              <a:t>f(1) =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>
                <a:solidFill>
                  <a:srgbClr val="38761D"/>
                </a:solidFill>
              </a:rPr>
              <a:t>f(5) = 5*4*3*2*1 = 120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Pengertian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722100" y="3817350"/>
            <a:ext cx="309900" cy="309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734250" y="3449200"/>
            <a:ext cx="309900" cy="309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758800" y="3081050"/>
            <a:ext cx="309900" cy="309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795725" y="2705725"/>
            <a:ext cx="309900" cy="309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07875" y="2337575"/>
            <a:ext cx="309900" cy="309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956" name="Google Shape;956;p42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957" name="Google Shape;95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8" name="Google Shape;958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9" name="Google Shape;959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Google Shape;961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2" name="Google Shape;962;p42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966" name="Google Shape;966;p42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967" name="Google Shape;967;p42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968" name="Google Shape;968;p42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9" name="Google Shape;969;p42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70" name="Google Shape;970;p42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971" name="Google Shape;971;p42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72" name="Google Shape;972;p42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974" name="Google Shape;974;p42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2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976" name="Google Shape;976;p42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977" name="Google Shape;977;p42"/>
          <p:cNvSpPr/>
          <p:nvPr/>
        </p:nvSpPr>
        <p:spPr>
          <a:xfrm>
            <a:off x="6531625" y="1840025"/>
            <a:ext cx="2218800" cy="9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2"/>
          <p:cNvSpPr txBox="1"/>
          <p:nvPr/>
        </p:nvSpPr>
        <p:spPr>
          <a:xfrm>
            <a:off x="259305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979" name="Google Shape;979;p42"/>
          <p:cNvSpPr txBox="1"/>
          <p:nvPr/>
        </p:nvSpPr>
        <p:spPr>
          <a:xfrm>
            <a:off x="144765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980" name="Google Shape;980;p42"/>
          <p:cNvSpPr txBox="1"/>
          <p:nvPr/>
        </p:nvSpPr>
        <p:spPr>
          <a:xfrm>
            <a:off x="378550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0000"/>
                </a:solidFill>
              </a:rPr>
              <a:t>HI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1" name="Google Shape;981;p42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982" name="Google Shape;982;p42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983" name="Google Shape;983;p42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984" name="Google Shape;984;p42"/>
          <p:cNvSpPr/>
          <p:nvPr/>
        </p:nvSpPr>
        <p:spPr>
          <a:xfrm>
            <a:off x="4701050" y="1741925"/>
            <a:ext cx="1493100" cy="1140300"/>
          </a:xfrm>
          <a:prstGeom prst="wedgeRoundRectCallout">
            <a:avLst>
              <a:gd fmla="val 73245" name="adj1"/>
              <a:gd fmla="val -8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jika arr ke-L lebih kecil dari arr ke-H, maka arr ke-L ditambah ke workspace, begitu sebaliknya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85" name="Google Shape;985;p42"/>
          <p:cNvCxnSpPr>
            <a:stCxn id="964" idx="0"/>
            <a:endCxn id="967" idx="0"/>
          </p:cNvCxnSpPr>
          <p:nvPr/>
        </p:nvCxnSpPr>
        <p:spPr>
          <a:xfrm flipH="1" rot="-5400000">
            <a:off x="2602200" y="442775"/>
            <a:ext cx="600" cy="1718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6" name="Google Shape;986;p42"/>
          <p:cNvCxnSpPr>
            <a:stCxn id="967" idx="2"/>
            <a:endCxn id="973" idx="0"/>
          </p:cNvCxnSpPr>
          <p:nvPr/>
        </p:nvCxnSpPr>
        <p:spPr>
          <a:xfrm rot="5400000">
            <a:off x="2563050" y="2200025"/>
            <a:ext cx="1224300" cy="5727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992" name="Google Shape;992;p43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993" name="Google Shape;99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4" name="Google Shape;994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Google Shape;995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6" name="Google Shape;996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8" name="Google Shape;998;p43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99" name="Google Shape;999;p43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00" name="Google Shape;1000;p43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01" name="Google Shape;1001;p43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02" name="Google Shape;1002;p43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03" name="Google Shape;1003;p43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1004" name="Google Shape;1004;p43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5" name="Google Shape;1005;p43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006" name="Google Shape;1006;p43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07" name="Google Shape;1007;p43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08" name="Google Shape;1008;p43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09" name="Google Shape;1009;p43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010" name="Google Shape;1010;p43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11" name="Google Shape;1011;p43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1012" name="Google Shape;1012;p43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1013" name="Google Shape;1013;p43"/>
          <p:cNvSpPr/>
          <p:nvPr/>
        </p:nvSpPr>
        <p:spPr>
          <a:xfrm flipH="1" rot="10800000">
            <a:off x="6531625" y="2938273"/>
            <a:ext cx="2218800" cy="64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3"/>
          <p:cNvSpPr txBox="1"/>
          <p:nvPr/>
        </p:nvSpPr>
        <p:spPr>
          <a:xfrm>
            <a:off x="317520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1015" name="Google Shape;1015;p43"/>
          <p:cNvSpPr txBox="1"/>
          <p:nvPr/>
        </p:nvSpPr>
        <p:spPr>
          <a:xfrm>
            <a:off x="144765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1016" name="Google Shape;1016;p43"/>
          <p:cNvSpPr txBox="1"/>
          <p:nvPr/>
        </p:nvSpPr>
        <p:spPr>
          <a:xfrm>
            <a:off x="378550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0000"/>
                </a:solidFill>
              </a:rPr>
              <a:t>HI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018" name="Google Shape;1018;p43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1019" name="Google Shape;1019;p43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cxnSp>
        <p:nvCxnSpPr>
          <p:cNvPr id="1020" name="Google Shape;1020;p43"/>
          <p:cNvCxnSpPr>
            <a:stCxn id="1000" idx="2"/>
            <a:endCxn id="1010" idx="0"/>
          </p:cNvCxnSpPr>
          <p:nvPr/>
        </p:nvCxnSpPr>
        <p:spPr>
          <a:xfrm flipH="1" rot="-5400000">
            <a:off x="1990350" y="1627325"/>
            <a:ext cx="1224300" cy="1718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43"/>
          <p:cNvSpPr/>
          <p:nvPr/>
        </p:nvSpPr>
        <p:spPr>
          <a:xfrm>
            <a:off x="5086400" y="3585000"/>
            <a:ext cx="1493100" cy="692400"/>
          </a:xfrm>
          <a:prstGeom prst="wedgeRoundRectCallout">
            <a:avLst>
              <a:gd fmla="val 46147" name="adj1"/>
              <a:gd fmla="val -10027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Masuk ke while loop karena M = L hasilnya True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22" name="Google Shape;1022;p43"/>
          <p:cNvSpPr/>
          <p:nvPr/>
        </p:nvSpPr>
        <p:spPr>
          <a:xfrm>
            <a:off x="1545900" y="1950425"/>
            <a:ext cx="395100" cy="88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1028" name="Google Shape;1028;p44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1029" name="Google Shape;1029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1" name="Google Shape;103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4" name="Google Shape;1034;p44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37" name="Google Shape;1037;p44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38" name="Google Shape;1038;p44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39" name="Google Shape;1039;p44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1040" name="Google Shape;1040;p44"/>
          <p:cNvCxnSpPr/>
          <p:nvPr/>
        </p:nvCxnSpPr>
        <p:spPr>
          <a:xfrm>
            <a:off x="2029800" y="1017725"/>
            <a:ext cx="0" cy="114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1" name="Google Shape;1041;p44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042" name="Google Shape;1042;p44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43" name="Google Shape;1043;p44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44" name="Google Shape;1044;p44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45" name="Google Shape;1045;p44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046" name="Google Shape;1046;p44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47" name="Google Shape;1047;p44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1048" name="Google Shape;1048;p44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1049" name="Google Shape;1049;p44"/>
          <p:cNvSpPr/>
          <p:nvPr/>
        </p:nvSpPr>
        <p:spPr>
          <a:xfrm>
            <a:off x="6531625" y="3585371"/>
            <a:ext cx="2218800" cy="61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4"/>
          <p:cNvSpPr txBox="1"/>
          <p:nvPr/>
        </p:nvSpPr>
        <p:spPr>
          <a:xfrm>
            <a:off x="317520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1051" name="Google Shape;1051;p44"/>
          <p:cNvSpPr txBox="1"/>
          <p:nvPr/>
        </p:nvSpPr>
        <p:spPr>
          <a:xfrm>
            <a:off x="144765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LI</a:t>
            </a:r>
            <a:endParaRPr b="1"/>
          </a:p>
        </p:txBody>
      </p:sp>
      <p:sp>
        <p:nvSpPr>
          <p:cNvPr id="1052" name="Google Shape;1052;p44"/>
          <p:cNvSpPr txBox="1"/>
          <p:nvPr/>
        </p:nvSpPr>
        <p:spPr>
          <a:xfrm>
            <a:off x="3785500" y="23506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0000"/>
                </a:solidFill>
              </a:rPr>
              <a:t>HI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3" name="Google Shape;1053;p44"/>
          <p:cNvSpPr txBox="1"/>
          <p:nvPr/>
        </p:nvSpPr>
        <p:spPr>
          <a:xfrm>
            <a:off x="315630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054" name="Google Shape;1054;p44"/>
          <p:cNvSpPr txBox="1"/>
          <p:nvPr/>
        </p:nvSpPr>
        <p:spPr>
          <a:xfrm>
            <a:off x="1447650" y="1950425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MID</a:t>
            </a:r>
            <a:endParaRPr b="1"/>
          </a:p>
        </p:txBody>
      </p:sp>
      <p:sp>
        <p:nvSpPr>
          <p:cNvPr id="1055" name="Google Shape;1055;p44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sp>
        <p:nvSpPr>
          <p:cNvPr id="1056" name="Google Shape;1056;p44"/>
          <p:cNvSpPr/>
          <p:nvPr/>
        </p:nvSpPr>
        <p:spPr>
          <a:xfrm>
            <a:off x="5096325" y="4114875"/>
            <a:ext cx="1493100" cy="692400"/>
          </a:xfrm>
          <a:prstGeom prst="wedgeRoundRectCallout">
            <a:avLst>
              <a:gd fmla="val 46147" name="adj1"/>
              <a:gd fmla="val -10027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Tidak m</a:t>
            </a:r>
            <a:r>
              <a:rPr lang="id" sz="1100">
                <a:solidFill>
                  <a:schemeClr val="dk1"/>
                </a:solidFill>
              </a:rPr>
              <a:t>asuk ke while loop karena U &lt; 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7" name="Google Shape;1057;p44"/>
          <p:cNvSpPr/>
          <p:nvPr/>
        </p:nvSpPr>
        <p:spPr>
          <a:xfrm rot="-3177330">
            <a:off x="3547437" y="1796071"/>
            <a:ext cx="511922" cy="1187705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grpSp>
        <p:nvGrpSpPr>
          <p:cNvPr id="1063" name="Google Shape;1063;p45"/>
          <p:cNvGrpSpPr/>
          <p:nvPr/>
        </p:nvGrpSpPr>
        <p:grpSpPr>
          <a:xfrm>
            <a:off x="6509103" y="187256"/>
            <a:ext cx="2218858" cy="4768983"/>
            <a:chOff x="5455688" y="376925"/>
            <a:chExt cx="3381375" cy="7267575"/>
          </a:xfrm>
        </p:grpSpPr>
        <p:pic>
          <p:nvPicPr>
            <p:cNvPr id="1064" name="Google Shape;1064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0450" y="376925"/>
              <a:ext cx="3371850" cy="8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" name="Google Shape;1065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0450" y="1215125"/>
              <a:ext cx="3371850" cy="11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6" name="Google Shape;1066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60450" y="2377175"/>
              <a:ext cx="3371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Google Shape;1067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5688" y="2853425"/>
              <a:ext cx="3381375" cy="175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5200" y="4606025"/>
              <a:ext cx="3362325" cy="303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9" name="Google Shape;1069;p45"/>
          <p:cNvSpPr/>
          <p:nvPr/>
        </p:nvSpPr>
        <p:spPr>
          <a:xfrm>
            <a:off x="3117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070" name="Google Shape;1070;p45"/>
          <p:cNvSpPr/>
          <p:nvPr/>
        </p:nvSpPr>
        <p:spPr>
          <a:xfrm>
            <a:off x="8844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71" name="Google Shape;1071;p45"/>
          <p:cNvSpPr/>
          <p:nvPr/>
        </p:nvSpPr>
        <p:spPr>
          <a:xfrm>
            <a:off x="14571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72" name="Google Shape;1072;p45"/>
          <p:cNvSpPr/>
          <p:nvPr/>
        </p:nvSpPr>
        <p:spPr>
          <a:xfrm>
            <a:off x="20298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73" name="Google Shape;1073;p45"/>
          <p:cNvSpPr/>
          <p:nvPr/>
        </p:nvSpPr>
        <p:spPr>
          <a:xfrm>
            <a:off x="26025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74" name="Google Shape;1074;p45"/>
          <p:cNvSpPr/>
          <p:nvPr/>
        </p:nvSpPr>
        <p:spPr>
          <a:xfrm>
            <a:off x="3175200" y="13015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075" name="Google Shape;1075;p45"/>
          <p:cNvSpPr/>
          <p:nvPr/>
        </p:nvSpPr>
        <p:spPr>
          <a:xfrm>
            <a:off x="3117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076" name="Google Shape;1076;p45"/>
          <p:cNvSpPr/>
          <p:nvPr/>
        </p:nvSpPr>
        <p:spPr>
          <a:xfrm>
            <a:off x="8844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>
            <a:off x="14571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20298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26025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>
            <a:off x="3175200" y="30985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081" name="Google Shape;1081;p45"/>
          <p:cNvSpPr txBox="1"/>
          <p:nvPr/>
        </p:nvSpPr>
        <p:spPr>
          <a:xfrm>
            <a:off x="3854500" y="1387775"/>
            <a:ext cx="5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arr[]</a:t>
            </a:r>
            <a:endParaRPr/>
          </a:p>
        </p:txBody>
      </p:sp>
      <p:sp>
        <p:nvSpPr>
          <p:cNvPr id="1082" name="Google Shape;1082;p45"/>
          <p:cNvSpPr txBox="1"/>
          <p:nvPr/>
        </p:nvSpPr>
        <p:spPr>
          <a:xfrm>
            <a:off x="3854500" y="31848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workspace[]</a:t>
            </a:r>
            <a:endParaRPr/>
          </a:p>
        </p:txBody>
      </p:sp>
      <p:sp>
        <p:nvSpPr>
          <p:cNvPr id="1083" name="Google Shape;1083;p45"/>
          <p:cNvSpPr/>
          <p:nvPr/>
        </p:nvSpPr>
        <p:spPr>
          <a:xfrm flipH="1" rot="10800000">
            <a:off x="6531625" y="4221525"/>
            <a:ext cx="2218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5"/>
          <p:cNvSpPr txBox="1"/>
          <p:nvPr/>
        </p:nvSpPr>
        <p:spPr>
          <a:xfrm>
            <a:off x="302250" y="36712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</a:t>
            </a:r>
            <a:endParaRPr b="1"/>
          </a:p>
        </p:txBody>
      </p:sp>
      <p:sp>
        <p:nvSpPr>
          <p:cNvPr id="1085" name="Google Shape;1085;p45"/>
          <p:cNvSpPr txBox="1"/>
          <p:nvPr/>
        </p:nvSpPr>
        <p:spPr>
          <a:xfrm>
            <a:off x="4492700" y="13015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nItem = 6</a:t>
            </a:r>
            <a:endParaRPr b="1"/>
          </a:p>
        </p:txBody>
      </p:sp>
      <p:cxnSp>
        <p:nvCxnSpPr>
          <p:cNvPr id="1086" name="Google Shape;1086;p45"/>
          <p:cNvCxnSpPr>
            <a:stCxn id="1075" idx="0"/>
            <a:endCxn id="1069" idx="2"/>
          </p:cNvCxnSpPr>
          <p:nvPr/>
        </p:nvCxnSpPr>
        <p:spPr>
          <a:xfrm rot="10800000">
            <a:off x="5980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45"/>
          <p:cNvCxnSpPr>
            <a:stCxn id="1076" idx="0"/>
            <a:endCxn id="1070" idx="2"/>
          </p:cNvCxnSpPr>
          <p:nvPr/>
        </p:nvCxnSpPr>
        <p:spPr>
          <a:xfrm rot="10800000">
            <a:off x="11707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45"/>
          <p:cNvCxnSpPr>
            <a:stCxn id="1077" idx="0"/>
            <a:endCxn id="1071" idx="2"/>
          </p:cNvCxnSpPr>
          <p:nvPr/>
        </p:nvCxnSpPr>
        <p:spPr>
          <a:xfrm rot="10800000">
            <a:off x="17434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5"/>
          <p:cNvCxnSpPr>
            <a:stCxn id="1078" idx="0"/>
            <a:endCxn id="1072" idx="2"/>
          </p:cNvCxnSpPr>
          <p:nvPr/>
        </p:nvCxnSpPr>
        <p:spPr>
          <a:xfrm rot="10800000">
            <a:off x="23161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45"/>
          <p:cNvCxnSpPr>
            <a:stCxn id="1079" idx="0"/>
            <a:endCxn id="1073" idx="2"/>
          </p:cNvCxnSpPr>
          <p:nvPr/>
        </p:nvCxnSpPr>
        <p:spPr>
          <a:xfrm rot="10800000">
            <a:off x="28888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45"/>
          <p:cNvCxnSpPr>
            <a:stCxn id="1080" idx="0"/>
            <a:endCxn id="1074" idx="2"/>
          </p:cNvCxnSpPr>
          <p:nvPr/>
        </p:nvCxnSpPr>
        <p:spPr>
          <a:xfrm rot="10800000">
            <a:off x="3461550" y="1874250"/>
            <a:ext cx="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097" name="Google Shape;109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Fungsi merge() End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103" name="Google Shape;11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Fungsi recMergeSort() Start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109" name="Google Shape;110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Kesimpulan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Dapat kita simpulkan bahwa fungsi merge() pada mergeSort() adalah menggabungkan dua array yang sudah terurut, dalam kasus ini satu array namun terdapat pembatas yang membagi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115" name="Google Shape;1115;p49"/>
          <p:cNvSpPr txBox="1"/>
          <p:nvPr>
            <p:ph idx="1" type="body"/>
          </p:nvPr>
        </p:nvSpPr>
        <p:spPr>
          <a:xfrm>
            <a:off x="311700" y="1152475"/>
            <a:ext cx="51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recMergeSort()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recMergeSort() ini merupakan fungsi untuk melakukan mergeSort() secara rekursif dimana recMergeSort() akan memanggil dirinya sendiri.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Fungsi ini terdiri dari tiga paramater, yaitu </a:t>
            </a:r>
            <a:r>
              <a:rPr b="1" lang="id"/>
              <a:t>workspace</a:t>
            </a:r>
            <a:r>
              <a:rPr lang="id"/>
              <a:t>, </a:t>
            </a:r>
            <a:r>
              <a:rPr b="1" lang="id"/>
              <a:t>loweBound </a:t>
            </a:r>
            <a:r>
              <a:rPr lang="id"/>
              <a:t>= batas indeks minimal, </a:t>
            </a:r>
            <a:r>
              <a:rPr b="1" lang="id"/>
              <a:t>upperBound</a:t>
            </a:r>
            <a:r>
              <a:rPr lang="id"/>
              <a:t> = batas indeks maksimal.</a:t>
            </a:r>
            <a:endParaRPr/>
          </a:p>
        </p:txBody>
      </p:sp>
      <p:pic>
        <p:nvPicPr>
          <p:cNvPr id="1116" name="Google Shape;11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122" name="Google Shape;11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50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124" name="Google Shape;1124;p50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25" name="Google Shape;1125;p50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26" name="Google Shape;1126;p50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27" name="Google Shape;1127;p50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28" name="Google Shape;1128;p50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29" name="Google Shape;1129;p50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130" name="Google Shape;1130;p50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131" name="Google Shape;1131;p50"/>
          <p:cNvSpPr/>
          <p:nvPr/>
        </p:nvSpPr>
        <p:spPr>
          <a:xfrm>
            <a:off x="5763200" y="1313750"/>
            <a:ext cx="29736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0"/>
          <p:cNvSpPr/>
          <p:nvPr/>
        </p:nvSpPr>
        <p:spPr>
          <a:xfrm>
            <a:off x="4437050" y="1673050"/>
            <a:ext cx="1202100" cy="979200"/>
          </a:xfrm>
          <a:prstGeom prst="wedgeRoundRectCallout">
            <a:avLst>
              <a:gd fmla="val 57227" name="adj1"/>
              <a:gd fmla="val -677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Jika “</a:t>
            </a:r>
            <a:r>
              <a:rPr b="1" lang="id" sz="1200"/>
              <a:t>L</a:t>
            </a:r>
            <a:r>
              <a:rPr lang="id" sz="1200"/>
              <a:t>” = “</a:t>
            </a:r>
            <a:r>
              <a:rPr b="1" lang="id" sz="1200"/>
              <a:t>U</a:t>
            </a:r>
            <a:r>
              <a:rPr lang="id" sz="1200"/>
              <a:t>” maka keluar dari fungsi.</a:t>
            </a:r>
            <a:endParaRPr sz="1200"/>
          </a:p>
        </p:txBody>
      </p:sp>
      <p:sp>
        <p:nvSpPr>
          <p:cNvPr id="1133" name="Google Shape;1133;p50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134" name="Google Shape;1134;p50"/>
          <p:cNvSpPr/>
          <p:nvPr/>
        </p:nvSpPr>
        <p:spPr>
          <a:xfrm>
            <a:off x="1588425" y="4715950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140" name="Google Shape;11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51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142" name="Google Shape;1142;p51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43" name="Google Shape;1143;p51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44" name="Google Shape;1144;p51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45" name="Google Shape;1145;p51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148" name="Google Shape;1148;p51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149" name="Google Shape;1149;p51"/>
          <p:cNvSpPr/>
          <p:nvPr/>
        </p:nvSpPr>
        <p:spPr>
          <a:xfrm flipH="1" rot="10800000">
            <a:off x="5763200" y="2144175"/>
            <a:ext cx="29736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1"/>
          <p:cNvSpPr/>
          <p:nvPr/>
        </p:nvSpPr>
        <p:spPr>
          <a:xfrm>
            <a:off x="4437150" y="2571750"/>
            <a:ext cx="1202100" cy="557700"/>
          </a:xfrm>
          <a:prstGeom prst="wedgeRoundRectCallout">
            <a:avLst>
              <a:gd fmla="val 57227" name="adj1"/>
              <a:gd fmla="val -677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menghitung nilai tengah</a:t>
            </a:r>
            <a:endParaRPr sz="1200"/>
          </a:p>
        </p:txBody>
      </p:sp>
      <p:sp>
        <p:nvSpPr>
          <p:cNvPr id="1151" name="Google Shape;1151;p51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152" name="Google Shape;1152;p51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53" name="Google Shape;1153;p51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54" name="Google Shape;1154;p51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55" name="Google Shape;1155;p51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56" name="Google Shape;1156;p51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57" name="Google Shape;1157;p51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158" name="Google Shape;1158;p51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159" name="Google Shape;1159;p51"/>
          <p:cNvSpPr/>
          <p:nvPr/>
        </p:nvSpPr>
        <p:spPr>
          <a:xfrm>
            <a:off x="1588425" y="4715950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Tower of</a:t>
            </a: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 Hanoi Start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165" name="Google Shape;11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52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167" name="Google Shape;1167;p52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68" name="Google Shape;1168;p52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69" name="Google Shape;1169;p52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70" name="Google Shape;1170;p52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71" name="Google Shape;1171;p52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72" name="Google Shape;1172;p52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173" name="Google Shape;1173;p52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174" name="Google Shape;1174;p52"/>
          <p:cNvSpPr/>
          <p:nvPr/>
        </p:nvSpPr>
        <p:spPr>
          <a:xfrm>
            <a:off x="5763200" y="2701875"/>
            <a:ext cx="2973600" cy="50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2"/>
          <p:cNvSpPr/>
          <p:nvPr/>
        </p:nvSpPr>
        <p:spPr>
          <a:xfrm>
            <a:off x="3829750" y="3017925"/>
            <a:ext cx="1809600" cy="997800"/>
          </a:xfrm>
          <a:prstGeom prst="wedgeRoundRectCallout">
            <a:avLst>
              <a:gd fmla="val 57227" name="adj1"/>
              <a:gd fmla="val -677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memanggil dirinya sendiri, dengan </a:t>
            </a: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</a:t>
            </a:r>
            <a:endParaRPr b="1" sz="1200"/>
          </a:p>
        </p:txBody>
      </p:sp>
      <p:sp>
        <p:nvSpPr>
          <p:cNvPr id="1176" name="Google Shape;1176;p52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177" name="Google Shape;1177;p52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78" name="Google Shape;1178;p52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79" name="Google Shape;1179;p52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80" name="Google Shape;1180;p52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81" name="Google Shape;1181;p52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82" name="Google Shape;1182;p52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183" name="Google Shape;1183;p52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184" name="Google Shape;1184;p52"/>
          <p:cNvSpPr/>
          <p:nvPr/>
        </p:nvSpPr>
        <p:spPr>
          <a:xfrm>
            <a:off x="223100" y="4180425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recMergeSort2</a:t>
            </a:r>
            <a:endParaRPr sz="1200"/>
          </a:p>
        </p:txBody>
      </p:sp>
      <p:sp>
        <p:nvSpPr>
          <p:cNvPr id="1185" name="Google Shape;1185;p52"/>
          <p:cNvSpPr/>
          <p:nvPr/>
        </p:nvSpPr>
        <p:spPr>
          <a:xfrm>
            <a:off x="1588425" y="4288325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191" name="Google Shape;11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53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193" name="Google Shape;1193;p53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194" name="Google Shape;1194;p53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195" name="Google Shape;1195;p53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196" name="Google Shape;1196;p53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197" name="Google Shape;1197;p53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198" name="Google Shape;1198;p53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199" name="Google Shape;1199;p53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200" name="Google Shape;1200;p53"/>
          <p:cNvSpPr/>
          <p:nvPr/>
        </p:nvSpPr>
        <p:spPr>
          <a:xfrm>
            <a:off x="5763200" y="1338525"/>
            <a:ext cx="2973600" cy="50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3"/>
          <p:cNvSpPr/>
          <p:nvPr/>
        </p:nvSpPr>
        <p:spPr>
          <a:xfrm>
            <a:off x="4189175" y="1673050"/>
            <a:ext cx="1450200" cy="1388100"/>
          </a:xfrm>
          <a:prstGeom prst="wedgeRoundRectCallout">
            <a:avLst>
              <a:gd fmla="val 57683" name="adj1"/>
              <a:gd fmla="val -598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 </a:t>
            </a:r>
            <a:r>
              <a:rPr lang="id" sz="1200"/>
              <a:t>bernilai sama, maka keluar dari fungsi/return</a:t>
            </a:r>
            <a:endParaRPr sz="1200"/>
          </a:p>
        </p:txBody>
      </p:sp>
      <p:sp>
        <p:nvSpPr>
          <p:cNvPr id="1202" name="Google Shape;1202;p53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03" name="Google Shape;1203;p53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04" name="Google Shape;1204;p53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05" name="Google Shape;1205;p53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06" name="Google Shape;1206;p53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07" name="Google Shape;1207;p53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08" name="Google Shape;1208;p53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209" name="Google Shape;1209;p53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210" name="Google Shape;1210;p53"/>
          <p:cNvSpPr/>
          <p:nvPr/>
        </p:nvSpPr>
        <p:spPr>
          <a:xfrm>
            <a:off x="223100" y="4180425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recMergeSort2</a:t>
            </a:r>
            <a:endParaRPr sz="1200"/>
          </a:p>
        </p:txBody>
      </p:sp>
      <p:sp>
        <p:nvSpPr>
          <p:cNvPr id="1211" name="Google Shape;1211;p53"/>
          <p:cNvSpPr/>
          <p:nvPr/>
        </p:nvSpPr>
        <p:spPr>
          <a:xfrm>
            <a:off x="1588425" y="4288325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217" name="Google Shape;12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54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219" name="Google Shape;1219;p54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20" name="Google Shape;1220;p54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21" name="Google Shape;1221;p54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22" name="Google Shape;1222;p54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23" name="Google Shape;1223;p54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24" name="Google Shape;1224;p54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225" name="Google Shape;1225;p54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226" name="Google Shape;1226;p54"/>
          <p:cNvSpPr/>
          <p:nvPr/>
        </p:nvSpPr>
        <p:spPr>
          <a:xfrm>
            <a:off x="5763200" y="1338525"/>
            <a:ext cx="2973600" cy="50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4"/>
          <p:cNvSpPr/>
          <p:nvPr/>
        </p:nvSpPr>
        <p:spPr>
          <a:xfrm>
            <a:off x="4189175" y="1673050"/>
            <a:ext cx="1450200" cy="1388100"/>
          </a:xfrm>
          <a:prstGeom prst="wedgeRoundRectCallout">
            <a:avLst>
              <a:gd fmla="val 57683" name="adj1"/>
              <a:gd fmla="val -598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 </a:t>
            </a:r>
            <a:r>
              <a:rPr lang="id" sz="1200"/>
              <a:t>bernilai sama, maka keluar dari fungsi/return</a:t>
            </a:r>
            <a:endParaRPr sz="1200"/>
          </a:p>
        </p:txBody>
      </p:sp>
      <p:sp>
        <p:nvSpPr>
          <p:cNvPr id="1228" name="Google Shape;1228;p54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29" name="Google Shape;1229;p54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30" name="Google Shape;1230;p54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31" name="Google Shape;1231;p54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32" name="Google Shape;1232;p54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33" name="Google Shape;1233;p54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34" name="Google Shape;1234;p54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235" name="Google Shape;1235;p54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236" name="Google Shape;1236;p54"/>
          <p:cNvSpPr/>
          <p:nvPr/>
        </p:nvSpPr>
        <p:spPr>
          <a:xfrm>
            <a:off x="223100" y="4180425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recMergeSort2</a:t>
            </a:r>
            <a:endParaRPr sz="1200"/>
          </a:p>
        </p:txBody>
      </p:sp>
      <p:sp>
        <p:nvSpPr>
          <p:cNvPr id="1237" name="Google Shape;1237;p54"/>
          <p:cNvSpPr/>
          <p:nvPr/>
        </p:nvSpPr>
        <p:spPr>
          <a:xfrm>
            <a:off x="1588425" y="4288325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4"/>
          <p:cNvSpPr/>
          <p:nvPr/>
        </p:nvSpPr>
        <p:spPr>
          <a:xfrm>
            <a:off x="1092700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239" name="Google Shape;1239;p54"/>
          <p:cNvSpPr/>
          <p:nvPr/>
        </p:nvSpPr>
        <p:spPr>
          <a:xfrm>
            <a:off x="1526179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40" name="Google Shape;1240;p54"/>
          <p:cNvSpPr/>
          <p:nvPr/>
        </p:nvSpPr>
        <p:spPr>
          <a:xfrm>
            <a:off x="1959657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41" name="Google Shape;1241;p54"/>
          <p:cNvSpPr txBox="1"/>
          <p:nvPr/>
        </p:nvSpPr>
        <p:spPr>
          <a:xfrm>
            <a:off x="109270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242" name="Google Shape;1242;p54"/>
          <p:cNvSpPr txBox="1"/>
          <p:nvPr/>
        </p:nvSpPr>
        <p:spPr>
          <a:xfrm>
            <a:off x="10928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43" name="Google Shape;1243;p54"/>
          <p:cNvSpPr txBox="1"/>
          <p:nvPr/>
        </p:nvSpPr>
        <p:spPr>
          <a:xfrm>
            <a:off x="1526150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44" name="Google Shape;1244;p54"/>
          <p:cNvSpPr txBox="1"/>
          <p:nvPr/>
        </p:nvSpPr>
        <p:spPr>
          <a:xfrm>
            <a:off x="19597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45" name="Google Shape;1245;p54"/>
          <p:cNvSpPr txBox="1"/>
          <p:nvPr/>
        </p:nvSpPr>
        <p:spPr>
          <a:xfrm>
            <a:off x="194825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251" name="Google Shape;12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55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253" name="Google Shape;1253;p55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54" name="Google Shape;1254;p55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55" name="Google Shape;1255;p55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56" name="Google Shape;1256;p55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57" name="Google Shape;1257;p55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58" name="Google Shape;1258;p55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259" name="Google Shape;1259;p55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260" name="Google Shape;1260;p55"/>
          <p:cNvSpPr/>
          <p:nvPr/>
        </p:nvSpPr>
        <p:spPr>
          <a:xfrm flipH="1" rot="10800000">
            <a:off x="5763200" y="2094375"/>
            <a:ext cx="2973600" cy="60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5"/>
          <p:cNvSpPr/>
          <p:nvPr/>
        </p:nvSpPr>
        <p:spPr>
          <a:xfrm>
            <a:off x="4200600" y="2523975"/>
            <a:ext cx="1450200" cy="572700"/>
          </a:xfrm>
          <a:prstGeom prst="wedgeRoundRectCallout">
            <a:avLst>
              <a:gd fmla="val 59459" name="adj1"/>
              <a:gd fmla="val -10333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menghitung nilai tengah</a:t>
            </a:r>
            <a:endParaRPr sz="1200"/>
          </a:p>
        </p:txBody>
      </p:sp>
      <p:sp>
        <p:nvSpPr>
          <p:cNvPr id="1262" name="Google Shape;1262;p55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63" name="Google Shape;1263;p55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64" name="Google Shape;1264;p55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65" name="Google Shape;1265;p55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66" name="Google Shape;1266;p55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67" name="Google Shape;1267;p55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68" name="Google Shape;1268;p55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269" name="Google Shape;1269;p55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270" name="Google Shape;1270;p55"/>
          <p:cNvSpPr/>
          <p:nvPr/>
        </p:nvSpPr>
        <p:spPr>
          <a:xfrm>
            <a:off x="223100" y="4180425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recMergeSort2</a:t>
            </a:r>
            <a:endParaRPr sz="1200"/>
          </a:p>
        </p:txBody>
      </p:sp>
      <p:sp>
        <p:nvSpPr>
          <p:cNvPr id="1271" name="Google Shape;1271;p55"/>
          <p:cNvSpPr/>
          <p:nvPr/>
        </p:nvSpPr>
        <p:spPr>
          <a:xfrm>
            <a:off x="1588425" y="4288325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5"/>
          <p:cNvSpPr/>
          <p:nvPr/>
        </p:nvSpPr>
        <p:spPr>
          <a:xfrm>
            <a:off x="1092700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273" name="Google Shape;1273;p55"/>
          <p:cNvSpPr/>
          <p:nvPr/>
        </p:nvSpPr>
        <p:spPr>
          <a:xfrm>
            <a:off x="1526179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74" name="Google Shape;1274;p55"/>
          <p:cNvSpPr/>
          <p:nvPr/>
        </p:nvSpPr>
        <p:spPr>
          <a:xfrm>
            <a:off x="1959657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75" name="Google Shape;1275;p55"/>
          <p:cNvSpPr txBox="1"/>
          <p:nvPr/>
        </p:nvSpPr>
        <p:spPr>
          <a:xfrm>
            <a:off x="109270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276" name="Google Shape;1276;p55"/>
          <p:cNvSpPr txBox="1"/>
          <p:nvPr/>
        </p:nvSpPr>
        <p:spPr>
          <a:xfrm>
            <a:off x="10928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77" name="Google Shape;1277;p55"/>
          <p:cNvSpPr txBox="1"/>
          <p:nvPr/>
        </p:nvSpPr>
        <p:spPr>
          <a:xfrm>
            <a:off x="1526150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78" name="Google Shape;1278;p55"/>
          <p:cNvSpPr txBox="1"/>
          <p:nvPr/>
        </p:nvSpPr>
        <p:spPr>
          <a:xfrm>
            <a:off x="19597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79" name="Google Shape;1279;p55"/>
          <p:cNvSpPr txBox="1"/>
          <p:nvPr/>
        </p:nvSpPr>
        <p:spPr>
          <a:xfrm>
            <a:off x="194825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280" name="Google Shape;1280;p55"/>
          <p:cNvSpPr txBox="1"/>
          <p:nvPr/>
        </p:nvSpPr>
        <p:spPr>
          <a:xfrm>
            <a:off x="151475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M1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286" name="Google Shape;12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56"/>
          <p:cNvSpPr/>
          <p:nvPr/>
        </p:nvSpPr>
        <p:spPr>
          <a:xfrm>
            <a:off x="1588300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288" name="Google Shape;1288;p56"/>
          <p:cNvSpPr/>
          <p:nvPr/>
        </p:nvSpPr>
        <p:spPr>
          <a:xfrm>
            <a:off x="2021779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89" name="Google Shape;1289;p56"/>
          <p:cNvSpPr/>
          <p:nvPr/>
        </p:nvSpPr>
        <p:spPr>
          <a:xfrm>
            <a:off x="2455257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290" name="Google Shape;1290;p56"/>
          <p:cNvSpPr/>
          <p:nvPr/>
        </p:nvSpPr>
        <p:spPr>
          <a:xfrm>
            <a:off x="2888736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291" name="Google Shape;1291;p56"/>
          <p:cNvSpPr/>
          <p:nvPr/>
        </p:nvSpPr>
        <p:spPr>
          <a:xfrm>
            <a:off x="3322214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92" name="Google Shape;1292;p56"/>
          <p:cNvSpPr/>
          <p:nvPr/>
        </p:nvSpPr>
        <p:spPr>
          <a:xfrm>
            <a:off x="3755693" y="1239550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293" name="Google Shape;1293;p56"/>
          <p:cNvSpPr txBox="1"/>
          <p:nvPr/>
        </p:nvSpPr>
        <p:spPr>
          <a:xfrm>
            <a:off x="1588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294" name="Google Shape;1294;p56"/>
          <p:cNvSpPr txBox="1"/>
          <p:nvPr/>
        </p:nvSpPr>
        <p:spPr>
          <a:xfrm>
            <a:off x="374430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U</a:t>
            </a:r>
            <a:endParaRPr b="1"/>
          </a:p>
        </p:txBody>
      </p:sp>
      <p:sp>
        <p:nvSpPr>
          <p:cNvPr id="1295" name="Google Shape;1295;p56"/>
          <p:cNvSpPr/>
          <p:nvPr/>
        </p:nvSpPr>
        <p:spPr>
          <a:xfrm>
            <a:off x="5763200" y="2701875"/>
            <a:ext cx="2973600" cy="50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6"/>
          <p:cNvSpPr txBox="1"/>
          <p:nvPr/>
        </p:nvSpPr>
        <p:spPr>
          <a:xfrm>
            <a:off x="15884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297" name="Google Shape;1297;p56"/>
          <p:cNvSpPr txBox="1"/>
          <p:nvPr/>
        </p:nvSpPr>
        <p:spPr>
          <a:xfrm>
            <a:off x="2021750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298" name="Google Shape;1298;p56"/>
          <p:cNvSpPr txBox="1"/>
          <p:nvPr/>
        </p:nvSpPr>
        <p:spPr>
          <a:xfrm>
            <a:off x="24553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299" name="Google Shape;1299;p56"/>
          <p:cNvSpPr txBox="1"/>
          <p:nvPr/>
        </p:nvSpPr>
        <p:spPr>
          <a:xfrm>
            <a:off x="28887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00" name="Google Shape;1300;p56"/>
          <p:cNvSpPr txBox="1"/>
          <p:nvPr/>
        </p:nvSpPr>
        <p:spPr>
          <a:xfrm>
            <a:off x="332222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301" name="Google Shape;1301;p56"/>
          <p:cNvSpPr txBox="1"/>
          <p:nvPr/>
        </p:nvSpPr>
        <p:spPr>
          <a:xfrm>
            <a:off x="3755675" y="839350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302" name="Google Shape;1302;p56"/>
          <p:cNvSpPr txBox="1"/>
          <p:nvPr/>
        </p:nvSpPr>
        <p:spPr>
          <a:xfrm>
            <a:off x="2443850" y="1747550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303" name="Google Shape;1303;p56"/>
          <p:cNvSpPr/>
          <p:nvPr/>
        </p:nvSpPr>
        <p:spPr>
          <a:xfrm>
            <a:off x="223100" y="4622950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recMergeSort1</a:t>
            </a:r>
            <a:endParaRPr sz="1200"/>
          </a:p>
        </p:txBody>
      </p:sp>
      <p:sp>
        <p:nvSpPr>
          <p:cNvPr id="1304" name="Google Shape;1304;p56"/>
          <p:cNvSpPr/>
          <p:nvPr/>
        </p:nvSpPr>
        <p:spPr>
          <a:xfrm>
            <a:off x="223100" y="4180425"/>
            <a:ext cx="13014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recMergeSort2</a:t>
            </a:r>
            <a:endParaRPr sz="1200"/>
          </a:p>
        </p:txBody>
      </p:sp>
      <p:sp>
        <p:nvSpPr>
          <p:cNvPr id="1305" name="Google Shape;1305;p56"/>
          <p:cNvSpPr/>
          <p:nvPr/>
        </p:nvSpPr>
        <p:spPr>
          <a:xfrm>
            <a:off x="1588425" y="4288325"/>
            <a:ext cx="320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6"/>
          <p:cNvSpPr/>
          <p:nvPr/>
        </p:nvSpPr>
        <p:spPr>
          <a:xfrm>
            <a:off x="1092700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07" name="Google Shape;1307;p56"/>
          <p:cNvSpPr/>
          <p:nvPr/>
        </p:nvSpPr>
        <p:spPr>
          <a:xfrm>
            <a:off x="1526179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08" name="Google Shape;1308;p56"/>
          <p:cNvSpPr/>
          <p:nvPr/>
        </p:nvSpPr>
        <p:spPr>
          <a:xfrm>
            <a:off x="1959657" y="2509925"/>
            <a:ext cx="4335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09" name="Google Shape;1309;p56"/>
          <p:cNvSpPr txBox="1"/>
          <p:nvPr/>
        </p:nvSpPr>
        <p:spPr>
          <a:xfrm>
            <a:off x="109270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</a:t>
            </a:r>
            <a:endParaRPr b="1"/>
          </a:p>
        </p:txBody>
      </p:sp>
      <p:sp>
        <p:nvSpPr>
          <p:cNvPr id="1310" name="Google Shape;1310;p56"/>
          <p:cNvSpPr txBox="1"/>
          <p:nvPr/>
        </p:nvSpPr>
        <p:spPr>
          <a:xfrm>
            <a:off x="10928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11" name="Google Shape;1311;p56"/>
          <p:cNvSpPr txBox="1"/>
          <p:nvPr/>
        </p:nvSpPr>
        <p:spPr>
          <a:xfrm>
            <a:off x="1526150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12" name="Google Shape;1312;p56"/>
          <p:cNvSpPr txBox="1"/>
          <p:nvPr/>
        </p:nvSpPr>
        <p:spPr>
          <a:xfrm>
            <a:off x="1959725" y="2109725"/>
            <a:ext cx="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13" name="Google Shape;1313;p56"/>
          <p:cNvSpPr txBox="1"/>
          <p:nvPr/>
        </p:nvSpPr>
        <p:spPr>
          <a:xfrm>
            <a:off x="194825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</a:t>
            </a:r>
            <a:endParaRPr b="1"/>
          </a:p>
        </p:txBody>
      </p:sp>
      <p:sp>
        <p:nvSpPr>
          <p:cNvPr id="1314" name="Google Shape;1314;p56"/>
          <p:cNvSpPr txBox="1"/>
          <p:nvPr/>
        </p:nvSpPr>
        <p:spPr>
          <a:xfrm>
            <a:off x="1514750" y="3017925"/>
            <a:ext cx="4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M1</a:t>
            </a:r>
            <a:endParaRPr b="1"/>
          </a:p>
        </p:txBody>
      </p:sp>
      <p:sp>
        <p:nvSpPr>
          <p:cNvPr id="1315" name="Google Shape;1315;p56"/>
          <p:cNvSpPr/>
          <p:nvPr/>
        </p:nvSpPr>
        <p:spPr>
          <a:xfrm>
            <a:off x="3829750" y="3017925"/>
            <a:ext cx="1809600" cy="997800"/>
          </a:xfrm>
          <a:prstGeom prst="wedgeRoundRectCallout">
            <a:avLst>
              <a:gd fmla="val 57227" name="adj1"/>
              <a:gd fmla="val -677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memanggil dirinya sendiri, dengan </a:t>
            </a: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M1</a:t>
            </a:r>
            <a:endParaRPr b="1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321" name="Google Shape;13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57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23" name="Google Shape;1323;p57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24" name="Google Shape;1324;p57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25" name="Google Shape;1325;p57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326" name="Google Shape;1326;p57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27" name="Google Shape;1327;p57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328" name="Google Shape;1328;p57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29" name="Google Shape;1329;p57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330" name="Google Shape;1330;p57"/>
          <p:cNvSpPr/>
          <p:nvPr/>
        </p:nvSpPr>
        <p:spPr>
          <a:xfrm flipH="1" rot="10800000">
            <a:off x="5763200" y="2144100"/>
            <a:ext cx="2973600" cy="50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57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32" name="Google Shape;1332;p57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33" name="Google Shape;1333;p57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34" name="Google Shape;1334;p57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35" name="Google Shape;1335;p57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336" name="Google Shape;1336;p57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337" name="Google Shape;1337;p57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338" name="Google Shape;1338;p57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339" name="Google Shape;1339;p57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340" name="Google Shape;1340;p57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41" name="Google Shape;1341;p57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42" name="Google Shape;1342;p57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43" name="Google Shape;1343;p57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44" name="Google Shape;1344;p57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45" name="Google Shape;1345;p57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46" name="Google Shape;1346;p57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47" name="Google Shape;1347;p57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348" name="Google Shape;1348;p57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349" name="Google Shape;1349;p57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350" name="Google Shape;1350;p57"/>
          <p:cNvSpPr/>
          <p:nvPr/>
        </p:nvSpPr>
        <p:spPr>
          <a:xfrm>
            <a:off x="4577734" y="409899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1" name="Google Shape;1351;p57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52" name="Google Shape;1352;p57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53" name="Google Shape;1353;p57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54" name="Google Shape;1354;p57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55" name="Google Shape;1355;p57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56" name="Google Shape;1356;p57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357" name="Google Shape;1357;p57"/>
          <p:cNvSpPr/>
          <p:nvPr/>
        </p:nvSpPr>
        <p:spPr>
          <a:xfrm>
            <a:off x="4200600" y="2523975"/>
            <a:ext cx="1450200" cy="572700"/>
          </a:xfrm>
          <a:prstGeom prst="wedgeRoundRectCallout">
            <a:avLst>
              <a:gd fmla="val 57751" name="adj1"/>
              <a:gd fmla="val -795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menghitung nilai tengah</a:t>
            </a:r>
            <a:endParaRPr sz="1200"/>
          </a:p>
        </p:txBody>
      </p:sp>
      <p:sp>
        <p:nvSpPr>
          <p:cNvPr id="1358" name="Google Shape;1358;p57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364" name="Google Shape;13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58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66" name="Google Shape;1366;p58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67" name="Google Shape;1367;p58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68" name="Google Shape;1368;p58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369" name="Google Shape;1369;p58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70" name="Google Shape;1370;p58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371" name="Google Shape;1371;p58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72" name="Google Shape;1372;p58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373" name="Google Shape;1373;p58"/>
          <p:cNvSpPr/>
          <p:nvPr/>
        </p:nvSpPr>
        <p:spPr>
          <a:xfrm>
            <a:off x="5763200" y="2652300"/>
            <a:ext cx="2973600" cy="5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8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75" name="Google Shape;1375;p58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76" name="Google Shape;1376;p58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77" name="Google Shape;1377;p58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78" name="Google Shape;1378;p58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379" name="Google Shape;1379;p58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380" name="Google Shape;1380;p58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381" name="Google Shape;1381;p58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382" name="Google Shape;1382;p58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383" name="Google Shape;1383;p58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84" name="Google Shape;1384;p58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85" name="Google Shape;1385;p58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386" name="Google Shape;1386;p58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87" name="Google Shape;1387;p58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88" name="Google Shape;1388;p58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89" name="Google Shape;1389;p58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390" name="Google Shape;1390;p58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391" name="Google Shape;1391;p58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392" name="Google Shape;1392;p58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393" name="Google Shape;1393;p58"/>
          <p:cNvSpPr/>
          <p:nvPr/>
        </p:nvSpPr>
        <p:spPr>
          <a:xfrm>
            <a:off x="4577734" y="409899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4" name="Google Shape;1394;p58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395" name="Google Shape;1395;p58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96" name="Google Shape;1396;p58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397" name="Google Shape;1397;p58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398" name="Google Shape;1398;p58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399" name="Google Shape;1399;p58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400" name="Google Shape;1400;p58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  <p:sp>
        <p:nvSpPr>
          <p:cNvPr id="1401" name="Google Shape;1401;p58"/>
          <p:cNvSpPr/>
          <p:nvPr/>
        </p:nvSpPr>
        <p:spPr>
          <a:xfrm>
            <a:off x="3829675" y="1760225"/>
            <a:ext cx="1809600" cy="997800"/>
          </a:xfrm>
          <a:prstGeom prst="wedgeRoundRectCallout">
            <a:avLst>
              <a:gd fmla="val 57533" name="adj1"/>
              <a:gd fmla="val 704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memanggil dirinya sendiri, dengan </a:t>
            </a: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M2</a:t>
            </a:r>
            <a:endParaRPr b="1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407" name="Google Shape;14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59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09" name="Google Shape;1409;p59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10" name="Google Shape;1410;p59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11" name="Google Shape;1411;p59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412" name="Google Shape;1412;p59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13" name="Google Shape;1413;p59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414" name="Google Shape;1414;p59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15" name="Google Shape;1415;p59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416" name="Google Shape;1416;p59"/>
          <p:cNvSpPr/>
          <p:nvPr/>
        </p:nvSpPr>
        <p:spPr>
          <a:xfrm flipH="1" rot="10800000">
            <a:off x="5763200" y="1308807"/>
            <a:ext cx="2973600" cy="53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9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18" name="Google Shape;1418;p59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19" name="Google Shape;1419;p59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20" name="Google Shape;1420;p59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21" name="Google Shape;1421;p59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422" name="Google Shape;1422;p59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423" name="Google Shape;1423;p59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424" name="Google Shape;1424;p59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425" name="Google Shape;1425;p59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426" name="Google Shape;1426;p59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29" name="Google Shape;1429;p59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30" name="Google Shape;1430;p59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31" name="Google Shape;1431;p59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32" name="Google Shape;1432;p59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33" name="Google Shape;1433;p59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434" name="Google Shape;1434;p59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435" name="Google Shape;1435;p59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436" name="Google Shape;1436;p59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37" name="Google Shape;1437;p59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38" name="Google Shape;1438;p59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39" name="Google Shape;1439;p59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40" name="Google Shape;1440;p59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41" name="Google Shape;1441;p59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442" name="Google Shape;1442;p59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  <p:sp>
        <p:nvSpPr>
          <p:cNvPr id="1443" name="Google Shape;1443;p59"/>
          <p:cNvSpPr/>
          <p:nvPr/>
        </p:nvSpPr>
        <p:spPr>
          <a:xfrm>
            <a:off x="4189175" y="1673050"/>
            <a:ext cx="1450200" cy="1388100"/>
          </a:xfrm>
          <a:prstGeom prst="wedgeRoundRectCallout">
            <a:avLst>
              <a:gd fmla="val 57683" name="adj1"/>
              <a:gd fmla="val -598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batas indeks min = L</a:t>
            </a:r>
            <a:r>
              <a:rPr lang="id" sz="1200"/>
              <a:t> dan </a:t>
            </a:r>
            <a:r>
              <a:rPr b="1" lang="id" sz="1200"/>
              <a:t>batas indeks maks = M2 </a:t>
            </a:r>
            <a:r>
              <a:rPr lang="id" sz="1200"/>
              <a:t>bernilai sama, maka keluar dari fungsi/return</a:t>
            </a:r>
            <a:endParaRPr sz="1200"/>
          </a:p>
        </p:txBody>
      </p:sp>
      <p:sp>
        <p:nvSpPr>
          <p:cNvPr id="1444" name="Google Shape;1444;p59"/>
          <p:cNvSpPr/>
          <p:nvPr/>
        </p:nvSpPr>
        <p:spPr>
          <a:xfrm>
            <a:off x="3519900" y="367254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recMergeSort4</a:t>
            </a:r>
            <a:endParaRPr sz="900"/>
          </a:p>
        </p:txBody>
      </p:sp>
      <p:sp>
        <p:nvSpPr>
          <p:cNvPr id="1445" name="Google Shape;1445;p59"/>
          <p:cNvSpPr/>
          <p:nvPr/>
        </p:nvSpPr>
        <p:spPr>
          <a:xfrm>
            <a:off x="4577734" y="375614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451" name="Google Shape;1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60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53" name="Google Shape;1453;p60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54" name="Google Shape;1454;p60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55" name="Google Shape;1455;p60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456" name="Google Shape;1456;p60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57" name="Google Shape;1457;p60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458" name="Google Shape;1458;p60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59" name="Google Shape;1459;p60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460" name="Google Shape;1460;p60"/>
          <p:cNvSpPr/>
          <p:nvPr/>
        </p:nvSpPr>
        <p:spPr>
          <a:xfrm>
            <a:off x="5763200" y="3182630"/>
            <a:ext cx="29736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60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62" name="Google Shape;1462;p60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63" name="Google Shape;1463;p60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64" name="Google Shape;1464;p60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65" name="Google Shape;1465;p60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466" name="Google Shape;1466;p60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467" name="Google Shape;1467;p60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468" name="Google Shape;1468;p60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469" name="Google Shape;1469;p60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470" name="Google Shape;1470;p60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71" name="Google Shape;1471;p60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72" name="Google Shape;1472;p60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73" name="Google Shape;1473;p60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74" name="Google Shape;1474;p60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75" name="Google Shape;1475;p60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76" name="Google Shape;1476;p60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477" name="Google Shape;1477;p60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478" name="Google Shape;1478;p60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479" name="Google Shape;1479;p60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480" name="Google Shape;1480;p60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81" name="Google Shape;1481;p60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82" name="Google Shape;1482;p60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483" name="Google Shape;1483;p60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484" name="Google Shape;1484;p60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85" name="Google Shape;1485;p60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486" name="Google Shape;1486;p60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  <p:sp>
        <p:nvSpPr>
          <p:cNvPr id="1487" name="Google Shape;1487;p60"/>
          <p:cNvSpPr/>
          <p:nvPr/>
        </p:nvSpPr>
        <p:spPr>
          <a:xfrm>
            <a:off x="4577734" y="408739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 </a:t>
            </a:r>
            <a:endParaRPr sz="1100"/>
          </a:p>
        </p:txBody>
      </p:sp>
      <p:sp>
        <p:nvSpPr>
          <p:cNvPr id="1488" name="Google Shape;1488;p60"/>
          <p:cNvSpPr/>
          <p:nvPr/>
        </p:nvSpPr>
        <p:spPr>
          <a:xfrm>
            <a:off x="3438000" y="2189100"/>
            <a:ext cx="2201400" cy="997800"/>
          </a:xfrm>
          <a:prstGeom prst="wedgeRoundRectCallout">
            <a:avLst>
              <a:gd fmla="val 56848" name="adj1"/>
              <a:gd fmla="val 8088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memanggil dirinya sendiri, dengan </a:t>
            </a:r>
            <a:r>
              <a:rPr b="1" lang="id" sz="1200"/>
              <a:t>batas indeks min = M2+1</a:t>
            </a:r>
            <a:r>
              <a:rPr lang="id" sz="1200"/>
              <a:t> = </a:t>
            </a:r>
            <a:r>
              <a:rPr b="1" lang="id" sz="1200"/>
              <a:t>M2’</a:t>
            </a:r>
            <a:r>
              <a:rPr lang="id" sz="1200"/>
              <a:t> </a:t>
            </a:r>
            <a:r>
              <a:rPr lang="id" sz="1200"/>
              <a:t>dan </a:t>
            </a:r>
            <a:r>
              <a:rPr b="1" lang="id" sz="1200"/>
              <a:t>batas indeks maks = M1</a:t>
            </a:r>
            <a:endParaRPr b="1" sz="1200"/>
          </a:p>
        </p:txBody>
      </p:sp>
      <p:sp>
        <p:nvSpPr>
          <p:cNvPr id="1489" name="Google Shape;1489;p60"/>
          <p:cNvSpPr txBox="1"/>
          <p:nvPr/>
        </p:nvSpPr>
        <p:spPr>
          <a:xfrm>
            <a:off x="1132350" y="4164125"/>
            <a:ext cx="4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M2’</a:t>
            </a:r>
            <a:endParaRPr b="1"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495" name="Google Shape;149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6" name="Google Shape;1496;p61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497" name="Google Shape;1497;p61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498" name="Google Shape;1498;p61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499" name="Google Shape;1499;p61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500" name="Google Shape;1500;p61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01" name="Google Shape;1501;p61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502" name="Google Shape;1502;p61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03" name="Google Shape;1503;p61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504" name="Google Shape;1504;p61"/>
          <p:cNvSpPr/>
          <p:nvPr/>
        </p:nvSpPr>
        <p:spPr>
          <a:xfrm>
            <a:off x="5763200" y="1323530"/>
            <a:ext cx="29736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61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06" name="Google Shape;1506;p61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07" name="Google Shape;1507;p61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08" name="Google Shape;1508;p61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509" name="Google Shape;1509;p61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510" name="Google Shape;1510;p61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511" name="Google Shape;1511;p61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512" name="Google Shape;1512;p61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513" name="Google Shape;1513;p61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514" name="Google Shape;1514;p61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515" name="Google Shape;1515;p61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16" name="Google Shape;1516;p61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517" name="Google Shape;1517;p61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18" name="Google Shape;1518;p61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19" name="Google Shape;1519;p61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20" name="Google Shape;1520;p61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21" name="Google Shape;1521;p61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522" name="Google Shape;1522;p61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523" name="Google Shape;1523;p61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524" name="Google Shape;1524;p61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525" name="Google Shape;1525;p61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26" name="Google Shape;1526;p61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27" name="Google Shape;1527;p61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28" name="Google Shape;1528;p61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29" name="Google Shape;1529;p61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530" name="Google Shape;1530;p61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  <p:sp>
        <p:nvSpPr>
          <p:cNvPr id="1531" name="Google Shape;1531;p61"/>
          <p:cNvSpPr txBox="1"/>
          <p:nvPr/>
        </p:nvSpPr>
        <p:spPr>
          <a:xfrm>
            <a:off x="1132350" y="4164125"/>
            <a:ext cx="4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M2’</a:t>
            </a:r>
            <a:endParaRPr b="1" sz="1200"/>
          </a:p>
        </p:txBody>
      </p:sp>
      <p:sp>
        <p:nvSpPr>
          <p:cNvPr id="1532" name="Google Shape;1532;p61"/>
          <p:cNvSpPr/>
          <p:nvPr/>
        </p:nvSpPr>
        <p:spPr>
          <a:xfrm>
            <a:off x="3519900" y="367254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recMergeSort4</a:t>
            </a:r>
            <a:endParaRPr sz="900"/>
          </a:p>
        </p:txBody>
      </p:sp>
      <p:sp>
        <p:nvSpPr>
          <p:cNvPr id="1533" name="Google Shape;1533;p61"/>
          <p:cNvSpPr/>
          <p:nvPr/>
        </p:nvSpPr>
        <p:spPr>
          <a:xfrm>
            <a:off x="4577734" y="374454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 </a:t>
            </a:r>
            <a:endParaRPr sz="1100"/>
          </a:p>
        </p:txBody>
      </p:sp>
      <p:sp>
        <p:nvSpPr>
          <p:cNvPr id="1534" name="Google Shape;1534;p61"/>
          <p:cNvSpPr/>
          <p:nvPr/>
        </p:nvSpPr>
        <p:spPr>
          <a:xfrm>
            <a:off x="4189175" y="1673050"/>
            <a:ext cx="1450200" cy="1388100"/>
          </a:xfrm>
          <a:prstGeom prst="wedgeRoundRectCallout">
            <a:avLst>
              <a:gd fmla="val 57683" name="adj1"/>
              <a:gd fmla="val -598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batas indeks min = M2’</a:t>
            </a:r>
            <a:r>
              <a:rPr lang="id" sz="1200"/>
              <a:t> dan </a:t>
            </a:r>
            <a:r>
              <a:rPr b="1" lang="id" sz="1200"/>
              <a:t>batas indeks maks = M1 </a:t>
            </a:r>
            <a:r>
              <a:rPr lang="id" sz="1200"/>
              <a:t>bernilai sama, maka keluar dari fungsi/return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Sebuah teka-teki dimana pada permainan ini terdiri dari tiga tiang dan sejumlah cakram dengan ukuran yang berurut yaitu dari terkecil ke yang terbesar (atas - bawah)  tujuan dari permainan ini adalah memindahkan seluruh tumpukan cakram ke tiang paling kanan dengan ketentuan, sebagai berikut: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Hanya satu cakram yang boleh dipindah dalam 1 waktu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Setiap pengambilan merupakan cakram teratas dari suatu tiang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Cakram besar tidak boleh diletakkan di atas cakram kecil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pic>
        <p:nvPicPr>
          <p:cNvPr id="1540" name="Google Shape;15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0" y="445025"/>
            <a:ext cx="3097450" cy="4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62"/>
          <p:cNvSpPr/>
          <p:nvPr/>
        </p:nvSpPr>
        <p:spPr>
          <a:xfrm>
            <a:off x="152917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542" name="Google Shape;1542;p62"/>
          <p:cNvSpPr/>
          <p:nvPr/>
        </p:nvSpPr>
        <p:spPr>
          <a:xfrm>
            <a:off x="1910941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43" name="Google Shape;1543;p62"/>
          <p:cNvSpPr/>
          <p:nvPr/>
        </p:nvSpPr>
        <p:spPr>
          <a:xfrm>
            <a:off x="2292706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544" name="Google Shape;1544;p62"/>
          <p:cNvSpPr/>
          <p:nvPr/>
        </p:nvSpPr>
        <p:spPr>
          <a:xfrm>
            <a:off x="267447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545" name="Google Shape;1545;p62"/>
          <p:cNvSpPr/>
          <p:nvPr/>
        </p:nvSpPr>
        <p:spPr>
          <a:xfrm>
            <a:off x="3056237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46" name="Google Shape;1546;p62"/>
          <p:cNvSpPr/>
          <p:nvPr/>
        </p:nvSpPr>
        <p:spPr>
          <a:xfrm>
            <a:off x="3438002" y="1191805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547" name="Google Shape;1547;p62"/>
          <p:cNvSpPr txBox="1"/>
          <p:nvPr/>
        </p:nvSpPr>
        <p:spPr>
          <a:xfrm>
            <a:off x="1529176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48" name="Google Shape;1548;p62"/>
          <p:cNvSpPr txBox="1"/>
          <p:nvPr/>
        </p:nvSpPr>
        <p:spPr>
          <a:xfrm>
            <a:off x="3427969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U</a:t>
            </a:r>
            <a:endParaRPr b="1" sz="1200"/>
          </a:p>
        </p:txBody>
      </p:sp>
      <p:sp>
        <p:nvSpPr>
          <p:cNvPr id="1549" name="Google Shape;1549;p62"/>
          <p:cNvSpPr/>
          <p:nvPr/>
        </p:nvSpPr>
        <p:spPr>
          <a:xfrm>
            <a:off x="5763200" y="3759305"/>
            <a:ext cx="29736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152928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51" name="Google Shape;1551;p62"/>
          <p:cNvSpPr txBox="1"/>
          <p:nvPr/>
        </p:nvSpPr>
        <p:spPr>
          <a:xfrm>
            <a:off x="191091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52" name="Google Shape;1552;p62"/>
          <p:cNvSpPr txBox="1"/>
          <p:nvPr/>
        </p:nvSpPr>
        <p:spPr>
          <a:xfrm>
            <a:off x="2292766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53" name="Google Shape;1553;p62"/>
          <p:cNvSpPr txBox="1"/>
          <p:nvPr/>
        </p:nvSpPr>
        <p:spPr>
          <a:xfrm>
            <a:off x="2674462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554" name="Google Shape;1554;p62"/>
          <p:cNvSpPr txBox="1"/>
          <p:nvPr/>
        </p:nvSpPr>
        <p:spPr>
          <a:xfrm>
            <a:off x="305624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555" name="Google Shape;1555;p62"/>
          <p:cNvSpPr txBox="1"/>
          <p:nvPr/>
        </p:nvSpPr>
        <p:spPr>
          <a:xfrm>
            <a:off x="3437987" y="839350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556" name="Google Shape;1556;p62"/>
          <p:cNvSpPr txBox="1"/>
          <p:nvPr/>
        </p:nvSpPr>
        <p:spPr>
          <a:xfrm>
            <a:off x="2282660" y="1639200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557" name="Google Shape;1557;p62"/>
          <p:cNvSpPr/>
          <p:nvPr/>
        </p:nvSpPr>
        <p:spPr>
          <a:xfrm>
            <a:off x="3519900" y="4701122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recMergeSort1</a:t>
            </a:r>
            <a:endParaRPr sz="900"/>
          </a:p>
        </p:txBody>
      </p:sp>
      <p:sp>
        <p:nvSpPr>
          <p:cNvPr id="1558" name="Google Shape;1558;p62"/>
          <p:cNvSpPr/>
          <p:nvPr/>
        </p:nvSpPr>
        <p:spPr>
          <a:xfrm>
            <a:off x="3519900" y="4358260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recMergeSort2</a:t>
            </a:r>
            <a:endParaRPr sz="900"/>
          </a:p>
        </p:txBody>
      </p:sp>
      <p:sp>
        <p:nvSpPr>
          <p:cNvPr id="1559" name="Google Shape;1559;p62"/>
          <p:cNvSpPr/>
          <p:nvPr/>
        </p:nvSpPr>
        <p:spPr>
          <a:xfrm>
            <a:off x="114238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560" name="Google Shape;1560;p62"/>
          <p:cNvSpPr/>
          <p:nvPr/>
        </p:nvSpPr>
        <p:spPr>
          <a:xfrm>
            <a:off x="1524153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61" name="Google Shape;1561;p62"/>
          <p:cNvSpPr/>
          <p:nvPr/>
        </p:nvSpPr>
        <p:spPr>
          <a:xfrm>
            <a:off x="1905918" y="2310621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562" name="Google Shape;1562;p62"/>
          <p:cNvSpPr txBox="1"/>
          <p:nvPr/>
        </p:nvSpPr>
        <p:spPr>
          <a:xfrm>
            <a:off x="11423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63" name="Google Shape;1563;p62"/>
          <p:cNvSpPr txBox="1"/>
          <p:nvPr/>
        </p:nvSpPr>
        <p:spPr>
          <a:xfrm>
            <a:off x="114249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64" name="Google Shape;1564;p62"/>
          <p:cNvSpPr txBox="1"/>
          <p:nvPr/>
        </p:nvSpPr>
        <p:spPr>
          <a:xfrm>
            <a:off x="152412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65" name="Google Shape;1565;p62"/>
          <p:cNvSpPr txBox="1"/>
          <p:nvPr/>
        </p:nvSpPr>
        <p:spPr>
          <a:xfrm>
            <a:off x="1905978" y="1958166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566" name="Google Shape;1566;p62"/>
          <p:cNvSpPr txBox="1"/>
          <p:nvPr/>
        </p:nvSpPr>
        <p:spPr>
          <a:xfrm>
            <a:off x="1895872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</a:t>
            </a:r>
            <a:endParaRPr b="1" sz="1200"/>
          </a:p>
        </p:txBody>
      </p:sp>
      <p:sp>
        <p:nvSpPr>
          <p:cNvPr id="1567" name="Google Shape;1567;p62"/>
          <p:cNvSpPr txBox="1"/>
          <p:nvPr/>
        </p:nvSpPr>
        <p:spPr>
          <a:xfrm>
            <a:off x="1514088" y="27580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568" name="Google Shape;1568;p62"/>
          <p:cNvSpPr/>
          <p:nvPr/>
        </p:nvSpPr>
        <p:spPr>
          <a:xfrm>
            <a:off x="3519900" y="4015398"/>
            <a:ext cx="1008300" cy="2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recMergeSort3</a:t>
            </a:r>
            <a:endParaRPr sz="900"/>
          </a:p>
        </p:txBody>
      </p:sp>
      <p:sp>
        <p:nvSpPr>
          <p:cNvPr id="1569" name="Google Shape;1569;p62"/>
          <p:cNvSpPr/>
          <p:nvPr/>
        </p:nvSpPr>
        <p:spPr>
          <a:xfrm>
            <a:off x="770700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570" name="Google Shape;1570;p62"/>
          <p:cNvSpPr/>
          <p:nvPr/>
        </p:nvSpPr>
        <p:spPr>
          <a:xfrm>
            <a:off x="1152465" y="3413596"/>
            <a:ext cx="3816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71" name="Google Shape;1571;p62"/>
          <p:cNvSpPr txBox="1"/>
          <p:nvPr/>
        </p:nvSpPr>
        <p:spPr>
          <a:xfrm>
            <a:off x="7707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L</a:t>
            </a:r>
            <a:endParaRPr b="1" sz="1200"/>
          </a:p>
        </p:txBody>
      </p:sp>
      <p:sp>
        <p:nvSpPr>
          <p:cNvPr id="1572" name="Google Shape;1572;p62"/>
          <p:cNvSpPr txBox="1"/>
          <p:nvPr/>
        </p:nvSpPr>
        <p:spPr>
          <a:xfrm>
            <a:off x="77081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1573" name="Google Shape;1573;p62"/>
          <p:cNvSpPr txBox="1"/>
          <p:nvPr/>
        </p:nvSpPr>
        <p:spPr>
          <a:xfrm>
            <a:off x="1152440" y="3061141"/>
            <a:ext cx="3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574" name="Google Shape;1574;p62"/>
          <p:cNvSpPr txBox="1"/>
          <p:nvPr/>
        </p:nvSpPr>
        <p:spPr>
          <a:xfrm>
            <a:off x="1142400" y="3860991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M1</a:t>
            </a:r>
            <a:endParaRPr b="1" sz="1200"/>
          </a:p>
        </p:txBody>
      </p:sp>
      <p:sp>
        <p:nvSpPr>
          <p:cNvPr id="1575" name="Google Shape;1575;p62"/>
          <p:cNvSpPr txBox="1"/>
          <p:nvPr/>
        </p:nvSpPr>
        <p:spPr>
          <a:xfrm>
            <a:off x="770700" y="4164116"/>
            <a:ext cx="4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</a:t>
            </a:r>
            <a:endParaRPr b="1" sz="1200"/>
          </a:p>
        </p:txBody>
      </p:sp>
      <p:sp>
        <p:nvSpPr>
          <p:cNvPr id="1576" name="Google Shape;1576;p62"/>
          <p:cNvSpPr txBox="1"/>
          <p:nvPr/>
        </p:nvSpPr>
        <p:spPr>
          <a:xfrm>
            <a:off x="1132350" y="4164125"/>
            <a:ext cx="4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M2’</a:t>
            </a:r>
            <a:endParaRPr b="1" sz="1200"/>
          </a:p>
        </p:txBody>
      </p:sp>
      <p:sp>
        <p:nvSpPr>
          <p:cNvPr id="1577" name="Google Shape;1577;p62"/>
          <p:cNvSpPr/>
          <p:nvPr/>
        </p:nvSpPr>
        <p:spPr>
          <a:xfrm>
            <a:off x="4189175" y="2472900"/>
            <a:ext cx="1450200" cy="1388100"/>
          </a:xfrm>
          <a:prstGeom prst="wedgeRoundRectCallout">
            <a:avLst>
              <a:gd fmla="val 57683" name="adj1"/>
              <a:gd fmla="val 673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merge array(workspace, lowerBound = </a:t>
            </a:r>
            <a:r>
              <a:rPr b="1" lang="id" sz="1200"/>
              <a:t>L</a:t>
            </a:r>
            <a:r>
              <a:rPr lang="id" sz="1200"/>
              <a:t>, mid+1 = </a:t>
            </a:r>
            <a:r>
              <a:rPr b="1" lang="id" sz="1200"/>
              <a:t>M2’</a:t>
            </a:r>
            <a:r>
              <a:rPr lang="id" sz="1200"/>
              <a:t>, upperBound = </a:t>
            </a:r>
            <a:r>
              <a:rPr b="1" lang="id" sz="1200"/>
              <a:t>M1</a:t>
            </a:r>
            <a:endParaRPr b="1" sz="1200"/>
          </a:p>
        </p:txBody>
      </p:sp>
      <p:sp>
        <p:nvSpPr>
          <p:cNvPr id="1578" name="Google Shape;1578;p62"/>
          <p:cNvSpPr/>
          <p:nvPr/>
        </p:nvSpPr>
        <p:spPr>
          <a:xfrm>
            <a:off x="4577734" y="4087398"/>
            <a:ext cx="248100" cy="12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 </a:t>
            </a:r>
            <a:endParaRPr sz="1100"/>
          </a:p>
        </p:txBody>
      </p:sp>
      <p:sp>
        <p:nvSpPr>
          <p:cNvPr id="1579" name="Google Shape;1579;p62"/>
          <p:cNvSpPr txBox="1"/>
          <p:nvPr/>
        </p:nvSpPr>
        <p:spPr>
          <a:xfrm>
            <a:off x="770700" y="4629950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0000"/>
                </a:solidFill>
              </a:rPr>
              <a:t>Merge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580" name="Google Shape;1580;p62"/>
          <p:cNvCxnSpPr>
            <a:stCxn id="1569" idx="2"/>
            <a:endCxn id="1579" idx="0"/>
          </p:cNvCxnSpPr>
          <p:nvPr/>
        </p:nvCxnSpPr>
        <p:spPr>
          <a:xfrm flipH="1" rot="-5400000">
            <a:off x="642000" y="4114696"/>
            <a:ext cx="834900" cy="1959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62"/>
          <p:cNvCxnSpPr>
            <a:stCxn id="1570" idx="2"/>
            <a:endCxn id="1579" idx="0"/>
          </p:cNvCxnSpPr>
          <p:nvPr/>
        </p:nvCxnSpPr>
        <p:spPr>
          <a:xfrm rot="5400000">
            <a:off x="832815" y="4119646"/>
            <a:ext cx="834900" cy="1860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587" name="Google Shape;158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Dari slide sebelumnya maka kita tahu bahwa array tersebut dipecah menjadi bagian terkecil, setelah itu dilakukan penggabungan dengan menggunakan fungsi merge() dimana cara kerja fungsi merge() sudah dijelaskan di awal.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593" name="Google Shape;159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Fungsi recMergeSort() End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599" name="Google Shape;159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Steps of MergeSort() Start 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605" name="Google Shape;1605;p66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06" name="Google Shape;1606;p66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07" name="Google Shape;1607;p66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08" name="Google Shape;1608;p66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609" name="Google Shape;1609;p66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10" name="Google Shape;1610;p66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616" name="Google Shape;1616;p67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17" name="Google Shape;1617;p67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18" name="Google Shape;1618;p67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19" name="Google Shape;1619;p67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620" name="Google Shape;1620;p67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21" name="Google Shape;1621;p67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622" name="Google Shape;1622;p67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23" name="Google Shape;1623;p67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24" name="Google Shape;1624;p67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25" name="Google Shape;1625;p67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631" name="Google Shape;1631;p68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32" name="Google Shape;1632;p68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33" name="Google Shape;1633;p68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34" name="Google Shape;1634;p68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635" name="Google Shape;1635;p68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36" name="Google Shape;1636;p68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637" name="Google Shape;1637;p68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38" name="Google Shape;1638;p68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39" name="Google Shape;1639;p68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40" name="Google Shape;1640;p68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41" name="Google Shape;1641;p68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42" name="Google Shape;1642;p68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43" name="Google Shape;1643;p68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649" name="Google Shape;1649;p69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50" name="Google Shape;1650;p69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51" name="Google Shape;1651;p69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52" name="Google Shape;1652;p69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653" name="Google Shape;1653;p69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54" name="Google Shape;1654;p69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655" name="Google Shape;1655;p69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56" name="Google Shape;1656;p69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57" name="Google Shape;1657;p69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58" name="Google Shape;1658;p69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59" name="Google Shape;1659;p69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60" name="Google Shape;1660;p69"/>
          <p:cNvSpPr/>
          <p:nvPr/>
        </p:nvSpPr>
        <p:spPr>
          <a:xfrm>
            <a:off x="1643343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61" name="Google Shape;1661;p69"/>
          <p:cNvSpPr/>
          <p:nvPr/>
        </p:nvSpPr>
        <p:spPr>
          <a:xfrm>
            <a:off x="1961599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cxnSp>
        <p:nvCxnSpPr>
          <p:cNvPr id="1662" name="Google Shape;1662;p69"/>
          <p:cNvCxnSpPr>
            <a:stCxn id="1658" idx="2"/>
            <a:endCxn id="1661" idx="0"/>
          </p:cNvCxnSpPr>
          <p:nvPr/>
        </p:nvCxnSpPr>
        <p:spPr>
          <a:xfrm flipH="1" rot="-5400000">
            <a:off x="1848268" y="2595900"/>
            <a:ext cx="226500" cy="3183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69"/>
          <p:cNvCxnSpPr>
            <a:stCxn id="1659" idx="2"/>
            <a:endCxn id="1660" idx="0"/>
          </p:cNvCxnSpPr>
          <p:nvPr/>
        </p:nvCxnSpPr>
        <p:spPr>
          <a:xfrm rot="5400000">
            <a:off x="1848224" y="2595900"/>
            <a:ext cx="226500" cy="3183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4" name="Google Shape;1664;p69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65" name="Google Shape;1665;p69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66" name="Google Shape;1666;p69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672" name="Google Shape;1672;p70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73" name="Google Shape;1673;p70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74" name="Google Shape;1674;p70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75" name="Google Shape;1675;p70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676" name="Google Shape;1676;p70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77" name="Google Shape;1677;p70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678" name="Google Shape;1678;p70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79" name="Google Shape;1679;p70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80" name="Google Shape;1680;p70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81" name="Google Shape;1681;p70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82" name="Google Shape;1682;p70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83" name="Google Shape;1683;p70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84" name="Google Shape;1684;p70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685" name="Google Shape;1685;p70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86" name="Google Shape;1686;p70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87" name="Google Shape;1687;p70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88" name="Google Shape;1688;p70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cxnSp>
        <p:nvCxnSpPr>
          <p:cNvPr id="1689" name="Google Shape;1689;p70"/>
          <p:cNvCxnSpPr>
            <a:stCxn id="1683" idx="2"/>
            <a:endCxn id="1686" idx="0"/>
          </p:cNvCxnSpPr>
          <p:nvPr/>
        </p:nvCxnSpPr>
        <p:spPr>
          <a:xfrm flipH="1" rot="-5400000">
            <a:off x="1848118" y="3140475"/>
            <a:ext cx="226500" cy="3180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70"/>
          <p:cNvCxnSpPr>
            <a:stCxn id="1685" idx="2"/>
            <a:endCxn id="1687" idx="0"/>
          </p:cNvCxnSpPr>
          <p:nvPr/>
        </p:nvCxnSpPr>
        <p:spPr>
          <a:xfrm rot="5400000">
            <a:off x="2209981" y="2865800"/>
            <a:ext cx="775500" cy="3183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1" name="Google Shape;1691;p70"/>
          <p:cNvCxnSpPr>
            <a:stCxn id="1684" idx="2"/>
            <a:endCxn id="1688" idx="0"/>
          </p:cNvCxnSpPr>
          <p:nvPr/>
        </p:nvCxnSpPr>
        <p:spPr>
          <a:xfrm flipH="1" rot="-5400000">
            <a:off x="2325524" y="2981325"/>
            <a:ext cx="226500" cy="6363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2" name="Google Shape;1692;p70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93" name="Google Shape;1693;p70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694" name="Google Shape;1694;p70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695" name="Google Shape;1695;p70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6" name="Google Shape;1696;p70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702" name="Google Shape;1702;p71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03" name="Google Shape;1703;p71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04" name="Google Shape;1704;p71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05" name="Google Shape;1705;p71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06" name="Google Shape;1706;p71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07" name="Google Shape;1707;p71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08" name="Google Shape;1708;p71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09" name="Google Shape;1709;p71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10" name="Google Shape;1710;p71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11" name="Google Shape;1711;p71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12" name="Google Shape;1712;p71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13" name="Google Shape;1713;p71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14" name="Google Shape;1714;p71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15" name="Google Shape;1715;p71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16" name="Google Shape;1716;p71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17" name="Google Shape;1717;p71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18" name="Google Shape;1718;p71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19" name="Google Shape;1719;p71"/>
          <p:cNvSpPr/>
          <p:nvPr/>
        </p:nvSpPr>
        <p:spPr>
          <a:xfrm>
            <a:off x="3552649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20" name="Google Shape;1720;p71"/>
          <p:cNvSpPr/>
          <p:nvPr/>
        </p:nvSpPr>
        <p:spPr>
          <a:xfrm>
            <a:off x="3870905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21" name="Google Shape;1721;p71"/>
          <p:cNvSpPr/>
          <p:nvPr/>
        </p:nvSpPr>
        <p:spPr>
          <a:xfrm>
            <a:off x="4189162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22" name="Google Shape;1722;p71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23" name="Google Shape;1723;p71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24" name="Google Shape;1724;p71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25" name="Google Shape;1725;p71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6" name="Google Shape;1726;p71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27" name="Google Shape;1727;p71"/>
          <p:cNvSpPr/>
          <p:nvPr/>
        </p:nvSpPr>
        <p:spPr>
          <a:xfrm>
            <a:off x="4644400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91" name="Google Shape;91;p18"/>
          <p:cNvGrpSpPr/>
          <p:nvPr/>
        </p:nvGrpSpPr>
        <p:grpSpPr>
          <a:xfrm>
            <a:off x="1388125" y="1685575"/>
            <a:ext cx="6367750" cy="2701800"/>
            <a:chOff x="1388125" y="1685575"/>
            <a:chExt cx="6367750" cy="2701800"/>
          </a:xfrm>
        </p:grpSpPr>
        <p:sp>
          <p:nvSpPr>
            <p:cNvPr id="92" name="Google Shape;92;p18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8"/>
          <p:cNvSpPr/>
          <p:nvPr/>
        </p:nvSpPr>
        <p:spPr>
          <a:xfrm>
            <a:off x="396725" y="4027975"/>
            <a:ext cx="2243100" cy="359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19725" y="3668575"/>
            <a:ext cx="1797000" cy="359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855100" y="3309175"/>
            <a:ext cx="1326300" cy="35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115575" y="2949775"/>
            <a:ext cx="805500" cy="359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96725" y="11515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Pindahkan 4 cakram tersebut sesuai aturan sebelumnya</a:t>
            </a:r>
            <a:endParaRPr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1747550" y="1685575"/>
            <a:ext cx="5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/>
              <a:t>A</a:t>
            </a:r>
            <a:endParaRPr b="1" sz="2200"/>
          </a:p>
        </p:txBody>
      </p:sp>
      <p:sp>
        <p:nvSpPr>
          <p:cNvPr id="101" name="Google Shape;101;p18"/>
          <p:cNvSpPr txBox="1"/>
          <p:nvPr/>
        </p:nvSpPr>
        <p:spPr>
          <a:xfrm>
            <a:off x="4862125" y="1685575"/>
            <a:ext cx="5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/>
              <a:t>B</a:t>
            </a:r>
            <a:endParaRPr b="1" sz="2200"/>
          </a:p>
        </p:txBody>
      </p:sp>
      <p:sp>
        <p:nvSpPr>
          <p:cNvPr id="102" name="Google Shape;102;p18"/>
          <p:cNvSpPr txBox="1"/>
          <p:nvPr/>
        </p:nvSpPr>
        <p:spPr>
          <a:xfrm>
            <a:off x="7976700" y="1685575"/>
            <a:ext cx="53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/>
              <a:t>C</a:t>
            </a:r>
            <a:endParaRPr b="1" sz="2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733" name="Google Shape;1733;p72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34" name="Google Shape;1734;p72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35" name="Google Shape;1735;p72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36" name="Google Shape;1736;p72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37" name="Google Shape;1737;p72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38" name="Google Shape;1738;p72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39" name="Google Shape;1739;p72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40" name="Google Shape;1740;p72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41" name="Google Shape;1741;p72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42" name="Google Shape;1742;p72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43" name="Google Shape;1743;p72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44" name="Google Shape;1744;p72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45" name="Google Shape;1745;p72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46" name="Google Shape;1746;p72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47" name="Google Shape;1747;p72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48" name="Google Shape;1748;p72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49" name="Google Shape;1749;p72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50" name="Google Shape;1750;p72"/>
          <p:cNvSpPr/>
          <p:nvPr/>
        </p:nvSpPr>
        <p:spPr>
          <a:xfrm>
            <a:off x="3552649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51" name="Google Shape;1751;p72"/>
          <p:cNvSpPr/>
          <p:nvPr/>
        </p:nvSpPr>
        <p:spPr>
          <a:xfrm>
            <a:off x="3870905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52" name="Google Shape;1752;p72"/>
          <p:cNvSpPr/>
          <p:nvPr/>
        </p:nvSpPr>
        <p:spPr>
          <a:xfrm>
            <a:off x="4189162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53" name="Google Shape;1753;p72"/>
          <p:cNvSpPr/>
          <p:nvPr/>
        </p:nvSpPr>
        <p:spPr>
          <a:xfrm>
            <a:off x="3552374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54" name="Google Shape;1754;p72"/>
          <p:cNvSpPr/>
          <p:nvPr/>
        </p:nvSpPr>
        <p:spPr>
          <a:xfrm>
            <a:off x="3870630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55" name="Google Shape;1755;p72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56" name="Google Shape;1756;p72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57" name="Google Shape;1757;p72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58" name="Google Shape;1758;p72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9" name="Google Shape;1759;p72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60" name="Google Shape;1760;p72"/>
          <p:cNvSpPr/>
          <p:nvPr/>
        </p:nvSpPr>
        <p:spPr>
          <a:xfrm>
            <a:off x="4644400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61" name="Google Shape;1761;p72"/>
          <p:cNvSpPr/>
          <p:nvPr/>
        </p:nvSpPr>
        <p:spPr>
          <a:xfrm>
            <a:off x="4326400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767" name="Google Shape;1767;p73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68" name="Google Shape;1768;p73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69" name="Google Shape;1769;p73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70" name="Google Shape;1770;p73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71" name="Google Shape;1771;p73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72" name="Google Shape;1772;p73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73" name="Google Shape;1773;p73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74" name="Google Shape;1774;p73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75" name="Google Shape;1775;p73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76" name="Google Shape;1776;p73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77" name="Google Shape;1777;p73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78" name="Google Shape;1778;p73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79" name="Google Shape;1779;p73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80" name="Google Shape;1780;p73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81" name="Google Shape;1781;p73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82" name="Google Shape;1782;p73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83" name="Google Shape;1783;p73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784" name="Google Shape;1784;p73"/>
          <p:cNvSpPr/>
          <p:nvPr/>
        </p:nvSpPr>
        <p:spPr>
          <a:xfrm>
            <a:off x="3552649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85" name="Google Shape;1785;p73"/>
          <p:cNvSpPr/>
          <p:nvPr/>
        </p:nvSpPr>
        <p:spPr>
          <a:xfrm>
            <a:off x="3870905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86" name="Google Shape;1786;p73"/>
          <p:cNvSpPr/>
          <p:nvPr/>
        </p:nvSpPr>
        <p:spPr>
          <a:xfrm>
            <a:off x="4189162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87" name="Google Shape;1787;p73"/>
          <p:cNvSpPr/>
          <p:nvPr/>
        </p:nvSpPr>
        <p:spPr>
          <a:xfrm>
            <a:off x="3552374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88" name="Google Shape;1788;p73"/>
          <p:cNvSpPr/>
          <p:nvPr/>
        </p:nvSpPr>
        <p:spPr>
          <a:xfrm>
            <a:off x="3870630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89" name="Google Shape;1789;p73"/>
          <p:cNvSpPr/>
          <p:nvPr/>
        </p:nvSpPr>
        <p:spPr>
          <a:xfrm>
            <a:off x="355237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90" name="Google Shape;1790;p73"/>
          <p:cNvSpPr/>
          <p:nvPr/>
        </p:nvSpPr>
        <p:spPr>
          <a:xfrm>
            <a:off x="3870630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cxnSp>
        <p:nvCxnSpPr>
          <p:cNvPr id="1791" name="Google Shape;1791;p73"/>
          <p:cNvCxnSpPr>
            <a:stCxn id="1788" idx="2"/>
            <a:endCxn id="1789" idx="0"/>
          </p:cNvCxnSpPr>
          <p:nvPr/>
        </p:nvCxnSpPr>
        <p:spPr>
          <a:xfrm rot="5400000">
            <a:off x="3754980" y="2593550"/>
            <a:ext cx="231000" cy="318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2" name="Google Shape;1792;p73"/>
          <p:cNvCxnSpPr>
            <a:stCxn id="1787" idx="2"/>
            <a:endCxn id="1790" idx="0"/>
          </p:cNvCxnSpPr>
          <p:nvPr/>
        </p:nvCxnSpPr>
        <p:spPr>
          <a:xfrm flipH="1" rot="-5400000">
            <a:off x="3755024" y="2593550"/>
            <a:ext cx="231000" cy="318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3" name="Google Shape;1793;p73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794" name="Google Shape;1794;p73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795" name="Google Shape;1795;p73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796" name="Google Shape;1796;p73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7" name="Google Shape;1797;p73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798" name="Google Shape;1798;p73"/>
          <p:cNvSpPr/>
          <p:nvPr/>
        </p:nvSpPr>
        <p:spPr>
          <a:xfrm>
            <a:off x="4644400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799" name="Google Shape;1799;p73"/>
          <p:cNvSpPr/>
          <p:nvPr/>
        </p:nvSpPr>
        <p:spPr>
          <a:xfrm>
            <a:off x="4326400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00" name="Google Shape;1800;p73"/>
          <p:cNvSpPr/>
          <p:nvPr/>
        </p:nvSpPr>
        <p:spPr>
          <a:xfrm>
            <a:off x="4326400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806" name="Google Shape;1806;p74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07" name="Google Shape;1807;p74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08" name="Google Shape;1808;p74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09" name="Google Shape;1809;p74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10" name="Google Shape;1810;p74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11" name="Google Shape;1811;p74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12" name="Google Shape;1812;p74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13" name="Google Shape;1813;p74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14" name="Google Shape;1814;p74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15" name="Google Shape;1815;p74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16" name="Google Shape;1816;p74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17" name="Google Shape;1817;p74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18" name="Google Shape;1818;p74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19" name="Google Shape;1819;p74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20" name="Google Shape;1820;p74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21" name="Google Shape;1821;p74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22" name="Google Shape;1822;p74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23" name="Google Shape;1823;p74"/>
          <p:cNvSpPr/>
          <p:nvPr/>
        </p:nvSpPr>
        <p:spPr>
          <a:xfrm>
            <a:off x="3552649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24" name="Google Shape;1824;p74"/>
          <p:cNvSpPr/>
          <p:nvPr/>
        </p:nvSpPr>
        <p:spPr>
          <a:xfrm>
            <a:off x="3870905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25" name="Google Shape;1825;p74"/>
          <p:cNvSpPr/>
          <p:nvPr/>
        </p:nvSpPr>
        <p:spPr>
          <a:xfrm>
            <a:off x="4189162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26" name="Google Shape;1826;p74"/>
          <p:cNvSpPr/>
          <p:nvPr/>
        </p:nvSpPr>
        <p:spPr>
          <a:xfrm>
            <a:off x="3552374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27" name="Google Shape;1827;p74"/>
          <p:cNvSpPr/>
          <p:nvPr/>
        </p:nvSpPr>
        <p:spPr>
          <a:xfrm>
            <a:off x="3870630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28" name="Google Shape;1828;p74"/>
          <p:cNvSpPr/>
          <p:nvPr/>
        </p:nvSpPr>
        <p:spPr>
          <a:xfrm>
            <a:off x="355237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29" name="Google Shape;1829;p74"/>
          <p:cNvSpPr/>
          <p:nvPr/>
        </p:nvSpPr>
        <p:spPr>
          <a:xfrm>
            <a:off x="3870630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30" name="Google Shape;1830;p74"/>
          <p:cNvSpPr/>
          <p:nvPr/>
        </p:nvSpPr>
        <p:spPr>
          <a:xfrm>
            <a:off x="4825887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31" name="Google Shape;1831;p74"/>
          <p:cNvSpPr/>
          <p:nvPr/>
        </p:nvSpPr>
        <p:spPr>
          <a:xfrm>
            <a:off x="3552643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32" name="Google Shape;1832;p74"/>
          <p:cNvSpPr/>
          <p:nvPr/>
        </p:nvSpPr>
        <p:spPr>
          <a:xfrm>
            <a:off x="3870899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33" name="Google Shape;1833;p74"/>
          <p:cNvSpPr/>
          <p:nvPr/>
        </p:nvSpPr>
        <p:spPr>
          <a:xfrm>
            <a:off x="4189156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1834" name="Google Shape;1834;p74"/>
          <p:cNvCxnSpPr>
            <a:endCxn id="1831" idx="0"/>
          </p:cNvCxnSpPr>
          <p:nvPr/>
        </p:nvCxnSpPr>
        <p:spPr>
          <a:xfrm flipH="1" rot="-5400000">
            <a:off x="3595843" y="3301450"/>
            <a:ext cx="231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5" name="Google Shape;1835;p74"/>
          <p:cNvCxnSpPr>
            <a:endCxn id="1832" idx="0"/>
          </p:cNvCxnSpPr>
          <p:nvPr/>
        </p:nvCxnSpPr>
        <p:spPr>
          <a:xfrm flipH="1" rot="-5400000">
            <a:off x="3914099" y="3301450"/>
            <a:ext cx="231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6" name="Google Shape;1836;p74"/>
          <p:cNvCxnSpPr>
            <a:stCxn id="1830" idx="2"/>
            <a:endCxn id="1833" idx="0"/>
          </p:cNvCxnSpPr>
          <p:nvPr/>
        </p:nvCxnSpPr>
        <p:spPr>
          <a:xfrm rot="5400000">
            <a:off x="4276587" y="2708900"/>
            <a:ext cx="780000" cy="636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7" name="Google Shape;1837;p74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38" name="Google Shape;1838;p74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39" name="Google Shape;1839;p74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40" name="Google Shape;1840;p74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1" name="Google Shape;1841;p74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42" name="Google Shape;1842;p74"/>
          <p:cNvSpPr/>
          <p:nvPr/>
        </p:nvSpPr>
        <p:spPr>
          <a:xfrm>
            <a:off x="4644400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43" name="Google Shape;1843;p74"/>
          <p:cNvSpPr/>
          <p:nvPr/>
        </p:nvSpPr>
        <p:spPr>
          <a:xfrm>
            <a:off x="4326400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44" name="Google Shape;1844;p74"/>
          <p:cNvSpPr/>
          <p:nvPr/>
        </p:nvSpPr>
        <p:spPr>
          <a:xfrm>
            <a:off x="4326400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1845" name="Google Shape;1845;p74"/>
          <p:cNvSpPr/>
          <p:nvPr/>
        </p:nvSpPr>
        <p:spPr>
          <a:xfrm>
            <a:off x="3486150" y="2181225"/>
            <a:ext cx="1790615" cy="1657374"/>
          </a:xfrm>
          <a:custGeom>
            <a:rect b="b" l="l" r="r" t="t"/>
            <a:pathLst>
              <a:path extrusionOk="0" h="62103" w="71247">
                <a:moveTo>
                  <a:pt x="49911" y="0"/>
                </a:moveTo>
                <a:lnTo>
                  <a:pt x="49911" y="43434"/>
                </a:lnTo>
                <a:lnTo>
                  <a:pt x="0" y="43434"/>
                </a:lnTo>
                <a:lnTo>
                  <a:pt x="0" y="62103"/>
                </a:lnTo>
                <a:lnTo>
                  <a:pt x="71247" y="62103"/>
                </a:lnTo>
                <a:lnTo>
                  <a:pt x="71247" y="762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6" name="Google Shape;1846;p74"/>
          <p:cNvSpPr/>
          <p:nvPr/>
        </p:nvSpPr>
        <p:spPr>
          <a:xfrm>
            <a:off x="5369850" y="34172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852" name="Google Shape;1852;p75"/>
          <p:cNvSpPr/>
          <p:nvPr/>
        </p:nvSpPr>
        <p:spPr>
          <a:xfrm>
            <a:off x="2279618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53" name="Google Shape;1853;p75"/>
          <p:cNvSpPr/>
          <p:nvPr/>
        </p:nvSpPr>
        <p:spPr>
          <a:xfrm>
            <a:off x="2597874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54" name="Google Shape;1854;p75"/>
          <p:cNvSpPr/>
          <p:nvPr/>
        </p:nvSpPr>
        <p:spPr>
          <a:xfrm>
            <a:off x="2916131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55" name="Google Shape;1855;p75"/>
          <p:cNvSpPr/>
          <p:nvPr/>
        </p:nvSpPr>
        <p:spPr>
          <a:xfrm>
            <a:off x="3234387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56" name="Google Shape;1856;p75"/>
          <p:cNvSpPr/>
          <p:nvPr/>
        </p:nvSpPr>
        <p:spPr>
          <a:xfrm>
            <a:off x="3552643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57" name="Google Shape;1857;p75"/>
          <p:cNvSpPr/>
          <p:nvPr/>
        </p:nvSpPr>
        <p:spPr>
          <a:xfrm>
            <a:off x="3870899" y="12395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58" name="Google Shape;1858;p75"/>
          <p:cNvSpPr/>
          <p:nvPr/>
        </p:nvSpPr>
        <p:spPr>
          <a:xfrm>
            <a:off x="1961368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59" name="Google Shape;1859;p75"/>
          <p:cNvSpPr/>
          <p:nvPr/>
        </p:nvSpPr>
        <p:spPr>
          <a:xfrm>
            <a:off x="2279624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60" name="Google Shape;1860;p75"/>
          <p:cNvSpPr/>
          <p:nvPr/>
        </p:nvSpPr>
        <p:spPr>
          <a:xfrm>
            <a:off x="2597881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61" name="Google Shape;1861;p75"/>
          <p:cNvSpPr/>
          <p:nvPr/>
        </p:nvSpPr>
        <p:spPr>
          <a:xfrm>
            <a:off x="1643368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62" name="Google Shape;1862;p75"/>
          <p:cNvSpPr/>
          <p:nvPr/>
        </p:nvSpPr>
        <p:spPr>
          <a:xfrm>
            <a:off x="1961624" y="23238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63" name="Google Shape;1863;p75"/>
          <p:cNvSpPr/>
          <p:nvPr/>
        </p:nvSpPr>
        <p:spPr>
          <a:xfrm>
            <a:off x="1643368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64" name="Google Shape;1864;p75"/>
          <p:cNvSpPr/>
          <p:nvPr/>
        </p:nvSpPr>
        <p:spPr>
          <a:xfrm>
            <a:off x="196162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65" name="Google Shape;1865;p75"/>
          <p:cNvSpPr/>
          <p:nvPr/>
        </p:nvSpPr>
        <p:spPr>
          <a:xfrm>
            <a:off x="2597881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66" name="Google Shape;1866;p75"/>
          <p:cNvSpPr/>
          <p:nvPr/>
        </p:nvSpPr>
        <p:spPr>
          <a:xfrm>
            <a:off x="1961368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67" name="Google Shape;1867;p75"/>
          <p:cNvSpPr/>
          <p:nvPr/>
        </p:nvSpPr>
        <p:spPr>
          <a:xfrm>
            <a:off x="2279624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68" name="Google Shape;1868;p75"/>
          <p:cNvSpPr/>
          <p:nvPr/>
        </p:nvSpPr>
        <p:spPr>
          <a:xfrm>
            <a:off x="2597881" y="34126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69" name="Google Shape;1869;p75"/>
          <p:cNvSpPr/>
          <p:nvPr/>
        </p:nvSpPr>
        <p:spPr>
          <a:xfrm>
            <a:off x="3552649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70" name="Google Shape;1870;p75"/>
          <p:cNvSpPr/>
          <p:nvPr/>
        </p:nvSpPr>
        <p:spPr>
          <a:xfrm>
            <a:off x="3870905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71" name="Google Shape;1871;p75"/>
          <p:cNvSpPr/>
          <p:nvPr/>
        </p:nvSpPr>
        <p:spPr>
          <a:xfrm>
            <a:off x="4189162" y="177937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72" name="Google Shape;1872;p75"/>
          <p:cNvSpPr/>
          <p:nvPr/>
        </p:nvSpPr>
        <p:spPr>
          <a:xfrm>
            <a:off x="3552374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73" name="Google Shape;1873;p75"/>
          <p:cNvSpPr/>
          <p:nvPr/>
        </p:nvSpPr>
        <p:spPr>
          <a:xfrm>
            <a:off x="3870630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74" name="Google Shape;1874;p75"/>
          <p:cNvSpPr/>
          <p:nvPr/>
        </p:nvSpPr>
        <p:spPr>
          <a:xfrm>
            <a:off x="3552374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75" name="Google Shape;1875;p75"/>
          <p:cNvSpPr/>
          <p:nvPr/>
        </p:nvSpPr>
        <p:spPr>
          <a:xfrm>
            <a:off x="3870630" y="2868225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76" name="Google Shape;1876;p75"/>
          <p:cNvSpPr/>
          <p:nvPr/>
        </p:nvSpPr>
        <p:spPr>
          <a:xfrm>
            <a:off x="4507412" y="23192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77" name="Google Shape;1877;p75"/>
          <p:cNvSpPr/>
          <p:nvPr/>
        </p:nvSpPr>
        <p:spPr>
          <a:xfrm>
            <a:off x="3552643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78" name="Google Shape;1878;p75"/>
          <p:cNvSpPr/>
          <p:nvPr/>
        </p:nvSpPr>
        <p:spPr>
          <a:xfrm>
            <a:off x="3870899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79" name="Google Shape;1879;p75"/>
          <p:cNvSpPr/>
          <p:nvPr/>
        </p:nvSpPr>
        <p:spPr>
          <a:xfrm>
            <a:off x="4189156" y="341725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80" name="Google Shape;1880;p75"/>
          <p:cNvSpPr/>
          <p:nvPr/>
        </p:nvSpPr>
        <p:spPr>
          <a:xfrm>
            <a:off x="2279618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81" name="Google Shape;1881;p75"/>
          <p:cNvSpPr/>
          <p:nvPr/>
        </p:nvSpPr>
        <p:spPr>
          <a:xfrm>
            <a:off x="2597874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82" name="Google Shape;1882;p75"/>
          <p:cNvSpPr/>
          <p:nvPr/>
        </p:nvSpPr>
        <p:spPr>
          <a:xfrm>
            <a:off x="2916131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83" name="Google Shape;1883;p75"/>
          <p:cNvSpPr/>
          <p:nvPr/>
        </p:nvSpPr>
        <p:spPr>
          <a:xfrm>
            <a:off x="3234387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84" name="Google Shape;1884;p75"/>
          <p:cNvSpPr/>
          <p:nvPr/>
        </p:nvSpPr>
        <p:spPr>
          <a:xfrm>
            <a:off x="3552643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85" name="Google Shape;1885;p75"/>
          <p:cNvSpPr/>
          <p:nvPr/>
        </p:nvSpPr>
        <p:spPr>
          <a:xfrm>
            <a:off x="3870899" y="4102600"/>
            <a:ext cx="3180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cxnSp>
        <p:nvCxnSpPr>
          <p:cNvPr id="1886" name="Google Shape;1886;p75"/>
          <p:cNvCxnSpPr>
            <a:stCxn id="1866" idx="2"/>
            <a:endCxn id="1880" idx="0"/>
          </p:cNvCxnSpPr>
          <p:nvPr/>
        </p:nvCxnSpPr>
        <p:spPr>
          <a:xfrm flipH="1" rot="-5400000">
            <a:off x="2093518" y="3757500"/>
            <a:ext cx="372000" cy="318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7" name="Google Shape;1887;p75"/>
          <p:cNvCxnSpPr>
            <a:stCxn id="1877" idx="2"/>
            <a:endCxn id="1881" idx="0"/>
          </p:cNvCxnSpPr>
          <p:nvPr/>
        </p:nvCxnSpPr>
        <p:spPr>
          <a:xfrm rot="5400000">
            <a:off x="3050443" y="3441550"/>
            <a:ext cx="367500" cy="9549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75"/>
          <p:cNvCxnSpPr>
            <a:stCxn id="1867" idx="2"/>
            <a:endCxn id="1882" idx="0"/>
          </p:cNvCxnSpPr>
          <p:nvPr/>
        </p:nvCxnSpPr>
        <p:spPr>
          <a:xfrm flipH="1" rot="-5400000">
            <a:off x="2570924" y="3598350"/>
            <a:ext cx="372000" cy="636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Google Shape;1889;p75"/>
          <p:cNvCxnSpPr>
            <a:stCxn id="1878" idx="2"/>
            <a:endCxn id="1883" idx="0"/>
          </p:cNvCxnSpPr>
          <p:nvPr/>
        </p:nvCxnSpPr>
        <p:spPr>
          <a:xfrm rot="5400000">
            <a:off x="3527849" y="3600700"/>
            <a:ext cx="367500" cy="6366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75"/>
          <p:cNvCxnSpPr>
            <a:stCxn id="1879" idx="2"/>
            <a:endCxn id="1884" idx="0"/>
          </p:cNvCxnSpPr>
          <p:nvPr/>
        </p:nvCxnSpPr>
        <p:spPr>
          <a:xfrm rot="5400000">
            <a:off x="3846106" y="3600700"/>
            <a:ext cx="367500" cy="6366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75"/>
          <p:cNvCxnSpPr>
            <a:stCxn id="1868" idx="2"/>
            <a:endCxn id="1885" idx="0"/>
          </p:cNvCxnSpPr>
          <p:nvPr/>
        </p:nvCxnSpPr>
        <p:spPr>
          <a:xfrm flipH="1" rot="-5400000">
            <a:off x="3207331" y="3280200"/>
            <a:ext cx="372000" cy="12729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75"/>
          <p:cNvSpPr/>
          <p:nvPr/>
        </p:nvSpPr>
        <p:spPr>
          <a:xfrm>
            <a:off x="1491625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93" name="Google Shape;1893;p75"/>
          <p:cNvSpPr/>
          <p:nvPr/>
        </p:nvSpPr>
        <p:spPr>
          <a:xfrm>
            <a:off x="1173625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94" name="Google Shape;1894;p75"/>
          <p:cNvSpPr/>
          <p:nvPr/>
        </p:nvSpPr>
        <p:spPr>
          <a:xfrm>
            <a:off x="1173625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1895" name="Google Shape;1895;p75"/>
          <p:cNvSpPr/>
          <p:nvPr/>
        </p:nvSpPr>
        <p:spPr>
          <a:xfrm>
            <a:off x="1876425" y="2243300"/>
            <a:ext cx="1160068" cy="1557162"/>
          </a:xfrm>
          <a:custGeom>
            <a:rect b="b" l="l" r="r" t="t"/>
            <a:pathLst>
              <a:path extrusionOk="0" h="61475" w="44618">
                <a:moveTo>
                  <a:pt x="24292" y="0"/>
                </a:moveTo>
                <a:lnTo>
                  <a:pt x="24292" y="41644"/>
                </a:lnTo>
                <a:lnTo>
                  <a:pt x="0" y="41644"/>
                </a:lnTo>
                <a:lnTo>
                  <a:pt x="0" y="61475"/>
                </a:lnTo>
                <a:lnTo>
                  <a:pt x="44618" y="61475"/>
                </a:lnTo>
                <a:lnTo>
                  <a:pt x="44315" y="184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6" name="Google Shape;1896;p75"/>
          <p:cNvSpPr/>
          <p:nvPr/>
        </p:nvSpPr>
        <p:spPr>
          <a:xfrm>
            <a:off x="3075075" y="34126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1897" name="Google Shape;1897;p75"/>
          <p:cNvSpPr/>
          <p:nvPr/>
        </p:nvSpPr>
        <p:spPr>
          <a:xfrm>
            <a:off x="4644400" y="177937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1898" name="Google Shape;1898;p75"/>
          <p:cNvSpPr/>
          <p:nvPr/>
        </p:nvSpPr>
        <p:spPr>
          <a:xfrm>
            <a:off x="4326400" y="23238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1899" name="Google Shape;1899;p75"/>
          <p:cNvSpPr/>
          <p:nvPr/>
        </p:nvSpPr>
        <p:spPr>
          <a:xfrm>
            <a:off x="4326400" y="2868225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1900" name="Google Shape;1900;p75"/>
          <p:cNvSpPr/>
          <p:nvPr/>
        </p:nvSpPr>
        <p:spPr>
          <a:xfrm>
            <a:off x="3486150" y="2181225"/>
            <a:ext cx="1790615" cy="1657374"/>
          </a:xfrm>
          <a:custGeom>
            <a:rect b="b" l="l" r="r" t="t"/>
            <a:pathLst>
              <a:path extrusionOk="0" h="62103" w="71247">
                <a:moveTo>
                  <a:pt x="49911" y="0"/>
                </a:moveTo>
                <a:lnTo>
                  <a:pt x="49911" y="43434"/>
                </a:lnTo>
                <a:lnTo>
                  <a:pt x="0" y="43434"/>
                </a:lnTo>
                <a:lnTo>
                  <a:pt x="0" y="62103"/>
                </a:lnTo>
                <a:lnTo>
                  <a:pt x="71247" y="62103"/>
                </a:lnTo>
                <a:lnTo>
                  <a:pt x="71247" y="762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1" name="Google Shape;1901;p75"/>
          <p:cNvSpPr/>
          <p:nvPr/>
        </p:nvSpPr>
        <p:spPr>
          <a:xfrm>
            <a:off x="5369850" y="341725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8</a:t>
            </a:r>
            <a:endParaRPr/>
          </a:p>
        </p:txBody>
      </p:sp>
      <p:sp>
        <p:nvSpPr>
          <p:cNvPr id="1902" name="Google Shape;1902;p75"/>
          <p:cNvSpPr/>
          <p:nvPr/>
        </p:nvSpPr>
        <p:spPr>
          <a:xfrm>
            <a:off x="4326400" y="4102600"/>
            <a:ext cx="318000" cy="318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9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MergeSort</a:t>
            </a:r>
            <a:endParaRPr/>
          </a:p>
        </p:txBody>
      </p:sp>
      <p:sp>
        <p:nvSpPr>
          <p:cNvPr id="1908" name="Google Shape;190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d" sz="3200">
                <a:latin typeface="Comfortaa"/>
                <a:ea typeface="Comfortaa"/>
                <a:cs typeface="Comfortaa"/>
                <a:sym typeface="Comfortaa"/>
              </a:rPr>
              <a:t>Steps of MergeSort() End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109" name="Google Shape;109;p19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9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96725" y="10822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Oke pertama kita bayangkan posisi cakram sudah sebagai berikut:</a:t>
            </a:r>
            <a:endParaRPr b="1"/>
          </a:p>
        </p:txBody>
      </p:sp>
      <p:sp>
        <p:nvSpPr>
          <p:cNvPr id="114" name="Google Shape;114;p19"/>
          <p:cNvSpPr/>
          <p:nvPr/>
        </p:nvSpPr>
        <p:spPr>
          <a:xfrm>
            <a:off x="1859099" y="273095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64143" y="257056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080389" y="241016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39193" y="3559274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202048" y="3559274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564903" y="3559274"/>
            <a:ext cx="116217" cy="12058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122463" y="4604630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859099" y="4604630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964143" y="4444235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080389" y="4283840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554791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910773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827362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831188" y="361710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930724" y="345660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8035768" y="329621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152014" y="313581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040450" y="146247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1</a:t>
            </a:r>
            <a:endParaRPr b="1"/>
          </a:p>
        </p:txBody>
      </p:sp>
      <p:sp>
        <p:nvSpPr>
          <p:cNvPr id="133" name="Google Shape;133;p19"/>
          <p:cNvSpPr/>
          <p:nvPr/>
        </p:nvSpPr>
        <p:spPr>
          <a:xfrm>
            <a:off x="134600" y="34482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026325" y="336382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</a:t>
            </a:r>
            <a:endParaRPr b="1"/>
          </a:p>
        </p:txBody>
      </p:sp>
      <p:sp>
        <p:nvSpPr>
          <p:cNvPr id="135" name="Google Shape;135;p19"/>
          <p:cNvSpPr/>
          <p:nvPr/>
        </p:nvSpPr>
        <p:spPr>
          <a:xfrm>
            <a:off x="4843263" y="24606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8734988" y="2376250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3</a:t>
            </a:r>
            <a:endParaRPr b="1"/>
          </a:p>
        </p:txBody>
      </p:sp>
      <p:sp>
        <p:nvSpPr>
          <p:cNvPr id="137" name="Google Shape;137;p19"/>
          <p:cNvSpPr txBox="1"/>
          <p:nvPr/>
        </p:nvSpPr>
        <p:spPr>
          <a:xfrm>
            <a:off x="955400" y="1674238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</a:t>
            </a:r>
            <a:endParaRPr b="1"/>
          </a:p>
        </p:txBody>
      </p:sp>
      <p:sp>
        <p:nvSpPr>
          <p:cNvPr id="138" name="Google Shape;138;p19"/>
          <p:cNvSpPr txBox="1"/>
          <p:nvPr/>
        </p:nvSpPr>
        <p:spPr>
          <a:xfrm>
            <a:off x="2318275" y="1674225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</a:t>
            </a:r>
            <a:endParaRPr b="1"/>
          </a:p>
        </p:txBody>
      </p:sp>
      <p:sp>
        <p:nvSpPr>
          <p:cNvPr id="139" name="Google Shape;139;p19"/>
          <p:cNvSpPr txBox="1"/>
          <p:nvPr/>
        </p:nvSpPr>
        <p:spPr>
          <a:xfrm>
            <a:off x="3681150" y="1674250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</a:t>
            </a:r>
            <a:endParaRPr b="1"/>
          </a:p>
        </p:txBody>
      </p:sp>
      <p:sp>
        <p:nvSpPr>
          <p:cNvPr id="140" name="Google Shape;140;p19"/>
          <p:cNvSpPr txBox="1"/>
          <p:nvPr/>
        </p:nvSpPr>
        <p:spPr>
          <a:xfrm>
            <a:off x="955400" y="3551600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</a:t>
            </a:r>
            <a:endParaRPr b="1"/>
          </a:p>
        </p:txBody>
      </p:sp>
      <p:sp>
        <p:nvSpPr>
          <p:cNvPr id="141" name="Google Shape;141;p19"/>
          <p:cNvSpPr txBox="1"/>
          <p:nvPr/>
        </p:nvSpPr>
        <p:spPr>
          <a:xfrm>
            <a:off x="2318275" y="3551588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</a:t>
            </a:r>
            <a:endParaRPr b="1"/>
          </a:p>
        </p:txBody>
      </p:sp>
      <p:sp>
        <p:nvSpPr>
          <p:cNvPr id="142" name="Google Shape;142;p19"/>
          <p:cNvSpPr txBox="1"/>
          <p:nvPr/>
        </p:nvSpPr>
        <p:spPr>
          <a:xfrm>
            <a:off x="3681150" y="3551613"/>
            <a:ext cx="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C</a:t>
            </a:r>
            <a:endParaRPr b="1"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5664025" y="2575313"/>
            <a:ext cx="3085150" cy="400225"/>
            <a:chOff x="5664025" y="2575313"/>
            <a:chExt cx="3085150" cy="400225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147" name="Google Shape;147;p19"/>
          <p:cNvSpPr txBox="1"/>
          <p:nvPr/>
        </p:nvSpPr>
        <p:spPr>
          <a:xfrm>
            <a:off x="4385725" y="43243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</a:t>
            </a:r>
            <a:r>
              <a:rPr lang="id" sz="1800">
                <a:solidFill>
                  <a:srgbClr val="FF0000"/>
                </a:solidFill>
              </a:rPr>
              <a:t>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4843263" y="2460650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155" name="Google Shape;155;p20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96725" y="1082200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Lantas bagaimana caranya agar cakram-cakram tersebut bisa berposisi di tiang ke-dua ?</a:t>
            </a:r>
            <a:endParaRPr b="1"/>
          </a:p>
        </p:txBody>
      </p:sp>
      <p:sp>
        <p:nvSpPr>
          <p:cNvPr id="160" name="Google Shape;160;p20"/>
          <p:cNvSpPr/>
          <p:nvPr/>
        </p:nvSpPr>
        <p:spPr>
          <a:xfrm>
            <a:off x="1859099" y="273095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964143" y="257056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080389" y="241016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83919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202048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3564903" y="3559274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122463" y="4604630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859099" y="4604630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1964143" y="4444235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080389" y="4283840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54791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910773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8273628" y="2571749"/>
            <a:ext cx="116100" cy="12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7831188" y="361710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7930724" y="3456605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8035768" y="3296210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8152014" y="3135815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040450" y="146247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1</a:t>
            </a:r>
            <a:endParaRPr b="1"/>
          </a:p>
        </p:txBody>
      </p:sp>
      <p:sp>
        <p:nvSpPr>
          <p:cNvPr id="179" name="Google Shape;179;p20"/>
          <p:cNvSpPr/>
          <p:nvPr/>
        </p:nvSpPr>
        <p:spPr>
          <a:xfrm>
            <a:off x="134600" y="344822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026325" y="3363825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2</a:t>
            </a:r>
            <a:endParaRPr b="1"/>
          </a:p>
        </p:txBody>
      </p:sp>
      <p:sp>
        <p:nvSpPr>
          <p:cNvPr id="181" name="Google Shape;181;p20"/>
          <p:cNvSpPr/>
          <p:nvPr/>
        </p:nvSpPr>
        <p:spPr>
          <a:xfrm>
            <a:off x="8734988" y="2376250"/>
            <a:ext cx="359400" cy="35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3</a:t>
            </a:r>
            <a:endParaRPr b="1"/>
          </a:p>
        </p:txBody>
      </p:sp>
      <p:sp>
        <p:nvSpPr>
          <p:cNvPr id="182" name="Google Shape;182;p20"/>
          <p:cNvSpPr/>
          <p:nvPr/>
        </p:nvSpPr>
        <p:spPr>
          <a:xfrm>
            <a:off x="1722775" y="1462475"/>
            <a:ext cx="1090800" cy="167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5664025" y="2575313"/>
            <a:ext cx="3085150" cy="400225"/>
            <a:chOff x="5664025" y="2575313"/>
            <a:chExt cx="3085150" cy="400225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955300" y="1674213"/>
            <a:ext cx="3085150" cy="400225"/>
            <a:chOff x="5664025" y="2575313"/>
            <a:chExt cx="3085150" cy="400225"/>
          </a:xfrm>
        </p:grpSpPr>
        <p:sp>
          <p:nvSpPr>
            <p:cNvPr id="188" name="Google Shape;188;p20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55300" y="3589938"/>
            <a:ext cx="3085150" cy="400225"/>
            <a:chOff x="5664025" y="2575313"/>
            <a:chExt cx="3085150" cy="400225"/>
          </a:xfrm>
        </p:grpSpPr>
        <p:sp>
          <p:nvSpPr>
            <p:cNvPr id="192" name="Google Shape;192;p20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194" name="Google Shape;194;p20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195" name="Google Shape;195;p20"/>
          <p:cNvSpPr txBox="1"/>
          <p:nvPr/>
        </p:nvSpPr>
        <p:spPr>
          <a:xfrm>
            <a:off x="4385725" y="4324375"/>
            <a:ext cx="12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FF0000"/>
                </a:solidFill>
              </a:rPr>
              <a:t>A</a:t>
            </a:r>
            <a:r>
              <a:rPr lang="id" sz="1800">
                <a:solidFill>
                  <a:srgbClr val="FF0000"/>
                </a:solidFill>
              </a:rPr>
              <a:t> → </a:t>
            </a:r>
            <a:r>
              <a:rPr b="1" lang="id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1487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816025" y="15468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Recursion </a:t>
            </a:r>
            <a:r>
              <a:rPr lang="id"/>
              <a:t>| Hanoi</a:t>
            </a:r>
            <a:endParaRPr/>
          </a:p>
        </p:txBody>
      </p:sp>
      <p:grpSp>
        <p:nvGrpSpPr>
          <p:cNvPr id="203" name="Google Shape;203;p21"/>
          <p:cNvGrpSpPr/>
          <p:nvPr/>
        </p:nvGrpSpPr>
        <p:grpSpPr>
          <a:xfrm>
            <a:off x="839193" y="1685599"/>
            <a:ext cx="2841927" cy="1205813"/>
            <a:chOff x="1388125" y="1685575"/>
            <a:chExt cx="6367750" cy="2701800"/>
          </a:xfrm>
        </p:grpSpPr>
        <p:sp>
          <p:nvSpPr>
            <p:cNvPr id="204" name="Google Shape;204;p21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1"/>
          <p:cNvSpPr/>
          <p:nvPr/>
        </p:nvSpPr>
        <p:spPr>
          <a:xfrm>
            <a:off x="396725" y="2730955"/>
            <a:ext cx="1001100" cy="16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96725" y="1082200"/>
            <a:ext cx="7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Sekarang coba kita tinjau bagaimana cakram-cakram berpindah,..</a:t>
            </a:r>
            <a:endParaRPr b="1"/>
          </a:p>
        </p:txBody>
      </p:sp>
      <p:sp>
        <p:nvSpPr>
          <p:cNvPr id="209" name="Google Shape;209;p21"/>
          <p:cNvSpPr/>
          <p:nvPr/>
        </p:nvSpPr>
        <p:spPr>
          <a:xfrm>
            <a:off x="496324" y="25705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01368" y="24101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17614" y="22497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>
            <a:off x="5506493" y="1685599"/>
            <a:ext cx="2841927" cy="1205813"/>
            <a:chOff x="1388125" y="1685575"/>
            <a:chExt cx="6367750" cy="2701800"/>
          </a:xfrm>
        </p:grpSpPr>
        <p:sp>
          <p:nvSpPr>
            <p:cNvPr id="213" name="Google Shape;213;p21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5163624" y="27309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268668" y="25705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5384914" y="24101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4176775" y="2106975"/>
            <a:ext cx="8019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954325" y="1665963"/>
            <a:ext cx="3085150" cy="400225"/>
            <a:chOff x="5664025" y="2575313"/>
            <a:chExt cx="3085150" cy="400225"/>
          </a:xfrm>
        </p:grpSpPr>
        <p:sp>
          <p:nvSpPr>
            <p:cNvPr id="221" name="Google Shape;221;p21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23" name="Google Shape;223;p21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5630525" y="1674225"/>
            <a:ext cx="3085150" cy="400225"/>
            <a:chOff x="5664025" y="2575313"/>
            <a:chExt cx="3085150" cy="400225"/>
          </a:xfrm>
        </p:grpSpPr>
        <p:sp>
          <p:nvSpPr>
            <p:cNvPr id="225" name="Google Shape;225;p21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  <p:sp>
        <p:nvSpPr>
          <p:cNvPr id="228" name="Google Shape;228;p21"/>
          <p:cNvSpPr/>
          <p:nvPr/>
        </p:nvSpPr>
        <p:spPr>
          <a:xfrm>
            <a:off x="2495700" y="3360075"/>
            <a:ext cx="4152600" cy="151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3186168" y="3498799"/>
            <a:ext cx="2841927" cy="1205813"/>
            <a:chOff x="1388125" y="1685575"/>
            <a:chExt cx="6367750" cy="2701800"/>
          </a:xfrm>
        </p:grpSpPr>
        <p:sp>
          <p:nvSpPr>
            <p:cNvPr id="230" name="Google Shape;230;p21"/>
            <p:cNvSpPr/>
            <p:nvPr/>
          </p:nvSpPr>
          <p:spPr>
            <a:xfrm>
              <a:off x="138812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441800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7495475" y="1685575"/>
              <a:ext cx="260400" cy="270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2843299" y="4544167"/>
            <a:ext cx="801900" cy="160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48343" y="4383772"/>
            <a:ext cx="591900" cy="16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064589" y="4223377"/>
            <a:ext cx="359400" cy="160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4206187" y="4544167"/>
            <a:ext cx="801900" cy="160500"/>
          </a:xfrm>
          <a:prstGeom prst="rect">
            <a:avLst/>
          </a:prstGeom>
          <a:solidFill>
            <a:srgbClr val="FF9900">
              <a:alpha val="3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4311231" y="4383772"/>
            <a:ext cx="591900" cy="160500"/>
          </a:xfrm>
          <a:prstGeom prst="rect">
            <a:avLst/>
          </a:prstGeom>
          <a:solidFill>
            <a:srgbClr val="FFFF00">
              <a:alpha val="376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4427477" y="4223377"/>
            <a:ext cx="359400" cy="160500"/>
          </a:xfrm>
          <a:prstGeom prst="rect">
            <a:avLst/>
          </a:prstGeom>
          <a:solidFill>
            <a:srgbClr val="00FF00">
              <a:alpha val="377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>
            <a:off x="3310200" y="3487425"/>
            <a:ext cx="3085150" cy="400225"/>
            <a:chOff x="5664025" y="2575313"/>
            <a:chExt cx="3085150" cy="400225"/>
          </a:xfrm>
        </p:grpSpPr>
        <p:sp>
          <p:nvSpPr>
            <p:cNvPr id="240" name="Google Shape;240;p21"/>
            <p:cNvSpPr txBox="1"/>
            <p:nvPr/>
          </p:nvSpPr>
          <p:spPr>
            <a:xfrm>
              <a:off x="5664025" y="2575325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A</a:t>
              </a:r>
              <a:endParaRPr b="1"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7026900" y="2575313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B</a:t>
              </a:r>
              <a:endParaRPr b="1"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8389775" y="2575338"/>
              <a:ext cx="35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/>
                <a:t>C</a:t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