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embeddedFontLst>
    <p:embeddedFont>
      <p:font typeface="Roboto Mono"/>
      <p:regular r:id="rId69"/>
      <p:bold r:id="rId70"/>
      <p:italic r:id="rId71"/>
      <p:boldItalic r:id="rId72"/>
    </p:embeddedFont>
    <p:embeddedFont>
      <p:font typeface="Comfortaa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2DE414-3B63-4FE1-A243-926C204979E4}">
  <a:tblStyle styleId="{C72DE414-3B63-4FE1-A243-926C20497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Comfortaa-regular.fntdata"/><Relationship Id="rId72" Type="http://schemas.openxmlformats.org/officeDocument/2006/relationships/font" Target="fonts/RobotoMon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Comfortaa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Mono-italic.fntdata"/><Relationship Id="rId70" Type="http://schemas.openxmlformats.org/officeDocument/2006/relationships/font" Target="fonts/RobotoMon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1c897338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1c897338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01c897338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01c897338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01c897338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01c897338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1c897338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01c897338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01c897338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01c897338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01c897338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01c897338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01c897338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01c897338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02bbde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02bbde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02bbdee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02bbdee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02bbdee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02bbdee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1c897338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1c897338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02bbdee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02bbdee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02bbdeea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02bbdee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02bbdeea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02bbdeea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02bbdeea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02bbdeea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02bbdeea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f02bbdeea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02bbdeea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02bbdeea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f02bbdee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f02bbdee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02bbdeea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02bbdeea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f02bbdeea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f02bbdeea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f02bbdeea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f02bbdeea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1c89733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01c89733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f02bbdeea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f02bbdeea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02bbdee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02bbdee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f02bbdeea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f02bbdeea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02bbdeea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02bbdeea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f02bbdeea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f02bbdeea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f02bbdeea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f02bbdeea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f02bbdeea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f02bbdeea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f02bbdeead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f02bbdeead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f02bbdeea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f02bbdeea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f02bbdeea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f02bbdeea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1c89733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01c89733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f02bbdeea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f02bbdeea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f02bbdeead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f02bbdeead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02bbdeead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02bbdeead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f02bbdeead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f02bbdeead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f02bbdeead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f02bbdeead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f02bbdeead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f02bbdeead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f02bbdeead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f02bbdeead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f02bbdeead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f02bbdeead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f02bbdeead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f02bbdeead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f02bbdeea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f02bbdeea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1c897338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01c897338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f02bbdeead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f02bbdeead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f02bbdeead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f02bbdeead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f02bbdeead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f02bbdeead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f02bbdeead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f02bbdeead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f02bbdeead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f02bbdeead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f02bbdeead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f02bbdeead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f02bbdeead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f02bbdeead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f02bbdeead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f02bbdeead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f02bbdeead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f02bbdeead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f02bbdeead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f02bbdeead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01c897338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01c897338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f02bbdeead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f02bbdeead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f02bbdeead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f02bbdeead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f02bbdeead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f02bbdeead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1c897338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01c897338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1c89733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01c89733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1c897338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1c897338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3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Comfortaa"/>
                <a:ea typeface="Comfortaa"/>
                <a:cs typeface="Comfortaa"/>
                <a:sym typeface="Comfortaa"/>
              </a:rPr>
              <a:t>Simple Sorting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7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d" sz="2580"/>
              <a:t>Materi sebelumnya - Bubble sort - Selection sort - Insertion sort</a:t>
            </a:r>
            <a:endParaRPr sz="2580"/>
          </a:p>
        </p:txBody>
      </p:sp>
      <p:sp>
        <p:nvSpPr>
          <p:cNvPr id="56" name="Google Shape;56;p13"/>
          <p:cNvSpPr txBox="1"/>
          <p:nvPr/>
        </p:nvSpPr>
        <p:spPr>
          <a:xfrm>
            <a:off x="2657550" y="4012850"/>
            <a:ext cx="38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Muhammad Haffad Addakhil (18650105)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63" y="1152463"/>
            <a:ext cx="29051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/>
          <p:nvPr/>
        </p:nvSpPr>
        <p:spPr>
          <a:xfrm>
            <a:off x="6235675" y="1343063"/>
            <a:ext cx="2501700" cy="72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>
            <a:off x="311700" y="1521825"/>
            <a:ext cx="7338000" cy="777000"/>
            <a:chOff x="711775" y="1425375"/>
            <a:chExt cx="7338000" cy="777000"/>
          </a:xfrm>
        </p:grpSpPr>
        <p:sp>
          <p:nvSpPr>
            <p:cNvPr id="294" name="Google Shape;294;p2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07" name="Google Shape;307;p22"/>
          <p:cNvSpPr txBox="1"/>
          <p:nvPr/>
        </p:nvSpPr>
        <p:spPr>
          <a:xfrm>
            <a:off x="3856500" y="22988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308" name="Google Shape;308;p22"/>
          <p:cNvSpPr txBox="1"/>
          <p:nvPr/>
        </p:nvSpPr>
        <p:spPr>
          <a:xfrm>
            <a:off x="1199700" y="22988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311700" y="22988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754800" y="22988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311700" y="115247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ada nilai </a:t>
            </a:r>
            <a:r>
              <a:rPr b="1" lang="id"/>
              <a:t>3</a:t>
            </a:r>
            <a:r>
              <a:rPr lang="id"/>
              <a:t> pada array?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311700" y="26353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data ke-M = </a:t>
            </a:r>
            <a:r>
              <a:rPr b="1" lang="id"/>
              <a:t>3</a:t>
            </a:r>
            <a:r>
              <a:rPr lang="id"/>
              <a:t> ? =&gt; </a:t>
            </a:r>
            <a:r>
              <a:rPr b="1" lang="id"/>
              <a:t>False</a:t>
            </a:r>
            <a:r>
              <a:rPr lang="id"/>
              <a:t>, maka lanjut code di bawah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data ke-M &lt; </a:t>
            </a:r>
            <a:r>
              <a:rPr b="1" lang="id"/>
              <a:t>3 </a:t>
            </a:r>
            <a:r>
              <a:rPr lang="id"/>
              <a:t>? =&gt; </a:t>
            </a:r>
            <a:r>
              <a:rPr b="1" lang="id"/>
              <a:t>True</a:t>
            </a:r>
            <a:r>
              <a:rPr lang="id"/>
              <a:t>, maka masuk ke kondisi tersebut</a:t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6235675" y="2208144"/>
            <a:ext cx="2501700" cy="36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22"/>
          <p:cNvCxnSpPr>
            <a:stCxn id="313" idx="0"/>
            <a:endCxn id="313" idx="0"/>
          </p:cNvCxnSpPr>
          <p:nvPr/>
        </p:nvCxnSpPr>
        <p:spPr>
          <a:xfrm flipH="1" rot="-5400000">
            <a:off x="7486525" y="2208144"/>
            <a:ext cx="600" cy="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15" name="Google Shape;315;p22"/>
          <p:cNvGrpSpPr/>
          <p:nvPr/>
        </p:nvGrpSpPr>
        <p:grpSpPr>
          <a:xfrm>
            <a:off x="311700" y="3161050"/>
            <a:ext cx="7338000" cy="777000"/>
            <a:chOff x="711775" y="1425375"/>
            <a:chExt cx="7338000" cy="777000"/>
          </a:xfrm>
        </p:grpSpPr>
        <p:sp>
          <p:nvSpPr>
            <p:cNvPr id="316" name="Google Shape;316;p2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29" name="Google Shape;329;p22"/>
          <p:cNvSpPr txBox="1"/>
          <p:nvPr/>
        </p:nvSpPr>
        <p:spPr>
          <a:xfrm>
            <a:off x="3856500" y="3938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1199700" y="3938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1199700" y="4247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754800" y="3938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1734000" y="424746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L &lt;= R ? jika </a:t>
            </a:r>
            <a:r>
              <a:rPr b="1" lang="id"/>
              <a:t>Benar </a:t>
            </a:r>
            <a:r>
              <a:rPr lang="id"/>
              <a:t>maka masuk ke dalam looping, jika </a:t>
            </a:r>
            <a:r>
              <a:rPr b="1" lang="id"/>
              <a:t>Tidak</a:t>
            </a:r>
            <a:r>
              <a:rPr lang="id"/>
              <a:t> maka return </a:t>
            </a:r>
            <a:r>
              <a:rPr b="1" lang="id"/>
              <a:t>False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311700" y="115247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ada nilai </a:t>
            </a:r>
            <a:r>
              <a:rPr b="1" lang="id"/>
              <a:t>3</a:t>
            </a:r>
            <a:r>
              <a:rPr lang="id"/>
              <a:t> pada array?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63" y="1152488"/>
            <a:ext cx="29051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/>
          <p:nvPr/>
        </p:nvSpPr>
        <p:spPr>
          <a:xfrm>
            <a:off x="6235675" y="1330938"/>
            <a:ext cx="25017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3"/>
          <p:cNvGrpSpPr/>
          <p:nvPr/>
        </p:nvGrpSpPr>
        <p:grpSpPr>
          <a:xfrm>
            <a:off x="311700" y="1552675"/>
            <a:ext cx="7338000" cy="777000"/>
            <a:chOff x="711775" y="1425375"/>
            <a:chExt cx="7338000" cy="777000"/>
          </a:xfrm>
        </p:grpSpPr>
        <p:sp>
          <p:nvSpPr>
            <p:cNvPr id="344" name="Google Shape;344;p2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57" name="Google Shape;357;p23"/>
          <p:cNvSpPr txBox="1"/>
          <p:nvPr/>
        </p:nvSpPr>
        <p:spPr>
          <a:xfrm>
            <a:off x="38565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11997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1199700" y="26391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1199700" y="30393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311700" y="3506875"/>
            <a:ext cx="56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Apakah data ke-M = </a:t>
            </a:r>
            <a:r>
              <a:rPr b="1" lang="id">
                <a:solidFill>
                  <a:schemeClr val="dk1"/>
                </a:solidFill>
              </a:rPr>
              <a:t>3</a:t>
            </a:r>
            <a:r>
              <a:rPr lang="id">
                <a:solidFill>
                  <a:schemeClr val="dk1"/>
                </a:solidFill>
              </a:rPr>
              <a:t> ? =&gt; </a:t>
            </a:r>
            <a:r>
              <a:rPr b="1" lang="id">
                <a:solidFill>
                  <a:schemeClr val="dk1"/>
                </a:solidFill>
              </a:rPr>
              <a:t>True</a:t>
            </a:r>
            <a:r>
              <a:rPr lang="id">
                <a:solidFill>
                  <a:schemeClr val="dk1"/>
                </a:solidFill>
              </a:rPr>
              <a:t>, maka data dengan nilai </a:t>
            </a:r>
            <a:r>
              <a:rPr b="1" lang="id">
                <a:solidFill>
                  <a:schemeClr val="dk1"/>
                </a:solidFill>
              </a:rPr>
              <a:t>3 </a:t>
            </a:r>
            <a:r>
              <a:rPr lang="id">
                <a:solidFill>
                  <a:schemeClr val="dk1"/>
                </a:solidFill>
              </a:rPr>
              <a:t>ada pada array.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Storing Object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Pada kasus real-world data tidak direpresentasikan sebagai data primitif, melainkan berupa record yg merupakan kombinasi beberapa field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secara garis besar penyimpanan data primitif dengan object adalah sama perbedaannya terletak pada cara deklarasi.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000">
                <a:latin typeface="Roboto Mono"/>
                <a:ea typeface="Roboto Mono"/>
                <a:cs typeface="Roboto Mono"/>
                <a:sym typeface="Roboto Mono"/>
              </a:rPr>
              <a:t>int[] arr;</a:t>
            </a:r>
            <a:r>
              <a:rPr lang="id" sz="2000"/>
              <a:t> dengan </a:t>
            </a:r>
            <a:r>
              <a:rPr lang="id" sz="2000">
                <a:latin typeface="Roboto Mono"/>
                <a:ea typeface="Roboto Mono"/>
                <a:cs typeface="Roboto Mono"/>
                <a:sym typeface="Roboto Mono"/>
              </a:rPr>
              <a:t>namaObjek[] arr;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Storing Object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Sebelum masuk ke object, terlebih dahulu kita mengenal class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Class diumpamakan sebagai suatu blueprint dari sebuah object.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Sedangkan object merupakan suatu individu.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Storing Object</a:t>
            </a:r>
            <a:endParaRPr/>
          </a:p>
        </p:txBody>
      </p:sp>
      <p:sp>
        <p:nvSpPr>
          <p:cNvPr id="379" name="Google Shape;3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6" y="1450975"/>
            <a:ext cx="3907908" cy="3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 txBox="1"/>
          <p:nvPr/>
        </p:nvSpPr>
        <p:spPr>
          <a:xfrm>
            <a:off x="377425" y="101772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Class</a:t>
            </a:r>
            <a:endParaRPr b="1"/>
          </a:p>
        </p:txBody>
      </p:sp>
      <p:sp>
        <p:nvSpPr>
          <p:cNvPr id="382" name="Google Shape;382;p26"/>
          <p:cNvSpPr/>
          <p:nvPr/>
        </p:nvSpPr>
        <p:spPr>
          <a:xfrm>
            <a:off x="4436425" y="1417925"/>
            <a:ext cx="1850700" cy="14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4436425" y="101772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Mahasiswa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4436425" y="1417925"/>
            <a:ext cx="185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NIM		:Long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	:String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Asal		:String</a:t>
            </a:r>
            <a:endParaRPr/>
          </a:p>
        </p:txBody>
      </p:sp>
      <p:sp>
        <p:nvSpPr>
          <p:cNvPr id="385" name="Google Shape;385;p26"/>
          <p:cNvSpPr txBox="1"/>
          <p:nvPr/>
        </p:nvSpPr>
        <p:spPr>
          <a:xfrm>
            <a:off x="4436425" y="2249225"/>
            <a:ext cx="18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void displayMhs()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getNim()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Storing Object</a:t>
            </a:r>
            <a:endParaRPr/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377425" y="101772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storing object sendiri kurang lebih seperti berikut ini</a:t>
            </a:r>
            <a:endParaRPr/>
          </a:p>
        </p:txBody>
      </p:sp>
      <p:grpSp>
        <p:nvGrpSpPr>
          <p:cNvPr id="393" name="Google Shape;393;p27"/>
          <p:cNvGrpSpPr/>
          <p:nvPr/>
        </p:nvGrpSpPr>
        <p:grpSpPr>
          <a:xfrm>
            <a:off x="311700" y="1417925"/>
            <a:ext cx="1850700" cy="1847100"/>
            <a:chOff x="4436425" y="1017725"/>
            <a:chExt cx="1850700" cy="1847100"/>
          </a:xfrm>
        </p:grpSpPr>
        <p:sp>
          <p:nvSpPr>
            <p:cNvPr id="394" name="Google Shape;394;p27"/>
            <p:cNvSpPr/>
            <p:nvPr/>
          </p:nvSpPr>
          <p:spPr>
            <a:xfrm>
              <a:off x="4436425" y="1417925"/>
              <a:ext cx="1850700" cy="144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 txBox="1"/>
            <p:nvPr/>
          </p:nvSpPr>
          <p:spPr>
            <a:xfrm>
              <a:off x="4436425" y="1017725"/>
              <a:ext cx="185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Mahasiswa</a:t>
              </a:r>
              <a:endParaRPr/>
            </a:p>
          </p:txBody>
        </p:sp>
        <p:sp>
          <p:nvSpPr>
            <p:cNvPr id="396" name="Google Shape;396;p27"/>
            <p:cNvSpPr txBox="1"/>
            <p:nvPr/>
          </p:nvSpPr>
          <p:spPr>
            <a:xfrm>
              <a:off x="4436425" y="1417925"/>
              <a:ext cx="185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NIM		:123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Nama	:”Alice”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Asal		:”mlg”</a:t>
              </a:r>
              <a:endParaRPr/>
            </a:p>
          </p:txBody>
        </p:sp>
        <p:sp>
          <p:nvSpPr>
            <p:cNvPr id="397" name="Google Shape;397;p27"/>
            <p:cNvSpPr txBox="1"/>
            <p:nvPr/>
          </p:nvSpPr>
          <p:spPr>
            <a:xfrm>
              <a:off x="4436425" y="2249225"/>
              <a:ext cx="1850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void displayMhs()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long getNim()</a:t>
              </a:r>
              <a:endParaRPr/>
            </a:p>
          </p:txBody>
        </p:sp>
      </p:grpSp>
      <p:grpSp>
        <p:nvGrpSpPr>
          <p:cNvPr id="398" name="Google Shape;398;p27"/>
          <p:cNvGrpSpPr/>
          <p:nvPr/>
        </p:nvGrpSpPr>
        <p:grpSpPr>
          <a:xfrm>
            <a:off x="2570850" y="1417925"/>
            <a:ext cx="1850700" cy="1847100"/>
            <a:chOff x="4436425" y="1017725"/>
            <a:chExt cx="1850700" cy="1847100"/>
          </a:xfrm>
        </p:grpSpPr>
        <p:sp>
          <p:nvSpPr>
            <p:cNvPr id="399" name="Google Shape;399;p27"/>
            <p:cNvSpPr/>
            <p:nvPr/>
          </p:nvSpPr>
          <p:spPr>
            <a:xfrm>
              <a:off x="4436425" y="1417925"/>
              <a:ext cx="1850700" cy="144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 txBox="1"/>
            <p:nvPr/>
          </p:nvSpPr>
          <p:spPr>
            <a:xfrm>
              <a:off x="4436425" y="1017725"/>
              <a:ext cx="185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Mahasiswa</a:t>
              </a:r>
              <a:endParaRPr/>
            </a:p>
          </p:txBody>
        </p:sp>
        <p:sp>
          <p:nvSpPr>
            <p:cNvPr id="401" name="Google Shape;401;p27"/>
            <p:cNvSpPr txBox="1"/>
            <p:nvPr/>
          </p:nvSpPr>
          <p:spPr>
            <a:xfrm>
              <a:off x="4436425" y="1417925"/>
              <a:ext cx="185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NIM		:124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Nama	:”Bob”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Asal		:”mlg”</a:t>
              </a:r>
              <a:endParaRPr/>
            </a:p>
          </p:txBody>
        </p:sp>
        <p:sp>
          <p:nvSpPr>
            <p:cNvPr id="402" name="Google Shape;402;p27"/>
            <p:cNvSpPr txBox="1"/>
            <p:nvPr/>
          </p:nvSpPr>
          <p:spPr>
            <a:xfrm>
              <a:off x="4436425" y="2249225"/>
              <a:ext cx="1850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void displayMhs()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long getNim()</a:t>
              </a:r>
              <a:endParaRPr/>
            </a:p>
          </p:txBody>
        </p:sp>
      </p:grpSp>
      <p:grpSp>
        <p:nvGrpSpPr>
          <p:cNvPr id="403" name="Google Shape;403;p27"/>
          <p:cNvGrpSpPr/>
          <p:nvPr/>
        </p:nvGrpSpPr>
        <p:grpSpPr>
          <a:xfrm>
            <a:off x="4830000" y="1417925"/>
            <a:ext cx="1850700" cy="1847100"/>
            <a:chOff x="4436425" y="1017725"/>
            <a:chExt cx="1850700" cy="1847100"/>
          </a:xfrm>
        </p:grpSpPr>
        <p:sp>
          <p:nvSpPr>
            <p:cNvPr id="404" name="Google Shape;404;p27"/>
            <p:cNvSpPr/>
            <p:nvPr/>
          </p:nvSpPr>
          <p:spPr>
            <a:xfrm>
              <a:off x="4436425" y="1417925"/>
              <a:ext cx="1850700" cy="144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 txBox="1"/>
            <p:nvPr/>
          </p:nvSpPr>
          <p:spPr>
            <a:xfrm>
              <a:off x="4436425" y="1017725"/>
              <a:ext cx="185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Mahasiswa</a:t>
              </a:r>
              <a:endParaRPr/>
            </a:p>
          </p:txBody>
        </p:sp>
        <p:sp>
          <p:nvSpPr>
            <p:cNvPr id="406" name="Google Shape;406;p27"/>
            <p:cNvSpPr txBox="1"/>
            <p:nvPr/>
          </p:nvSpPr>
          <p:spPr>
            <a:xfrm>
              <a:off x="4436425" y="1417925"/>
              <a:ext cx="185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NIM		:125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Nama	:”Cevin”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Asal		:”mlg”</a:t>
              </a:r>
              <a:endParaRPr/>
            </a:p>
          </p:txBody>
        </p:sp>
        <p:sp>
          <p:nvSpPr>
            <p:cNvPr id="407" name="Google Shape;407;p27"/>
            <p:cNvSpPr txBox="1"/>
            <p:nvPr/>
          </p:nvSpPr>
          <p:spPr>
            <a:xfrm>
              <a:off x="4436425" y="2249225"/>
              <a:ext cx="1850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void displayMhs()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long getNim()</a:t>
              </a:r>
              <a:endParaRPr/>
            </a:p>
          </p:txBody>
        </p:sp>
      </p:grpSp>
      <p:sp>
        <p:nvSpPr>
          <p:cNvPr id="408" name="Google Shape;408;p27"/>
          <p:cNvSpPr/>
          <p:nvPr/>
        </p:nvSpPr>
        <p:spPr>
          <a:xfrm>
            <a:off x="311825" y="3561475"/>
            <a:ext cx="20049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2316725" y="3561475"/>
            <a:ext cx="21936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4487100" y="3561475"/>
            <a:ext cx="21936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7184700" y="3561475"/>
            <a:ext cx="291000" cy="46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7475700" y="3561475"/>
            <a:ext cx="13566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null</a:t>
            </a:r>
            <a:endParaRPr/>
          </a:p>
        </p:txBody>
      </p:sp>
      <p:cxnSp>
        <p:nvCxnSpPr>
          <p:cNvPr id="413" name="Google Shape;413;p27"/>
          <p:cNvCxnSpPr>
            <a:stCxn id="397" idx="2"/>
            <a:endCxn id="408" idx="0"/>
          </p:cNvCxnSpPr>
          <p:nvPr/>
        </p:nvCxnSpPr>
        <p:spPr>
          <a:xfrm flipH="1" rot="-5400000">
            <a:off x="1127400" y="3374675"/>
            <a:ext cx="296400" cy="771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4" name="Google Shape;414;p27"/>
          <p:cNvCxnSpPr>
            <a:stCxn id="402" idx="2"/>
            <a:endCxn id="409" idx="0"/>
          </p:cNvCxnSpPr>
          <p:nvPr/>
        </p:nvCxnSpPr>
        <p:spPr>
          <a:xfrm rot="5400000">
            <a:off x="3306600" y="3371825"/>
            <a:ext cx="296400" cy="828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5" name="Google Shape;415;p27"/>
          <p:cNvCxnSpPr>
            <a:stCxn id="407" idx="2"/>
            <a:endCxn id="410" idx="0"/>
          </p:cNvCxnSpPr>
          <p:nvPr/>
        </p:nvCxnSpPr>
        <p:spPr>
          <a:xfrm rot="5400000">
            <a:off x="5521500" y="3327575"/>
            <a:ext cx="296400" cy="1713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6" name="Google Shape;416;p27"/>
          <p:cNvSpPr txBox="1"/>
          <p:nvPr/>
        </p:nvSpPr>
        <p:spPr>
          <a:xfrm>
            <a:off x="311725" y="40297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       0					    1				           2			 3      ...	    MAX</a:t>
            </a:r>
            <a:endParaRPr b="1"/>
          </a:p>
        </p:txBody>
      </p:sp>
      <p:sp>
        <p:nvSpPr>
          <p:cNvPr id="417" name="Google Shape;417;p27"/>
          <p:cNvSpPr/>
          <p:nvPr/>
        </p:nvSpPr>
        <p:spPr>
          <a:xfrm>
            <a:off x="6680700" y="3561475"/>
            <a:ext cx="5040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null</a:t>
            </a:r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6680700" y="4326225"/>
            <a:ext cx="5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424" name="Google Shape;4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algoritma sorting paling sederhana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Menukar tiap item yang berdekatan jika item tersebut memiliki urutan yang salah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3967125" y="40821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313800" y="2904900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427" name="Google Shape;427;p28"/>
          <p:cNvGrpSpPr/>
          <p:nvPr/>
        </p:nvGrpSpPr>
        <p:grpSpPr>
          <a:xfrm>
            <a:off x="1322100" y="3305100"/>
            <a:ext cx="5317200" cy="777000"/>
            <a:chOff x="711775" y="1425375"/>
            <a:chExt cx="5317200" cy="777000"/>
          </a:xfrm>
        </p:grpSpPr>
        <p:sp>
          <p:nvSpPr>
            <p:cNvPr id="428" name="Google Shape;428;p28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446" name="Google Shape;4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447" name="Google Shape;447;p29"/>
          <p:cNvSpPr txBox="1"/>
          <p:nvPr/>
        </p:nvSpPr>
        <p:spPr>
          <a:xfrm>
            <a:off x="2956725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448" name="Google Shape;448;p29"/>
          <p:cNvSpPr txBox="1"/>
          <p:nvPr/>
        </p:nvSpPr>
        <p:spPr>
          <a:xfrm>
            <a:off x="313800" y="11524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449" name="Google Shape;449;p29"/>
          <p:cNvGrpSpPr/>
          <p:nvPr/>
        </p:nvGrpSpPr>
        <p:grpSpPr>
          <a:xfrm>
            <a:off x="311700" y="1552675"/>
            <a:ext cx="5317200" cy="777000"/>
            <a:chOff x="711775" y="1425375"/>
            <a:chExt cx="5317200" cy="777000"/>
          </a:xfrm>
        </p:grpSpPr>
        <p:sp>
          <p:nvSpPr>
            <p:cNvPr id="450" name="Google Shape;450;p29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3" name="Google Shape;4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13" y="1152475"/>
            <a:ext cx="31146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9"/>
          <p:cNvSpPr/>
          <p:nvPr/>
        </p:nvSpPr>
        <p:spPr>
          <a:xfrm>
            <a:off x="5976125" y="1678700"/>
            <a:ext cx="23100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 txBox="1"/>
          <p:nvPr/>
        </p:nvSpPr>
        <p:spPr>
          <a:xfrm>
            <a:off x="311700" y="2660575"/>
            <a:ext cx="53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looping ini, program akan membuat angka </a:t>
            </a:r>
            <a:r>
              <a:rPr b="1" lang="id"/>
              <a:t>5 (N-1)</a:t>
            </a:r>
            <a:r>
              <a:rPr lang="id"/>
              <a:t> hingga </a:t>
            </a:r>
            <a:r>
              <a:rPr b="1" lang="id"/>
              <a:t>1 {5,4,3,2,1}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2956725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473" name="Google Shape;473;p30"/>
          <p:cNvSpPr txBox="1"/>
          <p:nvPr/>
        </p:nvSpPr>
        <p:spPr>
          <a:xfrm>
            <a:off x="313800" y="11524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474" name="Google Shape;474;p30"/>
          <p:cNvGrpSpPr/>
          <p:nvPr/>
        </p:nvGrpSpPr>
        <p:grpSpPr>
          <a:xfrm>
            <a:off x="311700" y="1552675"/>
            <a:ext cx="5317200" cy="777000"/>
            <a:chOff x="711775" y="1425375"/>
            <a:chExt cx="5317200" cy="777000"/>
          </a:xfrm>
        </p:grpSpPr>
        <p:sp>
          <p:nvSpPr>
            <p:cNvPr id="475" name="Google Shape;475;p3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13" y="1152475"/>
            <a:ext cx="31146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0"/>
          <p:cNvSpPr/>
          <p:nvPr/>
        </p:nvSpPr>
        <p:spPr>
          <a:xfrm>
            <a:off x="5976125" y="1893550"/>
            <a:ext cx="23100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 txBox="1"/>
          <p:nvPr/>
        </p:nvSpPr>
        <p:spPr>
          <a:xfrm>
            <a:off x="311700" y="2660575"/>
            <a:ext cx="531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Selanjutnya dari hasil looping pertama tadi, angka tersebut digunakan sebagai pembatas dari looping kedua.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misal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iterasi pertama di looping pertama, program menghasilkan angka 5. Angka 5 ini nanti akan menjadi batas dari looping kedua, jadi pada looping kedua program menghasilkan barisan angka </a:t>
            </a:r>
            <a:r>
              <a:rPr b="1" lang="id"/>
              <a:t>0,1,2,3,4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496" name="Google Shape;4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pic>
        <p:nvPicPr>
          <p:cNvPr id="497" name="Google Shape;4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13" y="1152475"/>
            <a:ext cx="31146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1"/>
          <p:cNvSpPr/>
          <p:nvPr/>
        </p:nvSpPr>
        <p:spPr>
          <a:xfrm>
            <a:off x="5976125" y="1893550"/>
            <a:ext cx="2310000" cy="7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9" name="Google Shape;499;p3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2065050"/>
                <a:gridCol w="2065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0,1,2,3,4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 (fase 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0,1,2,3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 (fase 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0,1,2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 (fase 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 (fase 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Insert Ordered Array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Membuat suatu array yang berurutan dapat dilakukan dengan membuat fungsi tambah yang memperhatikan urutannya.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secara garis besar terdapat dua tahap, pertama yaitu pencarian posisi dan yang terakhir yaitu menggeser item ke arah kanan.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505" name="Google Shape;5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pic>
        <p:nvPicPr>
          <p:cNvPr id="506" name="Google Shape;5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13" y="1152475"/>
            <a:ext cx="31146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2"/>
          <p:cNvSpPr/>
          <p:nvPr/>
        </p:nvSpPr>
        <p:spPr>
          <a:xfrm>
            <a:off x="5976125" y="1893550"/>
            <a:ext cx="2310000" cy="7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 txBox="1"/>
          <p:nvPr/>
        </p:nvSpPr>
        <p:spPr>
          <a:xfrm>
            <a:off x="311700" y="1017725"/>
            <a:ext cx="531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kemudian data di array dibandingkan dengan data array yang ada di sebelahnya. Jika data tersebut </a:t>
            </a:r>
            <a:r>
              <a:rPr b="1" lang="id"/>
              <a:t>lebih besar</a:t>
            </a:r>
            <a:r>
              <a:rPr lang="id"/>
              <a:t> maka data tersebut </a:t>
            </a:r>
            <a:r>
              <a:rPr b="1" lang="id"/>
              <a:t>ditukar posisinya</a:t>
            </a:r>
            <a:r>
              <a:rPr lang="id"/>
              <a:t>.</a:t>
            </a:r>
            <a:endParaRPr b="1"/>
          </a:p>
        </p:txBody>
      </p:sp>
      <p:graphicFrame>
        <p:nvGraphicFramePr>
          <p:cNvPr id="509" name="Google Shape;509;p32"/>
          <p:cNvGraphicFramePr/>
          <p:nvPr/>
        </p:nvGraphicFramePr>
        <p:xfrm>
          <a:off x="441900" y="18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1162400"/>
                <a:gridCol w="933250"/>
                <a:gridCol w="2034450"/>
              </a:tblGrid>
              <a:tr h="3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arr[0] &gt; arr[0+1] ?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&gt; arr[4+1]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 (fase 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arr[0] &gt; arr[0+1]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dst..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dst..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dst..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515" name="Google Shape;5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aphicFrame>
        <p:nvGraphicFramePr>
          <p:cNvPr id="516" name="Google Shape;516;p33"/>
          <p:cNvGraphicFramePr/>
          <p:nvPr/>
        </p:nvGraphicFramePr>
        <p:xfrm>
          <a:off x="441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1083925"/>
                <a:gridCol w="870225"/>
                <a:gridCol w="1897075"/>
                <a:gridCol w="1897075"/>
              </a:tblGrid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arr[0] &gt; arr[0+1] ?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&gt; arr[4+1]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7" name="Google Shape;517;p33"/>
          <p:cNvSpPr txBox="1"/>
          <p:nvPr/>
        </p:nvSpPr>
        <p:spPr>
          <a:xfrm>
            <a:off x="4558425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518" name="Google Shape;518;p33"/>
          <p:cNvGrpSpPr/>
          <p:nvPr/>
        </p:nvGrpSpPr>
        <p:grpSpPr>
          <a:xfrm>
            <a:off x="1913400" y="2663575"/>
            <a:ext cx="5317200" cy="777000"/>
            <a:chOff x="711775" y="1425375"/>
            <a:chExt cx="5317200" cy="777000"/>
          </a:xfrm>
        </p:grpSpPr>
        <p:sp>
          <p:nvSpPr>
            <p:cNvPr id="519" name="Google Shape;519;p3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3"/>
          <p:cNvSpPr txBox="1"/>
          <p:nvPr/>
        </p:nvSpPr>
        <p:spPr>
          <a:xfrm>
            <a:off x="19134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23565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  <p:sp>
        <p:nvSpPr>
          <p:cNvPr id="534" name="Google Shape;534;p33"/>
          <p:cNvSpPr txBox="1"/>
          <p:nvPr/>
        </p:nvSpPr>
        <p:spPr>
          <a:xfrm>
            <a:off x="4558425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535" name="Google Shape;535;p33"/>
          <p:cNvGrpSpPr/>
          <p:nvPr/>
        </p:nvGrpSpPr>
        <p:grpSpPr>
          <a:xfrm>
            <a:off x="1913400" y="3719925"/>
            <a:ext cx="5317200" cy="777000"/>
            <a:chOff x="711775" y="1425375"/>
            <a:chExt cx="5317200" cy="777000"/>
          </a:xfrm>
        </p:grpSpPr>
        <p:sp>
          <p:nvSpPr>
            <p:cNvPr id="536" name="Google Shape;536;p3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1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980000"/>
                  </a:solidFill>
                </a:rPr>
                <a:t>4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3"/>
          <p:cNvSpPr txBox="1"/>
          <p:nvPr/>
        </p:nvSpPr>
        <p:spPr>
          <a:xfrm>
            <a:off x="19134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550" name="Google Shape;550;p33"/>
          <p:cNvSpPr txBox="1"/>
          <p:nvPr/>
        </p:nvSpPr>
        <p:spPr>
          <a:xfrm>
            <a:off x="23565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556" name="Google Shape;5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aphicFrame>
        <p:nvGraphicFramePr>
          <p:cNvPr id="557" name="Google Shape;557;p34"/>
          <p:cNvGraphicFramePr/>
          <p:nvPr/>
        </p:nvGraphicFramePr>
        <p:xfrm>
          <a:off x="441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1083925"/>
                <a:gridCol w="870225"/>
                <a:gridCol w="1897075"/>
                <a:gridCol w="1897075"/>
              </a:tblGrid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arr[0] &gt; arr[0+1] ?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&gt; arr[4+1]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8" name="Google Shape;558;p34"/>
          <p:cNvSpPr txBox="1"/>
          <p:nvPr/>
        </p:nvSpPr>
        <p:spPr>
          <a:xfrm>
            <a:off x="4558425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1913400" y="2663575"/>
            <a:ext cx="5317200" cy="777000"/>
            <a:chOff x="711775" y="1425375"/>
            <a:chExt cx="5317200" cy="777000"/>
          </a:xfrm>
        </p:grpSpPr>
        <p:sp>
          <p:nvSpPr>
            <p:cNvPr id="560" name="Google Shape;560;p34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34"/>
          <p:cNvSpPr txBox="1"/>
          <p:nvPr/>
        </p:nvSpPr>
        <p:spPr>
          <a:xfrm>
            <a:off x="23565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574" name="Google Shape;574;p34"/>
          <p:cNvSpPr txBox="1"/>
          <p:nvPr/>
        </p:nvSpPr>
        <p:spPr>
          <a:xfrm>
            <a:off x="27996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  <p:sp>
        <p:nvSpPr>
          <p:cNvPr id="575" name="Google Shape;575;p34"/>
          <p:cNvSpPr txBox="1"/>
          <p:nvPr/>
        </p:nvSpPr>
        <p:spPr>
          <a:xfrm>
            <a:off x="4558425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576" name="Google Shape;576;p34"/>
          <p:cNvGrpSpPr/>
          <p:nvPr/>
        </p:nvGrpSpPr>
        <p:grpSpPr>
          <a:xfrm>
            <a:off x="1913400" y="3719925"/>
            <a:ext cx="5317200" cy="777000"/>
            <a:chOff x="711775" y="1425375"/>
            <a:chExt cx="5317200" cy="777000"/>
          </a:xfrm>
        </p:grpSpPr>
        <p:sp>
          <p:nvSpPr>
            <p:cNvPr id="577" name="Google Shape;577;p34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3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4"/>
          <p:cNvSpPr txBox="1"/>
          <p:nvPr/>
        </p:nvSpPr>
        <p:spPr>
          <a:xfrm>
            <a:off x="23565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591" name="Google Shape;591;p34"/>
          <p:cNvSpPr txBox="1"/>
          <p:nvPr/>
        </p:nvSpPr>
        <p:spPr>
          <a:xfrm>
            <a:off x="27996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597" name="Google Shape;5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aphicFrame>
        <p:nvGraphicFramePr>
          <p:cNvPr id="598" name="Google Shape;598;p35"/>
          <p:cNvGraphicFramePr/>
          <p:nvPr/>
        </p:nvGraphicFramePr>
        <p:xfrm>
          <a:off x="441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1083925"/>
                <a:gridCol w="870225"/>
                <a:gridCol w="1897075"/>
                <a:gridCol w="1897075"/>
              </a:tblGrid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arr[0] &gt; arr[0+1] ?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&gt; arr[4+1]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9" name="Google Shape;599;p35"/>
          <p:cNvSpPr txBox="1"/>
          <p:nvPr/>
        </p:nvSpPr>
        <p:spPr>
          <a:xfrm>
            <a:off x="4558425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1913400" y="2663575"/>
            <a:ext cx="5317200" cy="777000"/>
            <a:chOff x="711775" y="1425375"/>
            <a:chExt cx="5317200" cy="777000"/>
          </a:xfrm>
        </p:grpSpPr>
        <p:sp>
          <p:nvSpPr>
            <p:cNvPr id="601" name="Google Shape;601;p35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5"/>
          <p:cNvSpPr txBox="1"/>
          <p:nvPr/>
        </p:nvSpPr>
        <p:spPr>
          <a:xfrm>
            <a:off x="27996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615" name="Google Shape;615;p35"/>
          <p:cNvSpPr txBox="1"/>
          <p:nvPr/>
        </p:nvSpPr>
        <p:spPr>
          <a:xfrm>
            <a:off x="32427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  <p:sp>
        <p:nvSpPr>
          <p:cNvPr id="616" name="Google Shape;616;p35"/>
          <p:cNvSpPr txBox="1"/>
          <p:nvPr/>
        </p:nvSpPr>
        <p:spPr>
          <a:xfrm>
            <a:off x="4558425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617" name="Google Shape;617;p35"/>
          <p:cNvGrpSpPr/>
          <p:nvPr/>
        </p:nvGrpSpPr>
        <p:grpSpPr>
          <a:xfrm>
            <a:off x="1913400" y="3719925"/>
            <a:ext cx="5317200" cy="777000"/>
            <a:chOff x="711775" y="1425375"/>
            <a:chExt cx="5317200" cy="777000"/>
          </a:xfrm>
        </p:grpSpPr>
        <p:sp>
          <p:nvSpPr>
            <p:cNvPr id="618" name="Google Shape;618;p35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2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5"/>
          <p:cNvSpPr txBox="1"/>
          <p:nvPr/>
        </p:nvSpPr>
        <p:spPr>
          <a:xfrm>
            <a:off x="27996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632" name="Google Shape;632;p35"/>
          <p:cNvSpPr txBox="1"/>
          <p:nvPr/>
        </p:nvSpPr>
        <p:spPr>
          <a:xfrm>
            <a:off x="32427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638" name="Google Shape;6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aphicFrame>
        <p:nvGraphicFramePr>
          <p:cNvPr id="639" name="Google Shape;639;p36"/>
          <p:cNvGraphicFramePr/>
          <p:nvPr/>
        </p:nvGraphicFramePr>
        <p:xfrm>
          <a:off x="441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1083925"/>
                <a:gridCol w="870225"/>
                <a:gridCol w="1897075"/>
                <a:gridCol w="1897075"/>
              </a:tblGrid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arr[0] &gt; arr[0+1] ?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&gt; arr[4+1]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0" name="Google Shape;640;p36"/>
          <p:cNvSpPr txBox="1"/>
          <p:nvPr/>
        </p:nvSpPr>
        <p:spPr>
          <a:xfrm>
            <a:off x="4558425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641" name="Google Shape;641;p36"/>
          <p:cNvGrpSpPr/>
          <p:nvPr/>
        </p:nvGrpSpPr>
        <p:grpSpPr>
          <a:xfrm>
            <a:off x="1913400" y="2663575"/>
            <a:ext cx="5317200" cy="777000"/>
            <a:chOff x="711775" y="1425375"/>
            <a:chExt cx="5317200" cy="777000"/>
          </a:xfrm>
        </p:grpSpPr>
        <p:sp>
          <p:nvSpPr>
            <p:cNvPr id="642" name="Google Shape;642;p3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6"/>
          <p:cNvSpPr txBox="1"/>
          <p:nvPr/>
        </p:nvSpPr>
        <p:spPr>
          <a:xfrm>
            <a:off x="32427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656" name="Google Shape;656;p36"/>
          <p:cNvSpPr txBox="1"/>
          <p:nvPr/>
        </p:nvSpPr>
        <p:spPr>
          <a:xfrm>
            <a:off x="36858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  <p:sp>
        <p:nvSpPr>
          <p:cNvPr id="657" name="Google Shape;657;p36"/>
          <p:cNvSpPr txBox="1"/>
          <p:nvPr/>
        </p:nvSpPr>
        <p:spPr>
          <a:xfrm>
            <a:off x="4558425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658" name="Google Shape;658;p36"/>
          <p:cNvGrpSpPr/>
          <p:nvPr/>
        </p:nvGrpSpPr>
        <p:grpSpPr>
          <a:xfrm>
            <a:off x="1913400" y="3719925"/>
            <a:ext cx="5317200" cy="777000"/>
            <a:chOff x="711775" y="1425375"/>
            <a:chExt cx="5317200" cy="777000"/>
          </a:xfrm>
        </p:grpSpPr>
        <p:sp>
          <p:nvSpPr>
            <p:cNvPr id="659" name="Google Shape;659;p3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9900"/>
                  </a:solidFill>
                </a:rPr>
                <a:t>4</a:t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9900"/>
                  </a:solidFill>
                </a:rPr>
                <a:t>7</a:t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6"/>
          <p:cNvSpPr txBox="1"/>
          <p:nvPr/>
        </p:nvSpPr>
        <p:spPr>
          <a:xfrm>
            <a:off x="32427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673" name="Google Shape;673;p36"/>
          <p:cNvSpPr txBox="1"/>
          <p:nvPr/>
        </p:nvSpPr>
        <p:spPr>
          <a:xfrm>
            <a:off x="36858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679" name="Google Shape;67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aphicFrame>
        <p:nvGraphicFramePr>
          <p:cNvPr id="680" name="Google Shape;680;p37"/>
          <p:cNvGraphicFramePr/>
          <p:nvPr/>
        </p:nvGraphicFramePr>
        <p:xfrm>
          <a:off x="441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1083925"/>
                <a:gridCol w="870225"/>
                <a:gridCol w="1897075"/>
                <a:gridCol w="1897075"/>
              </a:tblGrid>
              <a:tr h="2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batas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 (fase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arr[0] &gt; arr[0+1] ?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&gt; arr[1+1]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&gt; arr[2+1]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&gt; arr[3+1]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&gt; arr[4+1]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1" name="Google Shape;681;p37"/>
          <p:cNvSpPr txBox="1"/>
          <p:nvPr/>
        </p:nvSpPr>
        <p:spPr>
          <a:xfrm>
            <a:off x="4558425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682" name="Google Shape;682;p37"/>
          <p:cNvGrpSpPr/>
          <p:nvPr/>
        </p:nvGrpSpPr>
        <p:grpSpPr>
          <a:xfrm>
            <a:off x="1913400" y="2663575"/>
            <a:ext cx="5317200" cy="777000"/>
            <a:chOff x="711775" y="1425375"/>
            <a:chExt cx="5317200" cy="777000"/>
          </a:xfrm>
        </p:grpSpPr>
        <p:sp>
          <p:nvSpPr>
            <p:cNvPr id="683" name="Google Shape;683;p37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7"/>
          <p:cNvSpPr txBox="1"/>
          <p:nvPr/>
        </p:nvSpPr>
        <p:spPr>
          <a:xfrm>
            <a:off x="36858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697" name="Google Shape;697;p37"/>
          <p:cNvSpPr txBox="1"/>
          <p:nvPr/>
        </p:nvSpPr>
        <p:spPr>
          <a:xfrm>
            <a:off x="4128900" y="3440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  <p:sp>
        <p:nvSpPr>
          <p:cNvPr id="698" name="Google Shape;698;p37"/>
          <p:cNvSpPr txBox="1"/>
          <p:nvPr/>
        </p:nvSpPr>
        <p:spPr>
          <a:xfrm>
            <a:off x="4558425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1913400" y="3719925"/>
            <a:ext cx="5317200" cy="777000"/>
            <a:chOff x="711775" y="1425375"/>
            <a:chExt cx="5317200" cy="777000"/>
          </a:xfrm>
        </p:grpSpPr>
        <p:sp>
          <p:nvSpPr>
            <p:cNvPr id="700" name="Google Shape;700;p37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5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7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7"/>
          <p:cNvSpPr txBox="1"/>
          <p:nvPr/>
        </p:nvSpPr>
        <p:spPr>
          <a:xfrm>
            <a:off x="36858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4128900" y="4496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i+1</a:t>
            </a:r>
            <a:endParaRPr/>
          </a:p>
        </p:txBody>
      </p:sp>
      <p:sp>
        <p:nvSpPr>
          <p:cNvPr id="715" name="Google Shape;715;p37"/>
          <p:cNvSpPr txBox="1"/>
          <p:nvPr/>
        </p:nvSpPr>
        <p:spPr>
          <a:xfrm>
            <a:off x="7413075" y="409672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FASE 1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721" name="Google Shape;7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722" name="Google Shape;722;p38"/>
          <p:cNvSpPr txBox="1"/>
          <p:nvPr/>
        </p:nvSpPr>
        <p:spPr>
          <a:xfrm>
            <a:off x="3342200" y="2110050"/>
            <a:ext cx="245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Comfortaa"/>
                <a:ea typeface="Comfortaa"/>
                <a:cs typeface="Comfortaa"/>
                <a:sym typeface="Comfortaa"/>
              </a:rPr>
              <a:t>Dan Seterusnya,...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Bubble Sort</a:t>
            </a:r>
            <a:endParaRPr/>
          </a:p>
        </p:txBody>
      </p:sp>
      <p:sp>
        <p:nvSpPr>
          <p:cNvPr id="728" name="Google Shape;7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729" name="Google Shape;729;p39"/>
          <p:cNvSpPr txBox="1"/>
          <p:nvPr/>
        </p:nvSpPr>
        <p:spPr>
          <a:xfrm>
            <a:off x="4558425" y="30490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730" name="Google Shape;730;p39"/>
          <p:cNvGrpSpPr/>
          <p:nvPr/>
        </p:nvGrpSpPr>
        <p:grpSpPr>
          <a:xfrm>
            <a:off x="1913400" y="2272075"/>
            <a:ext cx="5317200" cy="777000"/>
            <a:chOff x="711775" y="1425375"/>
            <a:chExt cx="5317200" cy="777000"/>
          </a:xfrm>
        </p:grpSpPr>
        <p:sp>
          <p:nvSpPr>
            <p:cNvPr id="731" name="Google Shape;731;p39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7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749" name="Google Shape;7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algoritma sorting dengan cara mencari elemen terkecil secara terus-menerus</a:t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3967125" y="3437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751" name="Google Shape;751;p40"/>
          <p:cNvSpPr txBox="1"/>
          <p:nvPr/>
        </p:nvSpPr>
        <p:spPr>
          <a:xfrm>
            <a:off x="313800" y="22602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752" name="Google Shape;752;p40"/>
          <p:cNvGrpSpPr/>
          <p:nvPr/>
        </p:nvGrpSpPr>
        <p:grpSpPr>
          <a:xfrm>
            <a:off x="1322100" y="2660475"/>
            <a:ext cx="5317200" cy="777000"/>
            <a:chOff x="711775" y="1425375"/>
            <a:chExt cx="5317200" cy="777000"/>
          </a:xfrm>
        </p:grpSpPr>
        <p:sp>
          <p:nvSpPr>
            <p:cNvPr id="753" name="Google Shape;753;p4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771" name="Google Shape;7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772" name="Google Shape;772;p41"/>
          <p:cNvSpPr txBox="1"/>
          <p:nvPr/>
        </p:nvSpPr>
        <p:spPr>
          <a:xfrm>
            <a:off x="2958825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773" name="Google Shape;773;p41"/>
          <p:cNvSpPr txBox="1"/>
          <p:nvPr/>
        </p:nvSpPr>
        <p:spPr>
          <a:xfrm>
            <a:off x="313800" y="11524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774" name="Google Shape;774;p41"/>
          <p:cNvGrpSpPr/>
          <p:nvPr/>
        </p:nvGrpSpPr>
        <p:grpSpPr>
          <a:xfrm>
            <a:off x="313800" y="1552675"/>
            <a:ext cx="5317200" cy="777000"/>
            <a:chOff x="711775" y="1425375"/>
            <a:chExt cx="5317200" cy="777000"/>
          </a:xfrm>
        </p:grpSpPr>
        <p:sp>
          <p:nvSpPr>
            <p:cNvPr id="775" name="Google Shape;775;p4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8" name="Google Shape;7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1"/>
          <p:cNvSpPr txBox="1"/>
          <p:nvPr/>
        </p:nvSpPr>
        <p:spPr>
          <a:xfrm>
            <a:off x="311700" y="27298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0" name="Google Shape;790;p41"/>
          <p:cNvSpPr txBox="1"/>
          <p:nvPr/>
        </p:nvSpPr>
        <p:spPr>
          <a:xfrm>
            <a:off x="754800" y="27298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1" name="Google Shape;791;p41"/>
          <p:cNvSpPr txBox="1"/>
          <p:nvPr/>
        </p:nvSpPr>
        <p:spPr>
          <a:xfrm>
            <a:off x="1197900" y="272987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FF0000"/>
                </a:solidFill>
              </a:rPr>
              <a:t>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5935850" y="1154925"/>
            <a:ext cx="1812900" cy="17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Insert Ordered Array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311700" y="1776400"/>
            <a:ext cx="7338000" cy="777000"/>
            <a:chOff x="711775" y="1425375"/>
            <a:chExt cx="7338000" cy="777000"/>
          </a:xfrm>
        </p:grpSpPr>
        <p:sp>
          <p:nvSpPr>
            <p:cNvPr id="70" name="Google Shape;70;p15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15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30</a:t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45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53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77</a:t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79</a:t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81</a:t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3413400" y="252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084100" y="252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11700" y="1368750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15</a:t>
            </a:r>
            <a:endParaRPr/>
          </a:p>
        </p:txBody>
      </p:sp>
      <p:cxnSp>
        <p:nvCxnSpPr>
          <p:cNvPr id="86" name="Google Shape;86;p15"/>
          <p:cNvCxnSpPr>
            <a:stCxn id="85" idx="3"/>
          </p:cNvCxnSpPr>
          <p:nvPr/>
        </p:nvCxnSpPr>
        <p:spPr>
          <a:xfrm>
            <a:off x="754800" y="1590300"/>
            <a:ext cx="13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2084100" y="1483944"/>
            <a:ext cx="443100" cy="62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20" y="1368750"/>
            <a:ext cx="3047781" cy="118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311700" y="3206225"/>
            <a:ext cx="7338000" cy="777000"/>
            <a:chOff x="711775" y="1425375"/>
            <a:chExt cx="7338000" cy="777000"/>
          </a:xfrm>
        </p:grpSpPr>
        <p:sp>
          <p:nvSpPr>
            <p:cNvPr id="90" name="Google Shape;90;p15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15</a:t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30</a:t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45</a:t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53</a:t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77</a:t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77</a:t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79</a:t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81</a:t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3413400" y="39524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084100" y="39524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cxnSp>
        <p:nvCxnSpPr>
          <p:cNvPr id="105" name="Google Shape;105;p15"/>
          <p:cNvCxnSpPr>
            <a:stCxn id="96" idx="2"/>
            <a:endCxn id="97" idx="2"/>
          </p:cNvCxnSpPr>
          <p:nvPr/>
        </p:nvCxnSpPr>
        <p:spPr>
          <a:xfrm flipH="1" rot="-5400000">
            <a:off x="3413100" y="3761975"/>
            <a:ext cx="600" cy="443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5"/>
          <p:cNvCxnSpPr>
            <a:stCxn id="95" idx="2"/>
            <a:endCxn id="96" idx="2"/>
          </p:cNvCxnSpPr>
          <p:nvPr/>
        </p:nvCxnSpPr>
        <p:spPr>
          <a:xfrm flipH="1" rot="-5400000">
            <a:off x="2970000" y="3761975"/>
            <a:ext cx="600" cy="443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5"/>
          <p:cNvCxnSpPr>
            <a:stCxn id="94" idx="2"/>
            <a:endCxn id="95" idx="2"/>
          </p:cNvCxnSpPr>
          <p:nvPr/>
        </p:nvCxnSpPr>
        <p:spPr>
          <a:xfrm flipH="1" rot="-5400000">
            <a:off x="2526900" y="3761975"/>
            <a:ext cx="600" cy="443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526" y="3379251"/>
            <a:ext cx="2820616" cy="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798" name="Google Shape;7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799" name="Google Shape;799;p42"/>
          <p:cNvSpPr txBox="1"/>
          <p:nvPr/>
        </p:nvSpPr>
        <p:spPr>
          <a:xfrm>
            <a:off x="2958825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800" name="Google Shape;800;p42"/>
          <p:cNvSpPr txBox="1"/>
          <p:nvPr/>
        </p:nvSpPr>
        <p:spPr>
          <a:xfrm>
            <a:off x="313800" y="11524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313800" y="1552675"/>
            <a:ext cx="5317200" cy="777000"/>
            <a:chOff x="711775" y="1425375"/>
            <a:chExt cx="5317200" cy="777000"/>
          </a:xfrm>
        </p:grpSpPr>
        <p:sp>
          <p:nvSpPr>
            <p:cNvPr id="802" name="Google Shape;802;p4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5" name="Google Shape;8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2"/>
          <p:cNvSpPr txBox="1"/>
          <p:nvPr/>
        </p:nvSpPr>
        <p:spPr>
          <a:xfrm>
            <a:off x="3138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817" name="Google Shape;817;p42"/>
          <p:cNvSpPr txBox="1"/>
          <p:nvPr/>
        </p:nvSpPr>
        <p:spPr>
          <a:xfrm>
            <a:off x="754800" y="27298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8" name="Google Shape;818;p42"/>
          <p:cNvSpPr txBox="1"/>
          <p:nvPr/>
        </p:nvSpPr>
        <p:spPr>
          <a:xfrm>
            <a:off x="1197900" y="272987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FF0000"/>
                </a:solidFill>
              </a:rPr>
              <a:t>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19" name="Google Shape;819;p42"/>
          <p:cNvSpPr/>
          <p:nvPr/>
        </p:nvSpPr>
        <p:spPr>
          <a:xfrm>
            <a:off x="6002975" y="1920425"/>
            <a:ext cx="2829300" cy="17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2"/>
          <p:cNvSpPr txBox="1"/>
          <p:nvPr/>
        </p:nvSpPr>
        <p:spPr>
          <a:xfrm>
            <a:off x="311700" y="3130075"/>
            <a:ext cx="517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looping ini nilai S nanti akan memiliki nilai 0 s/d 4 (</a:t>
            </a:r>
            <a:r>
              <a:rPr b="1" lang="id"/>
              <a:t>N-1</a:t>
            </a:r>
            <a:r>
              <a:rPr lang="id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{0,1,2,3,4}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826" name="Google Shape;8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827" name="Google Shape;827;p43"/>
          <p:cNvSpPr txBox="1"/>
          <p:nvPr/>
        </p:nvSpPr>
        <p:spPr>
          <a:xfrm>
            <a:off x="2958825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828" name="Google Shape;828;p43"/>
          <p:cNvSpPr txBox="1"/>
          <p:nvPr/>
        </p:nvSpPr>
        <p:spPr>
          <a:xfrm>
            <a:off x="313800" y="11524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829" name="Google Shape;829;p43"/>
          <p:cNvGrpSpPr/>
          <p:nvPr/>
        </p:nvGrpSpPr>
        <p:grpSpPr>
          <a:xfrm>
            <a:off x="313800" y="1552675"/>
            <a:ext cx="5317200" cy="777000"/>
            <a:chOff x="711775" y="1425375"/>
            <a:chExt cx="5317200" cy="777000"/>
          </a:xfrm>
        </p:grpSpPr>
        <p:sp>
          <p:nvSpPr>
            <p:cNvPr id="830" name="Google Shape;830;p4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3" name="Google Shape;8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3"/>
          <p:cNvSpPr txBox="1"/>
          <p:nvPr/>
        </p:nvSpPr>
        <p:spPr>
          <a:xfrm>
            <a:off x="3138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845" name="Google Shape;845;p43"/>
          <p:cNvSpPr txBox="1"/>
          <p:nvPr/>
        </p:nvSpPr>
        <p:spPr>
          <a:xfrm>
            <a:off x="754800" y="27298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6" name="Google Shape;846;p43"/>
          <p:cNvSpPr txBox="1"/>
          <p:nvPr/>
        </p:nvSpPr>
        <p:spPr>
          <a:xfrm>
            <a:off x="313800" y="27453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847" name="Google Shape;847;p43"/>
          <p:cNvSpPr/>
          <p:nvPr/>
        </p:nvSpPr>
        <p:spPr>
          <a:xfrm>
            <a:off x="6003000" y="2162875"/>
            <a:ext cx="2829300" cy="14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853" name="Google Shape;8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854" name="Google Shape;854;p44"/>
          <p:cNvSpPr txBox="1"/>
          <p:nvPr/>
        </p:nvSpPr>
        <p:spPr>
          <a:xfrm>
            <a:off x="2958825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855" name="Google Shape;855;p44"/>
          <p:cNvSpPr txBox="1"/>
          <p:nvPr/>
        </p:nvSpPr>
        <p:spPr>
          <a:xfrm>
            <a:off x="313800" y="115247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313800" y="1552675"/>
            <a:ext cx="5317200" cy="777000"/>
            <a:chOff x="711775" y="1425375"/>
            <a:chExt cx="5317200" cy="777000"/>
          </a:xfrm>
        </p:grpSpPr>
        <p:sp>
          <p:nvSpPr>
            <p:cNvPr id="857" name="Google Shape;857;p44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0" name="Google Shape;8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44"/>
          <p:cNvSpPr txBox="1"/>
          <p:nvPr/>
        </p:nvSpPr>
        <p:spPr>
          <a:xfrm>
            <a:off x="3138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872" name="Google Shape;872;p44"/>
          <p:cNvSpPr txBox="1"/>
          <p:nvPr/>
        </p:nvSpPr>
        <p:spPr>
          <a:xfrm>
            <a:off x="756900" y="23413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3" name="Google Shape;873;p44"/>
          <p:cNvSpPr txBox="1"/>
          <p:nvPr/>
        </p:nvSpPr>
        <p:spPr>
          <a:xfrm>
            <a:off x="313800" y="27453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874" name="Google Shape;874;p44"/>
          <p:cNvSpPr/>
          <p:nvPr/>
        </p:nvSpPr>
        <p:spPr>
          <a:xfrm>
            <a:off x="6003000" y="2430750"/>
            <a:ext cx="28293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4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4"/>
          <p:cNvSpPr txBox="1"/>
          <p:nvPr/>
        </p:nvSpPr>
        <p:spPr>
          <a:xfrm>
            <a:off x="311700" y="3530275"/>
            <a:ext cx="517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looping ini nilai </a:t>
            </a:r>
            <a:r>
              <a:rPr b="1" lang="id"/>
              <a:t>i </a:t>
            </a:r>
            <a:r>
              <a:rPr lang="id"/>
              <a:t>akan sama dengan nilai </a:t>
            </a:r>
            <a:r>
              <a:rPr b="1" lang="id"/>
              <a:t>S+1</a:t>
            </a:r>
            <a:r>
              <a:rPr lang="id"/>
              <a:t>, jadi hasil dari looping ini jika S = 0 adalah </a:t>
            </a:r>
            <a:r>
              <a:rPr b="1" lang="id"/>
              <a:t>{1,2,3,4,5}</a:t>
            </a:r>
            <a:r>
              <a:rPr lang="id"/>
              <a:t>, kemudian jika S = 1 maka hasilnya adalah </a:t>
            </a:r>
            <a:r>
              <a:rPr b="1" lang="id"/>
              <a:t>{2,3,4,5} </a:t>
            </a:r>
            <a:r>
              <a:rPr lang="id"/>
              <a:t>dst.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882" name="Google Shape;8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pic>
        <p:nvPicPr>
          <p:cNvPr id="883" name="Google Shape;8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45"/>
          <p:cNvSpPr/>
          <p:nvPr/>
        </p:nvSpPr>
        <p:spPr>
          <a:xfrm>
            <a:off x="6003000" y="2430750"/>
            <a:ext cx="28293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6" name="Google Shape;886;p4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2065050"/>
                <a:gridCol w="2065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1,2,3,4,5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2,3,4,5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892" name="Google Shape;8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 </a:t>
            </a:r>
            <a:endParaRPr/>
          </a:p>
        </p:txBody>
      </p:sp>
      <p:pic>
        <p:nvPicPr>
          <p:cNvPr id="893" name="Google Shape;8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6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6"/>
          <p:cNvSpPr txBox="1"/>
          <p:nvPr/>
        </p:nvSpPr>
        <p:spPr>
          <a:xfrm>
            <a:off x="2958825" y="17947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896" name="Google Shape;896;p46"/>
          <p:cNvGrpSpPr/>
          <p:nvPr/>
        </p:nvGrpSpPr>
        <p:grpSpPr>
          <a:xfrm>
            <a:off x="313800" y="1017725"/>
            <a:ext cx="5317200" cy="777000"/>
            <a:chOff x="711775" y="1425375"/>
            <a:chExt cx="5317200" cy="777000"/>
          </a:xfrm>
        </p:grpSpPr>
        <p:sp>
          <p:nvSpPr>
            <p:cNvPr id="897" name="Google Shape;897;p4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46"/>
          <p:cNvSpPr txBox="1"/>
          <p:nvPr/>
        </p:nvSpPr>
        <p:spPr>
          <a:xfrm>
            <a:off x="313800" y="17947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911" name="Google Shape;911;p46"/>
          <p:cNvSpPr txBox="1"/>
          <p:nvPr/>
        </p:nvSpPr>
        <p:spPr>
          <a:xfrm>
            <a:off x="756900" y="17947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2" name="Google Shape;912;p46"/>
          <p:cNvSpPr txBox="1"/>
          <p:nvPr/>
        </p:nvSpPr>
        <p:spPr>
          <a:xfrm>
            <a:off x="313800" y="21949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913" name="Google Shape;913;p46"/>
          <p:cNvSpPr txBox="1"/>
          <p:nvPr/>
        </p:nvSpPr>
        <p:spPr>
          <a:xfrm>
            <a:off x="313875" y="2552875"/>
            <a:ext cx="53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jika data ke-i </a:t>
            </a:r>
            <a:r>
              <a:rPr b="1" lang="id"/>
              <a:t>lebih kecil dari </a:t>
            </a:r>
            <a:r>
              <a:rPr lang="id"/>
              <a:t>data ke-Min, maka nilai Min </a:t>
            </a:r>
            <a:r>
              <a:rPr b="1" lang="id"/>
              <a:t>sama dengan</a:t>
            </a:r>
            <a:r>
              <a:rPr lang="id"/>
              <a:t> 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919" name="Google Shape;91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920" name="Google Shape;920;p47"/>
          <p:cNvSpPr txBox="1"/>
          <p:nvPr/>
        </p:nvSpPr>
        <p:spPr>
          <a:xfrm>
            <a:off x="2958825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921" name="Google Shape;921;p47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313800" y="3290625"/>
            <a:ext cx="5317200" cy="777000"/>
            <a:chOff x="711775" y="1425375"/>
            <a:chExt cx="5317200" cy="777000"/>
          </a:xfrm>
        </p:grpSpPr>
        <p:sp>
          <p:nvSpPr>
            <p:cNvPr id="923" name="Google Shape;923;p47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6" name="Google Shape;9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47"/>
          <p:cNvSpPr txBox="1"/>
          <p:nvPr/>
        </p:nvSpPr>
        <p:spPr>
          <a:xfrm>
            <a:off x="3138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938" name="Google Shape;938;p47"/>
          <p:cNvSpPr txBox="1"/>
          <p:nvPr/>
        </p:nvSpPr>
        <p:spPr>
          <a:xfrm>
            <a:off x="7569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9" name="Google Shape;939;p47"/>
          <p:cNvSpPr txBox="1"/>
          <p:nvPr/>
        </p:nvSpPr>
        <p:spPr>
          <a:xfrm>
            <a:off x="756900" y="4467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940" name="Google Shape;940;p47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1" name="Google Shape;941;p47"/>
          <p:cNvGraphicFramePr/>
          <p:nvPr/>
        </p:nvGraphicFramePr>
        <p:xfrm>
          <a:off x="306225" y="1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906175"/>
                <a:gridCol w="1080750"/>
                <a:gridCol w="552875"/>
                <a:gridCol w="1585900"/>
                <a:gridCol w="982275"/>
              </a:tblGrid>
              <a:tr h="3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awal/S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&lt; arr[0]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&lt; arr[</a:t>
                      </a:r>
                      <a:r>
                        <a:rPr lang="id">
                          <a:solidFill>
                            <a:schemeClr val="dk1"/>
                          </a:solidFill>
                        </a:rPr>
                        <a:t>Min</a:t>
                      </a:r>
                      <a:r>
                        <a:rPr lang="id">
                          <a:solidFill>
                            <a:schemeClr val="dk1"/>
                          </a:solidFill>
                        </a:rPr>
                        <a:t>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&lt; arr[</a:t>
                      </a:r>
                      <a:r>
                        <a:rPr lang="id">
                          <a:solidFill>
                            <a:schemeClr val="dk1"/>
                          </a:solidFill>
                        </a:rPr>
                        <a:t>Min</a:t>
                      </a:r>
                      <a:r>
                        <a:rPr lang="id">
                          <a:solidFill>
                            <a:schemeClr val="dk1"/>
                          </a:solidFill>
                        </a:rPr>
                        <a:t>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arr[5]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947" name="Google Shape;94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948" name="Google Shape;948;p48"/>
          <p:cNvSpPr txBox="1"/>
          <p:nvPr/>
        </p:nvSpPr>
        <p:spPr>
          <a:xfrm>
            <a:off x="2958825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949" name="Google Shape;949;p48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950" name="Google Shape;950;p48"/>
          <p:cNvGrpSpPr/>
          <p:nvPr/>
        </p:nvGrpSpPr>
        <p:grpSpPr>
          <a:xfrm>
            <a:off x="313800" y="3290625"/>
            <a:ext cx="5317200" cy="777000"/>
            <a:chOff x="711775" y="1425375"/>
            <a:chExt cx="5317200" cy="777000"/>
          </a:xfrm>
        </p:grpSpPr>
        <p:sp>
          <p:nvSpPr>
            <p:cNvPr id="951" name="Google Shape;951;p48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4" name="Google Shape;9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48"/>
          <p:cNvSpPr txBox="1"/>
          <p:nvPr/>
        </p:nvSpPr>
        <p:spPr>
          <a:xfrm>
            <a:off x="3138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966" name="Google Shape;966;p48"/>
          <p:cNvSpPr txBox="1"/>
          <p:nvPr/>
        </p:nvSpPr>
        <p:spPr>
          <a:xfrm>
            <a:off x="12000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7" name="Google Shape;967;p48"/>
          <p:cNvSpPr txBox="1"/>
          <p:nvPr/>
        </p:nvSpPr>
        <p:spPr>
          <a:xfrm>
            <a:off x="756900" y="4467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968" name="Google Shape;968;p48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9" name="Google Shape;969;p48"/>
          <p:cNvGraphicFramePr/>
          <p:nvPr/>
        </p:nvGraphicFramePr>
        <p:xfrm>
          <a:off x="306225" y="1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906175"/>
                <a:gridCol w="1080750"/>
                <a:gridCol w="552875"/>
                <a:gridCol w="1585900"/>
                <a:gridCol w="982275"/>
              </a:tblGrid>
              <a:tr h="3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awal/S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&lt; arr[0]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arr[5]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975" name="Google Shape;97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976" name="Google Shape;976;p49"/>
          <p:cNvSpPr txBox="1"/>
          <p:nvPr/>
        </p:nvSpPr>
        <p:spPr>
          <a:xfrm>
            <a:off x="2958825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977" name="Google Shape;977;p49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978" name="Google Shape;978;p49"/>
          <p:cNvGrpSpPr/>
          <p:nvPr/>
        </p:nvGrpSpPr>
        <p:grpSpPr>
          <a:xfrm>
            <a:off x="313800" y="3290625"/>
            <a:ext cx="5317200" cy="777000"/>
            <a:chOff x="711775" y="1425375"/>
            <a:chExt cx="5317200" cy="777000"/>
          </a:xfrm>
        </p:grpSpPr>
        <p:sp>
          <p:nvSpPr>
            <p:cNvPr id="979" name="Google Shape;979;p49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2" name="Google Shape;9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9"/>
          <p:cNvSpPr txBox="1"/>
          <p:nvPr/>
        </p:nvSpPr>
        <p:spPr>
          <a:xfrm>
            <a:off x="3138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994" name="Google Shape;994;p49"/>
          <p:cNvSpPr txBox="1"/>
          <p:nvPr/>
        </p:nvSpPr>
        <p:spPr>
          <a:xfrm>
            <a:off x="1636313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5" name="Google Shape;995;p49"/>
          <p:cNvSpPr txBox="1"/>
          <p:nvPr/>
        </p:nvSpPr>
        <p:spPr>
          <a:xfrm>
            <a:off x="756900" y="4467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996" name="Google Shape;996;p49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7" name="Google Shape;997;p49"/>
          <p:cNvGraphicFramePr/>
          <p:nvPr/>
        </p:nvGraphicFramePr>
        <p:xfrm>
          <a:off x="306225" y="1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906175"/>
                <a:gridCol w="1080750"/>
                <a:gridCol w="552875"/>
                <a:gridCol w="1585900"/>
                <a:gridCol w="982275"/>
              </a:tblGrid>
              <a:tr h="3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awal/S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&lt; arr[0]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arr[5]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1003" name="Google Shape;10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1004" name="Google Shape;1004;p50"/>
          <p:cNvSpPr txBox="1"/>
          <p:nvPr/>
        </p:nvSpPr>
        <p:spPr>
          <a:xfrm>
            <a:off x="2958825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1005" name="Google Shape;1005;p50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1006" name="Google Shape;1006;p50"/>
          <p:cNvGrpSpPr/>
          <p:nvPr/>
        </p:nvGrpSpPr>
        <p:grpSpPr>
          <a:xfrm>
            <a:off x="313800" y="3290625"/>
            <a:ext cx="5317200" cy="777000"/>
            <a:chOff x="711775" y="1425375"/>
            <a:chExt cx="5317200" cy="777000"/>
          </a:xfrm>
        </p:grpSpPr>
        <p:sp>
          <p:nvSpPr>
            <p:cNvPr id="1007" name="Google Shape;1007;p5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0" name="Google Shape;10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50"/>
          <p:cNvSpPr txBox="1"/>
          <p:nvPr/>
        </p:nvSpPr>
        <p:spPr>
          <a:xfrm>
            <a:off x="3138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1022" name="Google Shape;1022;p50"/>
          <p:cNvSpPr txBox="1"/>
          <p:nvPr/>
        </p:nvSpPr>
        <p:spPr>
          <a:xfrm>
            <a:off x="2092938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3" name="Google Shape;1023;p50"/>
          <p:cNvSpPr txBox="1"/>
          <p:nvPr/>
        </p:nvSpPr>
        <p:spPr>
          <a:xfrm>
            <a:off x="756900" y="4467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1024" name="Google Shape;1024;p50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5" name="Google Shape;1025;p50"/>
          <p:cNvGraphicFramePr/>
          <p:nvPr/>
        </p:nvGraphicFramePr>
        <p:xfrm>
          <a:off x="306225" y="1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906175"/>
                <a:gridCol w="1080750"/>
                <a:gridCol w="552875"/>
                <a:gridCol w="1585900"/>
                <a:gridCol w="982275"/>
              </a:tblGrid>
              <a:tr h="3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awal/S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&lt; arr[0]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arr[5]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1031" name="Google Shape;103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1032" name="Google Shape;1032;p51"/>
          <p:cNvSpPr txBox="1"/>
          <p:nvPr/>
        </p:nvSpPr>
        <p:spPr>
          <a:xfrm>
            <a:off x="2958825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1033" name="Google Shape;1033;p51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1034" name="Google Shape;1034;p51"/>
          <p:cNvGrpSpPr/>
          <p:nvPr/>
        </p:nvGrpSpPr>
        <p:grpSpPr>
          <a:xfrm>
            <a:off x="313800" y="3290625"/>
            <a:ext cx="5317200" cy="777000"/>
            <a:chOff x="711775" y="1425375"/>
            <a:chExt cx="5317200" cy="777000"/>
          </a:xfrm>
        </p:grpSpPr>
        <p:sp>
          <p:nvSpPr>
            <p:cNvPr id="1035" name="Google Shape;1035;p5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1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8" name="Google Shape;10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51"/>
          <p:cNvSpPr txBox="1"/>
          <p:nvPr/>
        </p:nvSpPr>
        <p:spPr>
          <a:xfrm>
            <a:off x="3138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1050" name="Google Shape;1050;p51"/>
          <p:cNvSpPr txBox="1"/>
          <p:nvPr/>
        </p:nvSpPr>
        <p:spPr>
          <a:xfrm>
            <a:off x="2515713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1" name="Google Shape;1051;p51"/>
          <p:cNvSpPr txBox="1"/>
          <p:nvPr/>
        </p:nvSpPr>
        <p:spPr>
          <a:xfrm>
            <a:off x="756900" y="4467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1052" name="Google Shape;1052;p51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3" name="Google Shape;1053;p51"/>
          <p:cNvGraphicFramePr/>
          <p:nvPr/>
        </p:nvGraphicFramePr>
        <p:xfrm>
          <a:off x="306225" y="1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906175"/>
                <a:gridCol w="1080750"/>
                <a:gridCol w="552875"/>
                <a:gridCol w="1585900"/>
                <a:gridCol w="982275"/>
              </a:tblGrid>
              <a:tr h="3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awal/S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arr[1] &lt; arr[0]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arr[5]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Insert Ordered Array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2264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1700" y="1776400"/>
            <a:ext cx="7338000" cy="777000"/>
            <a:chOff x="711775" y="1425375"/>
            <a:chExt cx="7338000" cy="777000"/>
          </a:xfrm>
        </p:grpSpPr>
        <p:sp>
          <p:nvSpPr>
            <p:cNvPr id="116" name="Google Shape;116;p1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15</a:t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30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45</a:t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53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66</a:t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77</a:t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79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81</a:t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29" name="Google Shape;129;p16"/>
          <p:cNvSpPr txBox="1"/>
          <p:nvPr/>
        </p:nvSpPr>
        <p:spPr>
          <a:xfrm>
            <a:off x="3856500" y="252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2084100" y="252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494750" y="1368750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66</a:t>
            </a:r>
            <a:endParaRPr/>
          </a:p>
        </p:txBody>
      </p:sp>
      <p:cxnSp>
        <p:nvCxnSpPr>
          <p:cNvPr id="132" name="Google Shape;132;p16"/>
          <p:cNvCxnSpPr>
            <a:stCxn id="131" idx="3"/>
          </p:cNvCxnSpPr>
          <p:nvPr/>
        </p:nvCxnSpPr>
        <p:spPr>
          <a:xfrm>
            <a:off x="1937850" y="1590300"/>
            <a:ext cx="366900" cy="238200"/>
          </a:xfrm>
          <a:prstGeom prst="curvedConnector3">
            <a:avLst>
              <a:gd fmla="val 924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500" y="1360418"/>
            <a:ext cx="2421338" cy="7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6"/>
          <p:cNvGrpSpPr/>
          <p:nvPr/>
        </p:nvGrpSpPr>
        <p:grpSpPr>
          <a:xfrm>
            <a:off x="311700" y="3435325"/>
            <a:ext cx="7338000" cy="777000"/>
            <a:chOff x="711775" y="1425375"/>
            <a:chExt cx="7338000" cy="777000"/>
          </a:xfrm>
        </p:grpSpPr>
        <p:sp>
          <p:nvSpPr>
            <p:cNvPr id="135" name="Google Shape;135;p1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15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30</a:t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45</a:t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53</a:t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66</a:t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77</a:t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79</a:t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81</a:t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48" name="Google Shape;148;p16"/>
          <p:cNvSpPr txBox="1"/>
          <p:nvPr/>
        </p:nvSpPr>
        <p:spPr>
          <a:xfrm>
            <a:off x="3856500" y="42123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1059" name="Google Shape;105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1060" name="Google Shape;1060;p52"/>
          <p:cNvSpPr txBox="1"/>
          <p:nvPr/>
        </p:nvSpPr>
        <p:spPr>
          <a:xfrm>
            <a:off x="2958825" y="2194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1061" name="Google Shape;1061;p52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1062" name="Google Shape;1062;p52"/>
          <p:cNvGrpSpPr/>
          <p:nvPr/>
        </p:nvGrpSpPr>
        <p:grpSpPr>
          <a:xfrm>
            <a:off x="313800" y="1417925"/>
            <a:ext cx="5317200" cy="777000"/>
            <a:chOff x="711775" y="1425375"/>
            <a:chExt cx="5317200" cy="777000"/>
          </a:xfrm>
        </p:grpSpPr>
        <p:sp>
          <p:nvSpPr>
            <p:cNvPr id="1063" name="Google Shape;1063;p5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6" name="Google Shape;10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2"/>
          <p:cNvSpPr txBox="1"/>
          <p:nvPr/>
        </p:nvSpPr>
        <p:spPr>
          <a:xfrm>
            <a:off x="313800" y="2194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1078" name="Google Shape;1078;p52"/>
          <p:cNvSpPr txBox="1"/>
          <p:nvPr/>
        </p:nvSpPr>
        <p:spPr>
          <a:xfrm>
            <a:off x="2515713" y="21949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756900" y="25951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1080" name="Google Shape;1080;p52"/>
          <p:cNvSpPr txBox="1"/>
          <p:nvPr/>
        </p:nvSpPr>
        <p:spPr>
          <a:xfrm>
            <a:off x="313800" y="2964425"/>
            <a:ext cx="54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Setelah itu nilai data ke-S ditukar dengan data ke-Min</a:t>
            </a:r>
            <a:endParaRPr/>
          </a:p>
        </p:txBody>
      </p:sp>
      <p:sp>
        <p:nvSpPr>
          <p:cNvPr id="1081" name="Google Shape;1081;p52"/>
          <p:cNvSpPr txBox="1"/>
          <p:nvPr/>
        </p:nvSpPr>
        <p:spPr>
          <a:xfrm>
            <a:off x="3005775" y="4141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082" name="Google Shape;1082;p52"/>
          <p:cNvGrpSpPr/>
          <p:nvPr/>
        </p:nvGrpSpPr>
        <p:grpSpPr>
          <a:xfrm>
            <a:off x="360750" y="3364625"/>
            <a:ext cx="5317200" cy="777000"/>
            <a:chOff x="711775" y="1425375"/>
            <a:chExt cx="5317200" cy="777000"/>
          </a:xfrm>
        </p:grpSpPr>
        <p:sp>
          <p:nvSpPr>
            <p:cNvPr id="1083" name="Google Shape;1083;p5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1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2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52"/>
          <p:cNvSpPr txBox="1"/>
          <p:nvPr/>
        </p:nvSpPr>
        <p:spPr>
          <a:xfrm>
            <a:off x="360750" y="4141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1097" name="Google Shape;1097;p52"/>
          <p:cNvSpPr txBox="1"/>
          <p:nvPr/>
        </p:nvSpPr>
        <p:spPr>
          <a:xfrm>
            <a:off x="2562663" y="4141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8" name="Google Shape;1098;p52"/>
          <p:cNvSpPr txBox="1"/>
          <p:nvPr/>
        </p:nvSpPr>
        <p:spPr>
          <a:xfrm>
            <a:off x="803850" y="4541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1104" name="Google Shape;110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1105" name="Google Shape;1105;p53"/>
          <p:cNvSpPr txBox="1"/>
          <p:nvPr/>
        </p:nvSpPr>
        <p:spPr>
          <a:xfrm>
            <a:off x="2958825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1106" name="Google Shape;1106;p53"/>
          <p:cNvSpPr txBox="1"/>
          <p:nvPr/>
        </p:nvSpPr>
        <p:spPr>
          <a:xfrm>
            <a:off x="313800" y="1017725"/>
            <a:ext cx="7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Urutkan array berikut</a:t>
            </a:r>
            <a:endParaRPr/>
          </a:p>
        </p:txBody>
      </p:sp>
      <p:grpSp>
        <p:nvGrpSpPr>
          <p:cNvPr id="1107" name="Google Shape;1107;p53"/>
          <p:cNvGrpSpPr/>
          <p:nvPr/>
        </p:nvGrpSpPr>
        <p:grpSpPr>
          <a:xfrm>
            <a:off x="313800" y="3290625"/>
            <a:ext cx="5317200" cy="777000"/>
            <a:chOff x="711775" y="1425375"/>
            <a:chExt cx="5317200" cy="777000"/>
          </a:xfrm>
        </p:grpSpPr>
        <p:sp>
          <p:nvSpPr>
            <p:cNvPr id="1108" name="Google Shape;1108;p5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1" name="Google Shape;11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113" y="1114425"/>
            <a:ext cx="29241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53"/>
          <p:cNvSpPr txBox="1"/>
          <p:nvPr/>
        </p:nvSpPr>
        <p:spPr>
          <a:xfrm>
            <a:off x="7569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endParaRPr/>
          </a:p>
        </p:txBody>
      </p:sp>
      <p:sp>
        <p:nvSpPr>
          <p:cNvPr id="1123" name="Google Shape;1123;p53"/>
          <p:cNvSpPr txBox="1"/>
          <p:nvPr/>
        </p:nvSpPr>
        <p:spPr>
          <a:xfrm>
            <a:off x="1200000" y="406762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4" name="Google Shape;1124;p53"/>
          <p:cNvSpPr txBox="1"/>
          <p:nvPr/>
        </p:nvSpPr>
        <p:spPr>
          <a:xfrm>
            <a:off x="1200000" y="4467825"/>
            <a:ext cx="4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</a:t>
            </a:r>
            <a:endParaRPr sz="1200"/>
          </a:p>
        </p:txBody>
      </p:sp>
      <p:sp>
        <p:nvSpPr>
          <p:cNvPr id="1125" name="Google Shape;1125;p53"/>
          <p:cNvSpPr/>
          <p:nvPr/>
        </p:nvSpPr>
        <p:spPr>
          <a:xfrm>
            <a:off x="6003000" y="3490925"/>
            <a:ext cx="28293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6" name="Google Shape;1126;p53"/>
          <p:cNvGraphicFramePr/>
          <p:nvPr/>
        </p:nvGraphicFramePr>
        <p:xfrm>
          <a:off x="306225" y="1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{C72DE414-3B63-4FE1-A243-926C204979E4}</a:tableStyleId>
              </a:tblPr>
              <a:tblGrid>
                <a:gridCol w="906175"/>
                <a:gridCol w="1080750"/>
                <a:gridCol w="552875"/>
                <a:gridCol w="1585900"/>
                <a:gridCol w="982275"/>
              </a:tblGrid>
              <a:tr h="3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awal/S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var 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tukar?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arr[2] &lt; arr[1]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arr[3]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arr[4]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arr[5] &lt; arr[Min] 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Selection Sort</a:t>
            </a:r>
            <a:endParaRPr/>
          </a:p>
        </p:txBody>
      </p:sp>
      <p:sp>
        <p:nvSpPr>
          <p:cNvPr id="1132" name="Google Shape;113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1133" name="Google Shape;1133;p54"/>
          <p:cNvSpPr txBox="1"/>
          <p:nvPr/>
        </p:nvSpPr>
        <p:spPr>
          <a:xfrm>
            <a:off x="3342200" y="2110050"/>
            <a:ext cx="245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Comfortaa"/>
                <a:ea typeface="Comfortaa"/>
                <a:cs typeface="Comfortaa"/>
                <a:sym typeface="Comfortaa"/>
              </a:rPr>
              <a:t>Dan Seterusnya,...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139" name="Google Shape;113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algoritma sorting dengan cara kerja seperti mengurutkan kartu pada tangan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array dibagi menjadi dua bagian, bagian sorted dan bagian unsorted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nilai dari bagian unsorted akan diletakkan pada posisi yang tepat pada bagian sorted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145" name="Google Shape;114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sp>
        <p:nvSpPr>
          <p:cNvPr id="1146" name="Google Shape;1146;p56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147" name="Google Shape;1147;p56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148" name="Google Shape;1148;p5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6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56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162" name="Google Shape;1162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4" name="Google Shape;1164;p56"/>
          <p:cNvSpPr/>
          <p:nvPr/>
        </p:nvSpPr>
        <p:spPr>
          <a:xfrm>
            <a:off x="5868700" y="1168375"/>
            <a:ext cx="1839900" cy="20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6"/>
          <p:cNvSpPr txBox="1"/>
          <p:nvPr/>
        </p:nvSpPr>
        <p:spPr>
          <a:xfrm>
            <a:off x="754800" y="23296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CurIn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6" name="Google Shape;1166;p56"/>
          <p:cNvSpPr txBox="1"/>
          <p:nvPr/>
        </p:nvSpPr>
        <p:spPr>
          <a:xfrm>
            <a:off x="3117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7" name="Google Shape;1167;p56"/>
          <p:cNvSpPr/>
          <p:nvPr/>
        </p:nvSpPr>
        <p:spPr>
          <a:xfrm>
            <a:off x="6029850" y="1974125"/>
            <a:ext cx="2802600" cy="19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6"/>
          <p:cNvSpPr/>
          <p:nvPr/>
        </p:nvSpPr>
        <p:spPr>
          <a:xfrm>
            <a:off x="5868700" y="1669950"/>
            <a:ext cx="2963700" cy="20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6"/>
          <p:cNvSpPr txBox="1"/>
          <p:nvPr/>
        </p:nvSpPr>
        <p:spPr>
          <a:xfrm>
            <a:off x="2956725" y="3768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170" name="Google Shape;1170;p56"/>
          <p:cNvGrpSpPr/>
          <p:nvPr/>
        </p:nvGrpSpPr>
        <p:grpSpPr>
          <a:xfrm>
            <a:off x="311700" y="2991475"/>
            <a:ext cx="5317200" cy="777000"/>
            <a:chOff x="711775" y="1425375"/>
            <a:chExt cx="5317200" cy="777000"/>
          </a:xfrm>
        </p:grpSpPr>
        <p:sp>
          <p:nvSpPr>
            <p:cNvPr id="1171" name="Google Shape;1171;p5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6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56"/>
          <p:cNvSpPr txBox="1"/>
          <p:nvPr/>
        </p:nvSpPr>
        <p:spPr>
          <a:xfrm>
            <a:off x="607075" y="3768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5" name="Google Shape;1185;p56"/>
          <p:cNvSpPr txBox="1"/>
          <p:nvPr/>
        </p:nvSpPr>
        <p:spPr>
          <a:xfrm>
            <a:off x="311700" y="4168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191" name="Google Shape;119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192" name="Google Shape;1192;p57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193" name="Google Shape;1193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5" name="Google Shape;1195;p57"/>
          <p:cNvSpPr/>
          <p:nvPr/>
        </p:nvSpPr>
        <p:spPr>
          <a:xfrm>
            <a:off x="6029850" y="2329675"/>
            <a:ext cx="2802600" cy="16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7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197" name="Google Shape;1197;p57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198" name="Google Shape;1198;p57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57"/>
          <p:cNvSpPr txBox="1"/>
          <p:nvPr/>
        </p:nvSpPr>
        <p:spPr>
          <a:xfrm>
            <a:off x="6070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2" name="Google Shape;1212;p57"/>
          <p:cNvSpPr txBox="1"/>
          <p:nvPr/>
        </p:nvSpPr>
        <p:spPr>
          <a:xfrm>
            <a:off x="311700" y="23296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3" name="Google Shape;1213;p57"/>
          <p:cNvSpPr/>
          <p:nvPr/>
        </p:nvSpPr>
        <p:spPr>
          <a:xfrm>
            <a:off x="1329475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cxnSp>
        <p:nvCxnSpPr>
          <p:cNvPr id="1214" name="Google Shape;1214;p57"/>
          <p:cNvCxnSpPr>
            <a:stCxn id="1199" idx="2"/>
            <a:endCxn id="1213" idx="0"/>
          </p:cNvCxnSpPr>
          <p:nvPr/>
        </p:nvCxnSpPr>
        <p:spPr>
          <a:xfrm flipH="1" rot="-5400000">
            <a:off x="863550" y="2042275"/>
            <a:ext cx="800400" cy="57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57"/>
          <p:cNvSpPr txBox="1"/>
          <p:nvPr/>
        </p:nvSpPr>
        <p:spPr>
          <a:xfrm>
            <a:off x="676825" y="2751325"/>
            <a:ext cx="5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</a:t>
            </a:r>
            <a:endParaRPr/>
          </a:p>
        </p:txBody>
      </p:sp>
      <p:cxnSp>
        <p:nvCxnSpPr>
          <p:cNvPr id="1216" name="Google Shape;1216;p57"/>
          <p:cNvCxnSpPr/>
          <p:nvPr/>
        </p:nvCxnSpPr>
        <p:spPr>
          <a:xfrm flipH="1">
            <a:off x="746725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7" name="Google Shape;1217;p57"/>
          <p:cNvSpPr txBox="1"/>
          <p:nvPr/>
        </p:nvSpPr>
        <p:spPr>
          <a:xfrm>
            <a:off x="807950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218" name="Google Shape;1218;p57"/>
          <p:cNvSpPr txBox="1"/>
          <p:nvPr/>
        </p:nvSpPr>
        <p:spPr>
          <a:xfrm>
            <a:off x="-21300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224" name="Google Shape;122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225" name="Google Shape;1225;p58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226" name="Google Shape;1226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7" name="Google Shape;1227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8" name="Google Shape;1228;p58"/>
          <p:cNvSpPr/>
          <p:nvPr/>
        </p:nvSpPr>
        <p:spPr>
          <a:xfrm>
            <a:off x="6029850" y="2659050"/>
            <a:ext cx="2802600" cy="128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8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230" name="Google Shape;1230;p58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231" name="Google Shape;1231;p58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8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58"/>
          <p:cNvSpPr txBox="1"/>
          <p:nvPr/>
        </p:nvSpPr>
        <p:spPr>
          <a:xfrm>
            <a:off x="6070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5" name="Google Shape;1245;p58"/>
          <p:cNvSpPr txBox="1"/>
          <p:nvPr/>
        </p:nvSpPr>
        <p:spPr>
          <a:xfrm>
            <a:off x="746725" y="22588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6" name="Google Shape;1246;p58"/>
          <p:cNvSpPr/>
          <p:nvPr/>
        </p:nvSpPr>
        <p:spPr>
          <a:xfrm>
            <a:off x="1329475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cxnSp>
        <p:nvCxnSpPr>
          <p:cNvPr id="1247" name="Google Shape;1247;p58"/>
          <p:cNvCxnSpPr>
            <a:stCxn id="1232" idx="2"/>
            <a:endCxn id="1246" idx="0"/>
          </p:cNvCxnSpPr>
          <p:nvPr/>
        </p:nvCxnSpPr>
        <p:spPr>
          <a:xfrm flipH="1" rot="-5400000">
            <a:off x="863550" y="2042275"/>
            <a:ext cx="800400" cy="57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58"/>
          <p:cNvSpPr txBox="1"/>
          <p:nvPr/>
        </p:nvSpPr>
        <p:spPr>
          <a:xfrm>
            <a:off x="676825" y="2751325"/>
            <a:ext cx="5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</a:t>
            </a:r>
            <a:endParaRPr/>
          </a:p>
        </p:txBody>
      </p:sp>
      <p:cxnSp>
        <p:nvCxnSpPr>
          <p:cNvPr id="1249" name="Google Shape;1249;p58"/>
          <p:cNvCxnSpPr/>
          <p:nvPr/>
        </p:nvCxnSpPr>
        <p:spPr>
          <a:xfrm flipH="1">
            <a:off x="746725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0" name="Google Shape;1250;p58"/>
          <p:cNvSpPr txBox="1"/>
          <p:nvPr/>
        </p:nvSpPr>
        <p:spPr>
          <a:xfrm>
            <a:off x="807950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251" name="Google Shape;1251;p58"/>
          <p:cNvSpPr txBox="1"/>
          <p:nvPr/>
        </p:nvSpPr>
        <p:spPr>
          <a:xfrm>
            <a:off x="-21300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257" name="Google Shape;125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258" name="Google Shape;1258;p59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259" name="Google Shape;1259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0" name="Google Shape;1260;p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1" name="Google Shape;1261;p59"/>
          <p:cNvSpPr/>
          <p:nvPr/>
        </p:nvSpPr>
        <p:spPr>
          <a:xfrm>
            <a:off x="6029850" y="2900775"/>
            <a:ext cx="28026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9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263" name="Google Shape;1263;p59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264" name="Google Shape;1264;p59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265" name="Google Shape;1265;p59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266" name="Google Shape;1266;p59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267" name="Google Shape;1267;p59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268" name="Google Shape;1268;p59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269" name="Google Shape;1269;p59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270" name="Google Shape;1270;p59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9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9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9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9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75" name="Google Shape;1275;p59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9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59"/>
          <p:cNvSpPr txBox="1"/>
          <p:nvPr/>
        </p:nvSpPr>
        <p:spPr>
          <a:xfrm>
            <a:off x="6070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8" name="Google Shape;1278;p59"/>
          <p:cNvSpPr txBox="1"/>
          <p:nvPr/>
        </p:nvSpPr>
        <p:spPr>
          <a:xfrm>
            <a:off x="746725" y="22588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9" name="Google Shape;1279;p59"/>
          <p:cNvSpPr/>
          <p:nvPr/>
        </p:nvSpPr>
        <p:spPr>
          <a:xfrm>
            <a:off x="1329475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80" name="Google Shape;1280;p59"/>
          <p:cNvSpPr txBox="1"/>
          <p:nvPr/>
        </p:nvSpPr>
        <p:spPr>
          <a:xfrm>
            <a:off x="676825" y="2751325"/>
            <a:ext cx="5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</a:t>
            </a:r>
            <a:endParaRPr/>
          </a:p>
        </p:txBody>
      </p:sp>
      <p:sp>
        <p:nvSpPr>
          <p:cNvPr id="1281" name="Google Shape;1281;p59"/>
          <p:cNvSpPr/>
          <p:nvPr/>
        </p:nvSpPr>
        <p:spPr>
          <a:xfrm>
            <a:off x="6029850" y="3693125"/>
            <a:ext cx="2802600" cy="2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9"/>
          <p:cNvSpPr txBox="1"/>
          <p:nvPr/>
        </p:nvSpPr>
        <p:spPr>
          <a:xfrm>
            <a:off x="311700" y="3411075"/>
            <a:ext cx="52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While loop</a:t>
            </a:r>
            <a:r>
              <a:rPr lang="id"/>
              <a:t>, jika </a:t>
            </a:r>
            <a:r>
              <a:rPr b="1" lang="id"/>
              <a:t>i &gt; 0</a:t>
            </a:r>
            <a:r>
              <a:rPr lang="id"/>
              <a:t> dan </a:t>
            </a:r>
            <a:r>
              <a:rPr b="1" lang="id"/>
              <a:t>data ke-(i-1) &gt;= temp</a:t>
            </a:r>
            <a:r>
              <a:rPr lang="id"/>
              <a:t> maka akan </a:t>
            </a:r>
            <a:r>
              <a:rPr b="1" lang="id"/>
              <a:t>masuk ke perulangan</a:t>
            </a:r>
            <a:endParaRPr b="1"/>
          </a:p>
        </p:txBody>
      </p:sp>
      <p:sp>
        <p:nvSpPr>
          <p:cNvPr id="1283" name="Google Shape;1283;p59"/>
          <p:cNvSpPr txBox="1"/>
          <p:nvPr/>
        </p:nvSpPr>
        <p:spPr>
          <a:xfrm>
            <a:off x="311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4" name="Google Shape;1284;p59"/>
          <p:cNvSpPr txBox="1"/>
          <p:nvPr/>
        </p:nvSpPr>
        <p:spPr>
          <a:xfrm>
            <a:off x="311700" y="40266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Benar = Benar</a:t>
            </a:r>
            <a:r>
              <a:rPr lang="id"/>
              <a:t>, maka masuk perulangan</a:t>
            </a:r>
            <a:endParaRPr/>
          </a:p>
        </p:txBody>
      </p:sp>
      <p:cxnSp>
        <p:nvCxnSpPr>
          <p:cNvPr id="1285" name="Google Shape;1285;p59"/>
          <p:cNvCxnSpPr/>
          <p:nvPr/>
        </p:nvCxnSpPr>
        <p:spPr>
          <a:xfrm flipH="1">
            <a:off x="746725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86" name="Google Shape;1286;p59"/>
          <p:cNvSpPr txBox="1"/>
          <p:nvPr/>
        </p:nvSpPr>
        <p:spPr>
          <a:xfrm>
            <a:off x="807950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287" name="Google Shape;1287;p59"/>
          <p:cNvSpPr txBox="1"/>
          <p:nvPr/>
        </p:nvSpPr>
        <p:spPr>
          <a:xfrm>
            <a:off x="-21300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293" name="Google Shape;129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294" name="Google Shape;1294;p60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295" name="Google Shape;1295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7" name="Google Shape;1297;p60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298" name="Google Shape;1298;p60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299" name="Google Shape;1299;p6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300" name="Google Shape;1300;p6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01" name="Google Shape;1301;p6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302" name="Google Shape;1302;p6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303" name="Google Shape;1303;p6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304" name="Google Shape;1304;p6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305" name="Google Shape;1305;p6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0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10" name="Google Shape;1310;p6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60"/>
          <p:cNvSpPr txBox="1"/>
          <p:nvPr/>
        </p:nvSpPr>
        <p:spPr>
          <a:xfrm>
            <a:off x="6070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3" name="Google Shape;1313;p60"/>
          <p:cNvSpPr txBox="1"/>
          <p:nvPr/>
        </p:nvSpPr>
        <p:spPr>
          <a:xfrm>
            <a:off x="311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4" name="Google Shape;1314;p60"/>
          <p:cNvSpPr/>
          <p:nvPr/>
        </p:nvSpPr>
        <p:spPr>
          <a:xfrm>
            <a:off x="1329475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15" name="Google Shape;1315;p60"/>
          <p:cNvSpPr txBox="1"/>
          <p:nvPr/>
        </p:nvSpPr>
        <p:spPr>
          <a:xfrm>
            <a:off x="676825" y="2751325"/>
            <a:ext cx="5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</a:t>
            </a:r>
            <a:endParaRPr/>
          </a:p>
        </p:txBody>
      </p:sp>
      <p:sp>
        <p:nvSpPr>
          <p:cNvPr id="1316" name="Google Shape;1316;p60"/>
          <p:cNvSpPr/>
          <p:nvPr/>
        </p:nvSpPr>
        <p:spPr>
          <a:xfrm>
            <a:off x="6029850" y="3693125"/>
            <a:ext cx="2802600" cy="2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0"/>
          <p:cNvSpPr txBox="1"/>
          <p:nvPr/>
        </p:nvSpPr>
        <p:spPr>
          <a:xfrm>
            <a:off x="-1314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8" name="Google Shape;1318;p60"/>
          <p:cNvSpPr txBox="1"/>
          <p:nvPr/>
        </p:nvSpPr>
        <p:spPr>
          <a:xfrm>
            <a:off x="311700" y="40266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Salah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Salah &amp;&amp; Benar = Salah</a:t>
            </a:r>
            <a:r>
              <a:rPr lang="id"/>
              <a:t>, maka </a:t>
            </a:r>
            <a:r>
              <a:rPr b="1" lang="id"/>
              <a:t>tidak masuk</a:t>
            </a:r>
            <a:r>
              <a:rPr lang="id"/>
              <a:t> perulangan</a:t>
            </a:r>
            <a:endParaRPr/>
          </a:p>
        </p:txBody>
      </p:sp>
      <p:cxnSp>
        <p:nvCxnSpPr>
          <p:cNvPr id="1319" name="Google Shape;1319;p60"/>
          <p:cNvCxnSpPr/>
          <p:nvPr/>
        </p:nvCxnSpPr>
        <p:spPr>
          <a:xfrm flipH="1">
            <a:off x="746725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20" name="Google Shape;1320;p60"/>
          <p:cNvSpPr txBox="1"/>
          <p:nvPr/>
        </p:nvSpPr>
        <p:spPr>
          <a:xfrm>
            <a:off x="807950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321" name="Google Shape;1321;p60"/>
          <p:cNvSpPr txBox="1"/>
          <p:nvPr/>
        </p:nvSpPr>
        <p:spPr>
          <a:xfrm>
            <a:off x="-21300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327" name="Google Shape;132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328" name="Google Shape;1328;p61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329" name="Google Shape;1329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0" name="Google Shape;1330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1" name="Google Shape;1331;p61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332" name="Google Shape;1332;p61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333" name="Google Shape;1333;p6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1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34" name="Google Shape;1334;p6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5" name="Google Shape;1335;p6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336" name="Google Shape;1336;p6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337" name="Google Shape;1337;p6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338" name="Google Shape;1338;p6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339" name="Google Shape;1339;p6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1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44" name="Google Shape;1344;p6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61"/>
          <p:cNvSpPr txBox="1"/>
          <p:nvPr/>
        </p:nvSpPr>
        <p:spPr>
          <a:xfrm>
            <a:off x="6070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7" name="Google Shape;1347;p61"/>
          <p:cNvSpPr txBox="1"/>
          <p:nvPr/>
        </p:nvSpPr>
        <p:spPr>
          <a:xfrm>
            <a:off x="311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8" name="Google Shape;1348;p61"/>
          <p:cNvSpPr/>
          <p:nvPr/>
        </p:nvSpPr>
        <p:spPr>
          <a:xfrm>
            <a:off x="1481875" y="25012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49" name="Google Shape;1349;p61"/>
          <p:cNvSpPr txBox="1"/>
          <p:nvPr/>
        </p:nvSpPr>
        <p:spPr>
          <a:xfrm>
            <a:off x="754825" y="25227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350" name="Google Shape;1350;p61"/>
          <p:cNvSpPr txBox="1"/>
          <p:nvPr/>
        </p:nvSpPr>
        <p:spPr>
          <a:xfrm>
            <a:off x="-631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51" name="Google Shape;1351;p61"/>
          <p:cNvCxnSpPr>
            <a:stCxn id="1333" idx="2"/>
            <a:endCxn id="1348" idx="0"/>
          </p:cNvCxnSpPr>
          <p:nvPr/>
        </p:nvCxnSpPr>
        <p:spPr>
          <a:xfrm flipH="1" rot="-5400000">
            <a:off x="832500" y="1630225"/>
            <a:ext cx="571800" cy="117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52" name="Google Shape;1352;p61"/>
          <p:cNvCxnSpPr>
            <a:stCxn id="1330" idx="1"/>
            <a:endCxn id="1329" idx="1"/>
          </p:cNvCxnSpPr>
          <p:nvPr/>
        </p:nvCxnSpPr>
        <p:spPr>
          <a:xfrm rot="10800000">
            <a:off x="5803500" y="1990575"/>
            <a:ext cx="57000" cy="1455600"/>
          </a:xfrm>
          <a:prstGeom prst="curvedConnector3">
            <a:avLst>
              <a:gd fmla="val 518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3" name="Google Shape;1353;p61"/>
          <p:cNvSpPr txBox="1"/>
          <p:nvPr/>
        </p:nvSpPr>
        <p:spPr>
          <a:xfrm>
            <a:off x="2027713" y="2393600"/>
            <a:ext cx="35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ke-i diisi dengan temp</a:t>
            </a:r>
            <a:endParaRPr/>
          </a:p>
        </p:txBody>
      </p:sp>
      <p:sp>
        <p:nvSpPr>
          <p:cNvPr id="1354" name="Google Shape;1354;p61"/>
          <p:cNvSpPr txBox="1"/>
          <p:nvPr/>
        </p:nvSpPr>
        <p:spPr>
          <a:xfrm>
            <a:off x="2956725" y="38929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355" name="Google Shape;1355;p61"/>
          <p:cNvGrpSpPr/>
          <p:nvPr/>
        </p:nvGrpSpPr>
        <p:grpSpPr>
          <a:xfrm>
            <a:off x="311700" y="3115975"/>
            <a:ext cx="5317200" cy="777000"/>
            <a:chOff x="711775" y="1425375"/>
            <a:chExt cx="5317200" cy="777000"/>
          </a:xfrm>
        </p:grpSpPr>
        <p:sp>
          <p:nvSpPr>
            <p:cNvPr id="1356" name="Google Shape;1356;p6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6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359" name="Google Shape;1359;p6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360" name="Google Shape;1360;p6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361" name="Google Shape;1361;p6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362" name="Google Shape;1362;p6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1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67" name="Google Shape;1367;p6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61"/>
          <p:cNvSpPr txBox="1"/>
          <p:nvPr/>
        </p:nvSpPr>
        <p:spPr>
          <a:xfrm>
            <a:off x="1062775" y="38929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0" name="Google Shape;1370;p61"/>
          <p:cNvSpPr txBox="1"/>
          <p:nvPr/>
        </p:nvSpPr>
        <p:spPr>
          <a:xfrm>
            <a:off x="1202425" y="41843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1" name="Google Shape;1371;p61"/>
          <p:cNvSpPr/>
          <p:nvPr/>
        </p:nvSpPr>
        <p:spPr>
          <a:xfrm>
            <a:off x="1481875" y="46171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72" name="Google Shape;1372;p61"/>
          <p:cNvSpPr txBox="1"/>
          <p:nvPr/>
        </p:nvSpPr>
        <p:spPr>
          <a:xfrm>
            <a:off x="754800" y="46386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373" name="Google Shape;1373;p61"/>
          <p:cNvSpPr txBox="1"/>
          <p:nvPr/>
        </p:nvSpPr>
        <p:spPr>
          <a:xfrm>
            <a:off x="754825" y="389355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4" name="Google Shape;1374;p61"/>
          <p:cNvCxnSpPr>
            <a:stCxn id="1358" idx="2"/>
            <a:endCxn id="1371" idx="0"/>
          </p:cNvCxnSpPr>
          <p:nvPr/>
        </p:nvCxnSpPr>
        <p:spPr>
          <a:xfrm flipH="1" rot="-5400000">
            <a:off x="1199400" y="4113025"/>
            <a:ext cx="724200" cy="28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61"/>
          <p:cNvSpPr/>
          <p:nvPr/>
        </p:nvSpPr>
        <p:spPr>
          <a:xfrm>
            <a:off x="5896775" y="1686100"/>
            <a:ext cx="2943900" cy="9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6" name="Google Shape;1376;p61"/>
          <p:cNvCxnSpPr/>
          <p:nvPr/>
        </p:nvCxnSpPr>
        <p:spPr>
          <a:xfrm flipH="1">
            <a:off x="746725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77" name="Google Shape;1377;p61"/>
          <p:cNvSpPr txBox="1"/>
          <p:nvPr/>
        </p:nvSpPr>
        <p:spPr>
          <a:xfrm>
            <a:off x="807950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378" name="Google Shape;1378;p61"/>
          <p:cNvSpPr txBox="1"/>
          <p:nvPr/>
        </p:nvSpPr>
        <p:spPr>
          <a:xfrm>
            <a:off x="-21300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cxnSp>
        <p:nvCxnSpPr>
          <p:cNvPr id="1379" name="Google Shape;1379;p61"/>
          <p:cNvCxnSpPr/>
          <p:nvPr/>
        </p:nvCxnSpPr>
        <p:spPr>
          <a:xfrm flipH="1">
            <a:off x="1197987" y="309808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0" name="Google Shape;1380;p61"/>
          <p:cNvSpPr txBox="1"/>
          <p:nvPr/>
        </p:nvSpPr>
        <p:spPr>
          <a:xfrm>
            <a:off x="1259212" y="289176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381" name="Google Shape;1381;p61"/>
          <p:cNvSpPr txBox="1"/>
          <p:nvPr/>
        </p:nvSpPr>
        <p:spPr>
          <a:xfrm>
            <a:off x="429962" y="289176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Sebuah teknik pencarian data merupakan sebuah teknik pencarian data dengan cara berulang kali membagi separuh dari jumlah data yang dicari sampai sehingga memperkecil lokasi pencarian menjadi satu data.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Hanya dapat bekerja pada array yang sudah terurut.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387" name="Google Shape;138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388" name="Google Shape;1388;p62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389" name="Google Shape;1389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0" name="Google Shape;1390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1" name="Google Shape;1391;p62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392" name="Google Shape;1392;p62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393" name="Google Shape;1393;p6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4" name="Google Shape;1394;p6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5" name="Google Shape;1395;p6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396" name="Google Shape;1396;p6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397" name="Google Shape;1397;p6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398" name="Google Shape;1398;p6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399" name="Google Shape;1399;p6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2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04" name="Google Shape;1404;p6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62"/>
          <p:cNvSpPr txBox="1"/>
          <p:nvPr/>
        </p:nvSpPr>
        <p:spPr>
          <a:xfrm>
            <a:off x="10627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7" name="Google Shape;1407;p62"/>
          <p:cNvSpPr txBox="1"/>
          <p:nvPr/>
        </p:nvSpPr>
        <p:spPr>
          <a:xfrm>
            <a:off x="1202425" y="22208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8" name="Google Shape;1408;p62"/>
          <p:cNvSpPr/>
          <p:nvPr/>
        </p:nvSpPr>
        <p:spPr>
          <a:xfrm>
            <a:off x="1481875" y="26536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09" name="Google Shape;1409;p62"/>
          <p:cNvSpPr txBox="1"/>
          <p:nvPr/>
        </p:nvSpPr>
        <p:spPr>
          <a:xfrm>
            <a:off x="754800" y="26751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410" name="Google Shape;1410;p62"/>
          <p:cNvSpPr txBox="1"/>
          <p:nvPr/>
        </p:nvSpPr>
        <p:spPr>
          <a:xfrm>
            <a:off x="754800" y="193005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1" name="Google Shape;1411;p62"/>
          <p:cNvSpPr txBox="1"/>
          <p:nvPr/>
        </p:nvSpPr>
        <p:spPr>
          <a:xfrm>
            <a:off x="311700" y="32425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Benar = Benar</a:t>
            </a:r>
            <a:r>
              <a:rPr lang="id"/>
              <a:t>, maka </a:t>
            </a:r>
            <a:r>
              <a:rPr b="1" lang="id"/>
              <a:t>masuk</a:t>
            </a:r>
            <a:r>
              <a:rPr lang="id"/>
              <a:t> perulangan</a:t>
            </a:r>
            <a:endParaRPr/>
          </a:p>
        </p:txBody>
      </p:sp>
      <p:sp>
        <p:nvSpPr>
          <p:cNvPr id="1412" name="Google Shape;1412;p62"/>
          <p:cNvSpPr/>
          <p:nvPr/>
        </p:nvSpPr>
        <p:spPr>
          <a:xfrm>
            <a:off x="6083575" y="2659050"/>
            <a:ext cx="2645700" cy="21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3" name="Google Shape;1413;p62"/>
          <p:cNvCxnSpPr/>
          <p:nvPr/>
        </p:nvCxnSpPr>
        <p:spPr>
          <a:xfrm flipH="1">
            <a:off x="1192546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4" name="Google Shape;1414;p62"/>
          <p:cNvSpPr txBox="1"/>
          <p:nvPr/>
        </p:nvSpPr>
        <p:spPr>
          <a:xfrm>
            <a:off x="1253771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415" name="Google Shape;1415;p62"/>
          <p:cNvSpPr txBox="1"/>
          <p:nvPr/>
        </p:nvSpPr>
        <p:spPr>
          <a:xfrm>
            <a:off x="424521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421" name="Google Shape;142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422" name="Google Shape;1422;p63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423" name="Google Shape;1423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63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426" name="Google Shape;1426;p63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427" name="Google Shape;1427;p6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8" name="Google Shape;1428;p6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9" name="Google Shape;1429;p6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30" name="Google Shape;1430;p6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431" name="Google Shape;1431;p6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432" name="Google Shape;1432;p6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433" name="Google Shape;1433;p6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8" name="Google Shape;1438;p6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63"/>
          <p:cNvSpPr txBox="1"/>
          <p:nvPr/>
        </p:nvSpPr>
        <p:spPr>
          <a:xfrm>
            <a:off x="10627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1" name="Google Shape;1441;p63"/>
          <p:cNvSpPr txBox="1"/>
          <p:nvPr/>
        </p:nvSpPr>
        <p:spPr>
          <a:xfrm>
            <a:off x="754800" y="199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2" name="Google Shape;1442;p63"/>
          <p:cNvSpPr/>
          <p:nvPr/>
        </p:nvSpPr>
        <p:spPr>
          <a:xfrm>
            <a:off x="1481875" y="26536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43" name="Google Shape;1443;p63"/>
          <p:cNvSpPr txBox="1"/>
          <p:nvPr/>
        </p:nvSpPr>
        <p:spPr>
          <a:xfrm>
            <a:off x="754800" y="26751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444" name="Google Shape;1444;p63"/>
          <p:cNvSpPr txBox="1"/>
          <p:nvPr/>
        </p:nvSpPr>
        <p:spPr>
          <a:xfrm>
            <a:off x="311700" y="192947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5" name="Google Shape;1445;p63"/>
          <p:cNvSpPr txBox="1"/>
          <p:nvPr/>
        </p:nvSpPr>
        <p:spPr>
          <a:xfrm>
            <a:off x="311700" y="37375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Salah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Salah = Salag</a:t>
            </a:r>
            <a:r>
              <a:rPr lang="id"/>
              <a:t>, maka </a:t>
            </a:r>
            <a:r>
              <a:rPr b="1" lang="id"/>
              <a:t>tidak</a:t>
            </a:r>
            <a:r>
              <a:rPr lang="id"/>
              <a:t> </a:t>
            </a:r>
            <a:r>
              <a:rPr b="1" lang="id"/>
              <a:t>masuk</a:t>
            </a:r>
            <a:r>
              <a:rPr lang="id"/>
              <a:t> perulangan</a:t>
            </a:r>
            <a:endParaRPr/>
          </a:p>
        </p:txBody>
      </p:sp>
      <p:sp>
        <p:nvSpPr>
          <p:cNvPr id="1446" name="Google Shape;1446;p63"/>
          <p:cNvSpPr/>
          <p:nvPr/>
        </p:nvSpPr>
        <p:spPr>
          <a:xfrm>
            <a:off x="6459600" y="2927625"/>
            <a:ext cx="1772700" cy="51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63"/>
          <p:cNvCxnSpPr/>
          <p:nvPr/>
        </p:nvCxnSpPr>
        <p:spPr>
          <a:xfrm flipH="1">
            <a:off x="1192546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8" name="Google Shape;1448;p63"/>
          <p:cNvSpPr txBox="1"/>
          <p:nvPr/>
        </p:nvSpPr>
        <p:spPr>
          <a:xfrm>
            <a:off x="1253771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449" name="Google Shape;1449;p63"/>
          <p:cNvSpPr txBox="1"/>
          <p:nvPr/>
        </p:nvSpPr>
        <p:spPr>
          <a:xfrm>
            <a:off x="424521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455" name="Google Shape;145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456" name="Google Shape;1456;p64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457" name="Google Shape;1457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8" name="Google Shape;1458;p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9" name="Google Shape;1459;p64"/>
          <p:cNvSpPr txBox="1"/>
          <p:nvPr/>
        </p:nvSpPr>
        <p:spPr>
          <a:xfrm>
            <a:off x="2956725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460" name="Google Shape;1460;p64"/>
          <p:cNvGrpSpPr/>
          <p:nvPr/>
        </p:nvGrpSpPr>
        <p:grpSpPr>
          <a:xfrm>
            <a:off x="311700" y="1152475"/>
            <a:ext cx="5317200" cy="777000"/>
            <a:chOff x="711775" y="1425375"/>
            <a:chExt cx="5317200" cy="777000"/>
          </a:xfrm>
        </p:grpSpPr>
        <p:sp>
          <p:nvSpPr>
            <p:cNvPr id="1461" name="Google Shape;1461;p64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2" name="Google Shape;1462;p64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3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63" name="Google Shape;1463;p64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4" name="Google Shape;1464;p64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465" name="Google Shape;1465;p64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4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4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4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4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2" name="Google Shape;1472;p64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4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64"/>
          <p:cNvSpPr txBox="1"/>
          <p:nvPr/>
        </p:nvSpPr>
        <p:spPr>
          <a:xfrm>
            <a:off x="1062775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5" name="Google Shape;1475;p64"/>
          <p:cNvSpPr txBox="1"/>
          <p:nvPr/>
        </p:nvSpPr>
        <p:spPr>
          <a:xfrm>
            <a:off x="754825" y="199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6" name="Google Shape;1476;p64"/>
          <p:cNvSpPr/>
          <p:nvPr/>
        </p:nvSpPr>
        <p:spPr>
          <a:xfrm>
            <a:off x="1481875" y="22726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77" name="Google Shape;1477;p64"/>
          <p:cNvSpPr txBox="1"/>
          <p:nvPr/>
        </p:nvSpPr>
        <p:spPr>
          <a:xfrm>
            <a:off x="754800" y="22941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478" name="Google Shape;1478;p64"/>
          <p:cNvSpPr txBox="1"/>
          <p:nvPr/>
        </p:nvSpPr>
        <p:spPr>
          <a:xfrm>
            <a:off x="311700" y="192947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9" name="Google Shape;1479;p64"/>
          <p:cNvSpPr/>
          <p:nvPr/>
        </p:nvSpPr>
        <p:spPr>
          <a:xfrm>
            <a:off x="6097000" y="3674075"/>
            <a:ext cx="1772700" cy="27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64"/>
          <p:cNvCxnSpPr>
            <a:stCxn id="1476" idx="0"/>
            <a:endCxn id="1462" idx="2"/>
          </p:cNvCxnSpPr>
          <p:nvPr/>
        </p:nvCxnSpPr>
        <p:spPr>
          <a:xfrm flipH="1" rot="5400000">
            <a:off x="1168225" y="1737475"/>
            <a:ext cx="343200" cy="72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1" name="Google Shape;1481;p64"/>
          <p:cNvSpPr txBox="1"/>
          <p:nvPr/>
        </p:nvSpPr>
        <p:spPr>
          <a:xfrm>
            <a:off x="3006700" y="37213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482" name="Google Shape;1482;p64"/>
          <p:cNvGrpSpPr/>
          <p:nvPr/>
        </p:nvGrpSpPr>
        <p:grpSpPr>
          <a:xfrm>
            <a:off x="361675" y="2944375"/>
            <a:ext cx="5317200" cy="777000"/>
            <a:chOff x="711775" y="1425375"/>
            <a:chExt cx="5317200" cy="777000"/>
          </a:xfrm>
        </p:grpSpPr>
        <p:sp>
          <p:nvSpPr>
            <p:cNvPr id="1483" name="Google Shape;1483;p64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4" name="Google Shape;1484;p64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5" name="Google Shape;1485;p64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6" name="Google Shape;1486;p64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487" name="Google Shape;1487;p64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488" name="Google Shape;1488;p64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489" name="Google Shape;1489;p64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4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4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4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4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4" name="Google Shape;1494;p64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4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6" name="Google Shape;1496;p64"/>
          <p:cNvSpPr txBox="1"/>
          <p:nvPr/>
        </p:nvSpPr>
        <p:spPr>
          <a:xfrm>
            <a:off x="1567941" y="37213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7" name="Google Shape;1497;p64"/>
          <p:cNvSpPr txBox="1"/>
          <p:nvPr/>
        </p:nvSpPr>
        <p:spPr>
          <a:xfrm>
            <a:off x="1707600" y="4024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8" name="Google Shape;1498;p64"/>
          <p:cNvSpPr/>
          <p:nvPr/>
        </p:nvSpPr>
        <p:spPr>
          <a:xfrm>
            <a:off x="1531850" y="43693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99" name="Google Shape;1499;p64"/>
          <p:cNvSpPr txBox="1"/>
          <p:nvPr/>
        </p:nvSpPr>
        <p:spPr>
          <a:xfrm>
            <a:off x="804775" y="43908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500" name="Google Shape;1500;p64"/>
          <p:cNvSpPr txBox="1"/>
          <p:nvPr/>
        </p:nvSpPr>
        <p:spPr>
          <a:xfrm>
            <a:off x="1253121" y="3723237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01" name="Google Shape;1501;p64"/>
          <p:cNvCxnSpPr>
            <a:stCxn id="1498" idx="0"/>
            <a:endCxn id="1486" idx="2"/>
          </p:cNvCxnSpPr>
          <p:nvPr/>
        </p:nvCxnSpPr>
        <p:spPr>
          <a:xfrm rot="-5400000">
            <a:off x="1508900" y="3965875"/>
            <a:ext cx="648000" cy="15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2" name="Google Shape;1502;p64"/>
          <p:cNvSpPr/>
          <p:nvPr/>
        </p:nvSpPr>
        <p:spPr>
          <a:xfrm>
            <a:off x="5803350" y="1655275"/>
            <a:ext cx="3118200" cy="104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3" name="Google Shape;1503;p64"/>
          <p:cNvCxnSpPr/>
          <p:nvPr/>
        </p:nvCxnSpPr>
        <p:spPr>
          <a:xfrm flipH="1">
            <a:off x="1192546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4" name="Google Shape;1504;p64"/>
          <p:cNvSpPr txBox="1"/>
          <p:nvPr/>
        </p:nvSpPr>
        <p:spPr>
          <a:xfrm>
            <a:off x="1253771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505" name="Google Shape;1505;p64"/>
          <p:cNvSpPr txBox="1"/>
          <p:nvPr/>
        </p:nvSpPr>
        <p:spPr>
          <a:xfrm>
            <a:off x="424521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cxnSp>
        <p:nvCxnSpPr>
          <p:cNvPr id="1506" name="Google Shape;1506;p64"/>
          <p:cNvCxnSpPr/>
          <p:nvPr/>
        </p:nvCxnSpPr>
        <p:spPr>
          <a:xfrm flipH="1">
            <a:off x="1683371" y="2927388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7" name="Google Shape;1507;p64"/>
          <p:cNvSpPr txBox="1"/>
          <p:nvPr/>
        </p:nvSpPr>
        <p:spPr>
          <a:xfrm>
            <a:off x="1744596" y="2721063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508" name="Google Shape;1508;p64"/>
          <p:cNvSpPr txBox="1"/>
          <p:nvPr/>
        </p:nvSpPr>
        <p:spPr>
          <a:xfrm>
            <a:off x="915346" y="2721063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sp>
        <p:nvSpPr>
          <p:cNvPr id="1509" name="Google Shape;1509;p64"/>
          <p:cNvSpPr txBox="1"/>
          <p:nvPr/>
        </p:nvSpPr>
        <p:spPr>
          <a:xfrm>
            <a:off x="7869700" y="3890800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10" name="Google Shape;1510;p64"/>
          <p:cNvSpPr txBox="1"/>
          <p:nvPr/>
        </p:nvSpPr>
        <p:spPr>
          <a:xfrm>
            <a:off x="8615250" y="2254175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516" name="Google Shape;151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517" name="Google Shape;1517;p65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518" name="Google Shape;1518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9" name="Google Shape;1519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0" name="Google Shape;1520;p65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521" name="Google Shape;1521;p65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522" name="Google Shape;1522;p65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3" name="Google Shape;1523;p65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4" name="Google Shape;1524;p65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5" name="Google Shape;1525;p65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526" name="Google Shape;1526;p65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527" name="Google Shape;1527;p65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528" name="Google Shape;1528;p65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5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5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5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5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33" name="Google Shape;1533;p65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5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65"/>
          <p:cNvSpPr txBox="1"/>
          <p:nvPr/>
        </p:nvSpPr>
        <p:spPr>
          <a:xfrm>
            <a:off x="1567941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6" name="Google Shape;1536;p65"/>
          <p:cNvSpPr txBox="1"/>
          <p:nvPr/>
        </p:nvSpPr>
        <p:spPr>
          <a:xfrm>
            <a:off x="1707600" y="22325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7" name="Google Shape;1537;p65"/>
          <p:cNvSpPr/>
          <p:nvPr/>
        </p:nvSpPr>
        <p:spPr>
          <a:xfrm>
            <a:off x="1531850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38" name="Google Shape;1538;p65"/>
          <p:cNvSpPr txBox="1"/>
          <p:nvPr/>
        </p:nvSpPr>
        <p:spPr>
          <a:xfrm>
            <a:off x="804775" y="27513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539" name="Google Shape;1539;p65"/>
          <p:cNvSpPr txBox="1"/>
          <p:nvPr/>
        </p:nvSpPr>
        <p:spPr>
          <a:xfrm>
            <a:off x="1253121" y="1931337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0" name="Google Shape;1540;p65"/>
          <p:cNvSpPr/>
          <p:nvPr/>
        </p:nvSpPr>
        <p:spPr>
          <a:xfrm flipH="1" rot="10800000">
            <a:off x="5803350" y="2628750"/>
            <a:ext cx="3118200" cy="27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65"/>
          <p:cNvSpPr txBox="1"/>
          <p:nvPr/>
        </p:nvSpPr>
        <p:spPr>
          <a:xfrm>
            <a:off x="311700" y="32425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Benar = Benar</a:t>
            </a:r>
            <a:r>
              <a:rPr lang="id"/>
              <a:t>, maka </a:t>
            </a:r>
            <a:r>
              <a:rPr b="1" lang="id"/>
              <a:t>masuk</a:t>
            </a:r>
            <a:r>
              <a:rPr lang="id"/>
              <a:t> perulangan</a:t>
            </a:r>
            <a:endParaRPr/>
          </a:p>
        </p:txBody>
      </p:sp>
      <p:cxnSp>
        <p:nvCxnSpPr>
          <p:cNvPr id="1542" name="Google Shape;1542;p65"/>
          <p:cNvCxnSpPr/>
          <p:nvPr/>
        </p:nvCxnSpPr>
        <p:spPr>
          <a:xfrm flipH="1">
            <a:off x="1683884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3" name="Google Shape;1543;p65"/>
          <p:cNvSpPr txBox="1"/>
          <p:nvPr/>
        </p:nvSpPr>
        <p:spPr>
          <a:xfrm>
            <a:off x="1745109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544" name="Google Shape;1544;p65"/>
          <p:cNvSpPr txBox="1"/>
          <p:nvPr/>
        </p:nvSpPr>
        <p:spPr>
          <a:xfrm>
            <a:off x="915859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550" name="Google Shape;155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551" name="Google Shape;1551;p66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552" name="Google Shape;155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3" name="Google Shape;1553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4" name="Google Shape;1554;p66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555" name="Google Shape;1555;p66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556" name="Google Shape;1556;p66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7" name="Google Shape;1557;p66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8" name="Google Shape;1558;p66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9" name="Google Shape;1559;p66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60" name="Google Shape;1560;p66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561" name="Google Shape;1561;p66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562" name="Google Shape;1562;p66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6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6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6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6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67" name="Google Shape;1567;p66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6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9" name="Google Shape;1569;p66"/>
          <p:cNvSpPr txBox="1"/>
          <p:nvPr/>
        </p:nvSpPr>
        <p:spPr>
          <a:xfrm>
            <a:off x="1567941" y="19300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0" name="Google Shape;1570;p66"/>
          <p:cNvSpPr txBox="1"/>
          <p:nvPr/>
        </p:nvSpPr>
        <p:spPr>
          <a:xfrm>
            <a:off x="1247875" y="1930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1" name="Google Shape;1571;p66"/>
          <p:cNvSpPr/>
          <p:nvPr/>
        </p:nvSpPr>
        <p:spPr>
          <a:xfrm>
            <a:off x="1531850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72" name="Google Shape;1572;p66"/>
          <p:cNvSpPr txBox="1"/>
          <p:nvPr/>
        </p:nvSpPr>
        <p:spPr>
          <a:xfrm>
            <a:off x="804775" y="27513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573" name="Google Shape;1573;p66"/>
          <p:cNvSpPr txBox="1"/>
          <p:nvPr/>
        </p:nvSpPr>
        <p:spPr>
          <a:xfrm>
            <a:off x="804771" y="1931337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4" name="Google Shape;1574;p66"/>
          <p:cNvSpPr/>
          <p:nvPr/>
        </p:nvSpPr>
        <p:spPr>
          <a:xfrm>
            <a:off x="5803350" y="2901750"/>
            <a:ext cx="3118200" cy="52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6"/>
          <p:cNvSpPr txBox="1"/>
          <p:nvPr/>
        </p:nvSpPr>
        <p:spPr>
          <a:xfrm>
            <a:off x="311700" y="32425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Benar = Benar</a:t>
            </a:r>
            <a:r>
              <a:rPr lang="id"/>
              <a:t>, maka </a:t>
            </a:r>
            <a:r>
              <a:rPr b="1" lang="id"/>
              <a:t>masuk</a:t>
            </a:r>
            <a:r>
              <a:rPr lang="id"/>
              <a:t> perulangan</a:t>
            </a:r>
            <a:endParaRPr/>
          </a:p>
        </p:txBody>
      </p:sp>
      <p:cxnSp>
        <p:nvCxnSpPr>
          <p:cNvPr id="1576" name="Google Shape;1576;p66"/>
          <p:cNvCxnSpPr/>
          <p:nvPr/>
        </p:nvCxnSpPr>
        <p:spPr>
          <a:xfrm flipH="1">
            <a:off x="1680428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7" name="Google Shape;1577;p66"/>
          <p:cNvSpPr txBox="1"/>
          <p:nvPr/>
        </p:nvSpPr>
        <p:spPr>
          <a:xfrm>
            <a:off x="1741653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578" name="Google Shape;1578;p66"/>
          <p:cNvSpPr txBox="1"/>
          <p:nvPr/>
        </p:nvSpPr>
        <p:spPr>
          <a:xfrm>
            <a:off x="912403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584" name="Google Shape;158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585" name="Google Shape;1585;p67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586" name="Google Shape;1586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8" name="Google Shape;1588;p67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589" name="Google Shape;1589;p67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590" name="Google Shape;1590;p67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1" name="Google Shape;1591;p67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2" name="Google Shape;1592;p67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3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93" name="Google Shape;1593;p67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4" name="Google Shape;1594;p67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595" name="Google Shape;1595;p67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596" name="Google Shape;1596;p67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7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7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7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7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01" name="Google Shape;1601;p67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7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67"/>
          <p:cNvSpPr txBox="1"/>
          <p:nvPr/>
        </p:nvSpPr>
        <p:spPr>
          <a:xfrm>
            <a:off x="1567941" y="19300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4" name="Google Shape;1604;p67"/>
          <p:cNvSpPr txBox="1"/>
          <p:nvPr/>
        </p:nvSpPr>
        <p:spPr>
          <a:xfrm>
            <a:off x="804775" y="192941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5" name="Google Shape;1605;p67"/>
          <p:cNvSpPr/>
          <p:nvPr/>
        </p:nvSpPr>
        <p:spPr>
          <a:xfrm>
            <a:off x="1531850" y="2729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06" name="Google Shape;1606;p67"/>
          <p:cNvSpPr txBox="1"/>
          <p:nvPr/>
        </p:nvSpPr>
        <p:spPr>
          <a:xfrm>
            <a:off x="804775" y="27513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607" name="Google Shape;1607;p67"/>
          <p:cNvSpPr txBox="1"/>
          <p:nvPr/>
        </p:nvSpPr>
        <p:spPr>
          <a:xfrm>
            <a:off x="361671" y="19306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8" name="Google Shape;1608;p67"/>
          <p:cNvSpPr/>
          <p:nvPr/>
        </p:nvSpPr>
        <p:spPr>
          <a:xfrm>
            <a:off x="5803350" y="2901750"/>
            <a:ext cx="3118200" cy="52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67"/>
          <p:cNvSpPr txBox="1"/>
          <p:nvPr/>
        </p:nvSpPr>
        <p:spPr>
          <a:xfrm>
            <a:off x="311700" y="32425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Salah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Salah = Salah</a:t>
            </a:r>
            <a:r>
              <a:rPr lang="id"/>
              <a:t>, maka </a:t>
            </a:r>
            <a:r>
              <a:rPr b="1" lang="id"/>
              <a:t>tidak masuk</a:t>
            </a:r>
            <a:r>
              <a:rPr lang="id"/>
              <a:t> perulangan</a:t>
            </a:r>
            <a:endParaRPr/>
          </a:p>
        </p:txBody>
      </p:sp>
      <p:cxnSp>
        <p:nvCxnSpPr>
          <p:cNvPr id="1610" name="Google Shape;1610;p67"/>
          <p:cNvCxnSpPr/>
          <p:nvPr/>
        </p:nvCxnSpPr>
        <p:spPr>
          <a:xfrm flipH="1">
            <a:off x="1680428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1" name="Google Shape;1611;p67"/>
          <p:cNvSpPr txBox="1"/>
          <p:nvPr/>
        </p:nvSpPr>
        <p:spPr>
          <a:xfrm>
            <a:off x="1741653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612" name="Google Shape;1612;p67"/>
          <p:cNvSpPr txBox="1"/>
          <p:nvPr/>
        </p:nvSpPr>
        <p:spPr>
          <a:xfrm>
            <a:off x="912403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618" name="Google Shape;161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619" name="Google Shape;1619;p68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620" name="Google Shape;1620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1" name="Google Shape;1621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2" name="Google Shape;1622;p68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623" name="Google Shape;1623;p68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624" name="Google Shape;1624;p68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5" name="Google Shape;1625;p68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2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26" name="Google Shape;1626;p68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8" name="Google Shape;1628;p68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629" name="Google Shape;1629;p68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630" name="Google Shape;1630;p68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8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8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8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8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7" name="Google Shape;1637;p68"/>
          <p:cNvSpPr txBox="1"/>
          <p:nvPr/>
        </p:nvSpPr>
        <p:spPr>
          <a:xfrm>
            <a:off x="1567941" y="19300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8" name="Google Shape;1638;p68"/>
          <p:cNvSpPr txBox="1"/>
          <p:nvPr/>
        </p:nvSpPr>
        <p:spPr>
          <a:xfrm>
            <a:off x="804775" y="192941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9" name="Google Shape;1639;p68"/>
          <p:cNvSpPr/>
          <p:nvPr/>
        </p:nvSpPr>
        <p:spPr>
          <a:xfrm>
            <a:off x="1531850" y="23488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40" name="Google Shape;1640;p68"/>
          <p:cNvSpPr txBox="1"/>
          <p:nvPr/>
        </p:nvSpPr>
        <p:spPr>
          <a:xfrm>
            <a:off x="804775" y="23703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641" name="Google Shape;1641;p68"/>
          <p:cNvSpPr txBox="1"/>
          <p:nvPr/>
        </p:nvSpPr>
        <p:spPr>
          <a:xfrm>
            <a:off x="361671" y="19306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2" name="Google Shape;1642;p68"/>
          <p:cNvSpPr/>
          <p:nvPr/>
        </p:nvSpPr>
        <p:spPr>
          <a:xfrm flipH="1" rot="10800000">
            <a:off x="5803350" y="3652850"/>
            <a:ext cx="1980300" cy="29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68"/>
          <p:cNvSpPr/>
          <p:nvPr/>
        </p:nvSpPr>
        <p:spPr>
          <a:xfrm flipH="1" rot="10800000">
            <a:off x="5803350" y="1688673"/>
            <a:ext cx="3118200" cy="9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4" name="Google Shape;1644;p68"/>
          <p:cNvCxnSpPr>
            <a:stCxn id="1639" idx="0"/>
            <a:endCxn id="1625" idx="2"/>
          </p:cNvCxnSpPr>
          <p:nvPr/>
        </p:nvCxnSpPr>
        <p:spPr>
          <a:xfrm flipH="1" rot="5400000">
            <a:off x="1180100" y="1775575"/>
            <a:ext cx="419400" cy="72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5" name="Google Shape;1645;p68"/>
          <p:cNvSpPr txBox="1"/>
          <p:nvPr/>
        </p:nvSpPr>
        <p:spPr>
          <a:xfrm>
            <a:off x="3006700" y="39104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646" name="Google Shape;1646;p68"/>
          <p:cNvGrpSpPr/>
          <p:nvPr/>
        </p:nvGrpSpPr>
        <p:grpSpPr>
          <a:xfrm>
            <a:off x="361675" y="3133400"/>
            <a:ext cx="5317200" cy="777000"/>
            <a:chOff x="711775" y="1425375"/>
            <a:chExt cx="5317200" cy="777000"/>
          </a:xfrm>
        </p:grpSpPr>
        <p:sp>
          <p:nvSpPr>
            <p:cNvPr id="1647" name="Google Shape;1647;p68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8" name="Google Shape;1648;p68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9" name="Google Shape;1649;p68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650" name="Google Shape;1650;p68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1" name="Google Shape;1651;p68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652" name="Google Shape;1652;p68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653" name="Google Shape;1653;p68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8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8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8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8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58" name="Google Shape;1658;p68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8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68"/>
          <p:cNvSpPr txBox="1"/>
          <p:nvPr/>
        </p:nvSpPr>
        <p:spPr>
          <a:xfrm>
            <a:off x="2018841" y="39109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1" name="Google Shape;1661;p68"/>
          <p:cNvSpPr txBox="1"/>
          <p:nvPr/>
        </p:nvSpPr>
        <p:spPr>
          <a:xfrm>
            <a:off x="2158500" y="414931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2" name="Google Shape;1662;p68"/>
          <p:cNvSpPr/>
          <p:nvPr/>
        </p:nvSpPr>
        <p:spPr>
          <a:xfrm>
            <a:off x="1531850" y="4329800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1663" name="Google Shape;1663;p68"/>
          <p:cNvSpPr txBox="1"/>
          <p:nvPr/>
        </p:nvSpPr>
        <p:spPr>
          <a:xfrm>
            <a:off x="804775" y="43512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664" name="Google Shape;1664;p68"/>
          <p:cNvSpPr txBox="1"/>
          <p:nvPr/>
        </p:nvSpPr>
        <p:spPr>
          <a:xfrm>
            <a:off x="1707596" y="39199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65" name="Google Shape;1665;p68"/>
          <p:cNvCxnSpPr>
            <a:stCxn id="1662" idx="0"/>
            <a:endCxn id="1651" idx="2"/>
          </p:cNvCxnSpPr>
          <p:nvPr/>
        </p:nvCxnSpPr>
        <p:spPr>
          <a:xfrm rot="-5400000">
            <a:off x="1844750" y="3819050"/>
            <a:ext cx="419400" cy="60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6" name="Google Shape;1666;p68"/>
          <p:cNvCxnSpPr/>
          <p:nvPr/>
        </p:nvCxnSpPr>
        <p:spPr>
          <a:xfrm flipH="1">
            <a:off x="1680428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67" name="Google Shape;1667;p68"/>
          <p:cNvSpPr txBox="1"/>
          <p:nvPr/>
        </p:nvSpPr>
        <p:spPr>
          <a:xfrm>
            <a:off x="1741653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668" name="Google Shape;1668;p68"/>
          <p:cNvSpPr txBox="1"/>
          <p:nvPr/>
        </p:nvSpPr>
        <p:spPr>
          <a:xfrm>
            <a:off x="912403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cxnSp>
        <p:nvCxnSpPr>
          <p:cNvPr id="1669" name="Google Shape;1669;p68"/>
          <p:cNvCxnSpPr/>
          <p:nvPr/>
        </p:nvCxnSpPr>
        <p:spPr>
          <a:xfrm flipH="1">
            <a:off x="2125735" y="3074307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70" name="Google Shape;1670;p68"/>
          <p:cNvSpPr txBox="1"/>
          <p:nvPr/>
        </p:nvSpPr>
        <p:spPr>
          <a:xfrm>
            <a:off x="2186960" y="2867982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671" name="Google Shape;1671;p68"/>
          <p:cNvSpPr txBox="1"/>
          <p:nvPr/>
        </p:nvSpPr>
        <p:spPr>
          <a:xfrm>
            <a:off x="1357710" y="2867982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sp>
        <p:nvSpPr>
          <p:cNvPr id="1672" name="Google Shape;1672;p68"/>
          <p:cNvSpPr txBox="1"/>
          <p:nvPr/>
        </p:nvSpPr>
        <p:spPr>
          <a:xfrm>
            <a:off x="7869700" y="3890800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73" name="Google Shape;1673;p68"/>
          <p:cNvSpPr txBox="1"/>
          <p:nvPr/>
        </p:nvSpPr>
        <p:spPr>
          <a:xfrm>
            <a:off x="8615250" y="2254175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679" name="Google Shape;167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680" name="Google Shape;1680;p69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681" name="Google Shape;1681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2" name="Google Shape;1682;p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3" name="Google Shape;1683;p69"/>
          <p:cNvSpPr/>
          <p:nvPr/>
        </p:nvSpPr>
        <p:spPr>
          <a:xfrm>
            <a:off x="5803350" y="2662773"/>
            <a:ext cx="3118200" cy="2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69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685" name="Google Shape;1685;p69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686" name="Google Shape;1686;p69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7" name="Google Shape;1687;p69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8" name="Google Shape;1688;p69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689" name="Google Shape;1689;p69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0" name="Google Shape;1690;p69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691" name="Google Shape;1691;p69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692" name="Google Shape;1692;p69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9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9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9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9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97" name="Google Shape;1697;p69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9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69"/>
          <p:cNvSpPr txBox="1"/>
          <p:nvPr/>
        </p:nvSpPr>
        <p:spPr>
          <a:xfrm>
            <a:off x="2018841" y="19300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0" name="Google Shape;1700;p69"/>
          <p:cNvSpPr txBox="1"/>
          <p:nvPr/>
        </p:nvSpPr>
        <p:spPr>
          <a:xfrm>
            <a:off x="2158500" y="216838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1" name="Google Shape;1701;p69"/>
          <p:cNvSpPr/>
          <p:nvPr/>
        </p:nvSpPr>
        <p:spPr>
          <a:xfrm>
            <a:off x="1531850" y="24250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1702" name="Google Shape;1702;p69"/>
          <p:cNvSpPr txBox="1"/>
          <p:nvPr/>
        </p:nvSpPr>
        <p:spPr>
          <a:xfrm>
            <a:off x="804775" y="24465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703" name="Google Shape;1703;p69"/>
          <p:cNvSpPr txBox="1"/>
          <p:nvPr/>
        </p:nvSpPr>
        <p:spPr>
          <a:xfrm>
            <a:off x="1707596" y="1939074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4" name="Google Shape;1704;p69"/>
          <p:cNvSpPr txBox="1"/>
          <p:nvPr/>
        </p:nvSpPr>
        <p:spPr>
          <a:xfrm>
            <a:off x="311700" y="29539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Salah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Salah = Salah</a:t>
            </a:r>
            <a:r>
              <a:rPr lang="id"/>
              <a:t>, maka </a:t>
            </a:r>
            <a:r>
              <a:rPr b="1" lang="id"/>
              <a:t>tidak masuk</a:t>
            </a:r>
            <a:r>
              <a:rPr lang="id"/>
              <a:t> perulangan</a:t>
            </a:r>
            <a:endParaRPr/>
          </a:p>
        </p:txBody>
      </p:sp>
      <p:cxnSp>
        <p:nvCxnSpPr>
          <p:cNvPr id="1705" name="Google Shape;1705;p69"/>
          <p:cNvCxnSpPr/>
          <p:nvPr/>
        </p:nvCxnSpPr>
        <p:spPr>
          <a:xfrm flipH="1">
            <a:off x="2126248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6" name="Google Shape;1706;p69"/>
          <p:cNvSpPr txBox="1"/>
          <p:nvPr/>
        </p:nvSpPr>
        <p:spPr>
          <a:xfrm>
            <a:off x="2187473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707" name="Google Shape;1707;p69"/>
          <p:cNvSpPr txBox="1"/>
          <p:nvPr/>
        </p:nvSpPr>
        <p:spPr>
          <a:xfrm>
            <a:off x="1358223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713" name="Google Shape;171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714" name="Google Shape;1714;p70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715" name="Google Shape;1715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6" name="Google Shape;1716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7" name="Google Shape;1717;p70"/>
          <p:cNvSpPr/>
          <p:nvPr/>
        </p:nvSpPr>
        <p:spPr>
          <a:xfrm flipH="1" rot="10800000">
            <a:off x="5803350" y="3652850"/>
            <a:ext cx="2025600" cy="29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0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719" name="Google Shape;1719;p70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720" name="Google Shape;1720;p7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1" name="Google Shape;1721;p7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2" name="Google Shape;1722;p7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723" name="Google Shape;1723;p7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4" name="Google Shape;1724;p7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725" name="Google Shape;1725;p7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726" name="Google Shape;1726;p7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0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31" name="Google Shape;1731;p7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3" name="Google Shape;1733;p70"/>
          <p:cNvSpPr txBox="1"/>
          <p:nvPr/>
        </p:nvSpPr>
        <p:spPr>
          <a:xfrm>
            <a:off x="2018841" y="19300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4" name="Google Shape;1734;p70"/>
          <p:cNvSpPr txBox="1"/>
          <p:nvPr/>
        </p:nvSpPr>
        <p:spPr>
          <a:xfrm>
            <a:off x="2158500" y="216838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5" name="Google Shape;1735;p70"/>
          <p:cNvSpPr/>
          <p:nvPr/>
        </p:nvSpPr>
        <p:spPr>
          <a:xfrm>
            <a:off x="1531850" y="24250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1736" name="Google Shape;1736;p70"/>
          <p:cNvSpPr txBox="1"/>
          <p:nvPr/>
        </p:nvSpPr>
        <p:spPr>
          <a:xfrm>
            <a:off x="804775" y="24465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737" name="Google Shape;1737;p70"/>
          <p:cNvSpPr txBox="1"/>
          <p:nvPr/>
        </p:nvSpPr>
        <p:spPr>
          <a:xfrm>
            <a:off x="1707596" y="1939074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38" name="Google Shape;1738;p70"/>
          <p:cNvCxnSpPr>
            <a:stCxn id="1735" idx="0"/>
            <a:endCxn id="1724" idx="2"/>
          </p:cNvCxnSpPr>
          <p:nvPr/>
        </p:nvCxnSpPr>
        <p:spPr>
          <a:xfrm rot="-5400000">
            <a:off x="1806650" y="1876225"/>
            <a:ext cx="495600" cy="60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9" name="Google Shape;1739;p70"/>
          <p:cNvSpPr/>
          <p:nvPr/>
        </p:nvSpPr>
        <p:spPr>
          <a:xfrm flipH="1" rot="10800000">
            <a:off x="5853325" y="1643373"/>
            <a:ext cx="3118200" cy="103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70"/>
          <p:cNvSpPr txBox="1"/>
          <p:nvPr/>
        </p:nvSpPr>
        <p:spPr>
          <a:xfrm>
            <a:off x="3006700" y="403620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741" name="Google Shape;1741;p70"/>
          <p:cNvGrpSpPr/>
          <p:nvPr/>
        </p:nvGrpSpPr>
        <p:grpSpPr>
          <a:xfrm>
            <a:off x="361675" y="3259200"/>
            <a:ext cx="5317200" cy="777000"/>
            <a:chOff x="711775" y="1425375"/>
            <a:chExt cx="5317200" cy="777000"/>
          </a:xfrm>
        </p:grpSpPr>
        <p:sp>
          <p:nvSpPr>
            <p:cNvPr id="1742" name="Google Shape;1742;p7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3" name="Google Shape;1743;p7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4" name="Google Shape;1744;p7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745" name="Google Shape;1745;p7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6" name="Google Shape;1746;p7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747" name="Google Shape;1747;p7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748" name="Google Shape;1748;p7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0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53" name="Google Shape;1753;p7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70"/>
          <p:cNvSpPr txBox="1"/>
          <p:nvPr/>
        </p:nvSpPr>
        <p:spPr>
          <a:xfrm>
            <a:off x="2439891" y="40367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6" name="Google Shape;1756;p70"/>
          <p:cNvSpPr txBox="1"/>
          <p:nvPr/>
        </p:nvSpPr>
        <p:spPr>
          <a:xfrm>
            <a:off x="2579550" y="427511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7" name="Google Shape;1757;p70"/>
          <p:cNvSpPr/>
          <p:nvPr/>
        </p:nvSpPr>
        <p:spPr>
          <a:xfrm>
            <a:off x="1531850" y="4531800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58" name="Google Shape;1758;p70"/>
          <p:cNvSpPr txBox="1"/>
          <p:nvPr/>
        </p:nvSpPr>
        <p:spPr>
          <a:xfrm>
            <a:off x="804775" y="45532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759" name="Google Shape;1759;p70"/>
          <p:cNvSpPr txBox="1"/>
          <p:nvPr/>
        </p:nvSpPr>
        <p:spPr>
          <a:xfrm>
            <a:off x="2158496" y="40457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60" name="Google Shape;1760;p70"/>
          <p:cNvCxnSpPr>
            <a:stCxn id="1757" idx="0"/>
            <a:endCxn id="1747" idx="2"/>
          </p:cNvCxnSpPr>
          <p:nvPr/>
        </p:nvCxnSpPr>
        <p:spPr>
          <a:xfrm rot="-5400000">
            <a:off x="2028200" y="3761400"/>
            <a:ext cx="495600" cy="104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1" name="Google Shape;1761;p70"/>
          <p:cNvCxnSpPr/>
          <p:nvPr/>
        </p:nvCxnSpPr>
        <p:spPr>
          <a:xfrm flipH="1">
            <a:off x="2126248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62" name="Google Shape;1762;p70"/>
          <p:cNvSpPr txBox="1"/>
          <p:nvPr/>
        </p:nvSpPr>
        <p:spPr>
          <a:xfrm>
            <a:off x="2187473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763" name="Google Shape;1763;p70"/>
          <p:cNvSpPr txBox="1"/>
          <p:nvPr/>
        </p:nvSpPr>
        <p:spPr>
          <a:xfrm>
            <a:off x="1358223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cxnSp>
        <p:nvCxnSpPr>
          <p:cNvPr id="1764" name="Google Shape;1764;p70"/>
          <p:cNvCxnSpPr/>
          <p:nvPr/>
        </p:nvCxnSpPr>
        <p:spPr>
          <a:xfrm flipH="1">
            <a:off x="2574582" y="3118463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65" name="Google Shape;1765;p70"/>
          <p:cNvSpPr txBox="1"/>
          <p:nvPr/>
        </p:nvSpPr>
        <p:spPr>
          <a:xfrm>
            <a:off x="2635807" y="2912138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766" name="Google Shape;1766;p70"/>
          <p:cNvSpPr txBox="1"/>
          <p:nvPr/>
        </p:nvSpPr>
        <p:spPr>
          <a:xfrm>
            <a:off x="1806557" y="2912138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sp>
        <p:nvSpPr>
          <p:cNvPr id="1767" name="Google Shape;1767;p70"/>
          <p:cNvSpPr txBox="1"/>
          <p:nvPr/>
        </p:nvSpPr>
        <p:spPr>
          <a:xfrm>
            <a:off x="7869700" y="3890800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68" name="Google Shape;1768;p70"/>
          <p:cNvSpPr txBox="1"/>
          <p:nvPr/>
        </p:nvSpPr>
        <p:spPr>
          <a:xfrm>
            <a:off x="8615250" y="2254175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774" name="Google Shape;177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775" name="Google Shape;1775;p71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776" name="Google Shape;1776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7" name="Google Shape;1777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8" name="Google Shape;1778;p71"/>
          <p:cNvSpPr/>
          <p:nvPr/>
        </p:nvSpPr>
        <p:spPr>
          <a:xfrm>
            <a:off x="5803350" y="2662773"/>
            <a:ext cx="3118200" cy="2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1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780" name="Google Shape;1780;p71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781" name="Google Shape;1781;p7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2" name="Google Shape;1782;p7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3" name="Google Shape;1783;p7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784" name="Google Shape;1784;p7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5" name="Google Shape;1785;p7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786" name="Google Shape;1786;p7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787" name="Google Shape;1787;p7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1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92" name="Google Shape;1792;p7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71"/>
          <p:cNvSpPr txBox="1"/>
          <p:nvPr/>
        </p:nvSpPr>
        <p:spPr>
          <a:xfrm>
            <a:off x="2428516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5" name="Google Shape;1795;p71"/>
          <p:cNvSpPr txBox="1"/>
          <p:nvPr/>
        </p:nvSpPr>
        <p:spPr>
          <a:xfrm>
            <a:off x="2568175" y="2167813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6" name="Google Shape;1796;p71"/>
          <p:cNvSpPr/>
          <p:nvPr/>
        </p:nvSpPr>
        <p:spPr>
          <a:xfrm>
            <a:off x="1531850" y="24250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97" name="Google Shape;1797;p71"/>
          <p:cNvSpPr txBox="1"/>
          <p:nvPr/>
        </p:nvSpPr>
        <p:spPr>
          <a:xfrm>
            <a:off x="804775" y="24465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798" name="Google Shape;1798;p71"/>
          <p:cNvSpPr txBox="1"/>
          <p:nvPr/>
        </p:nvSpPr>
        <p:spPr>
          <a:xfrm>
            <a:off x="2117271" y="19384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9" name="Google Shape;1799;p71"/>
          <p:cNvSpPr txBox="1"/>
          <p:nvPr/>
        </p:nvSpPr>
        <p:spPr>
          <a:xfrm>
            <a:off x="311700" y="29539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Benar = Benar</a:t>
            </a:r>
            <a:r>
              <a:rPr lang="id"/>
              <a:t>, maka </a:t>
            </a:r>
            <a:r>
              <a:rPr b="1" lang="id"/>
              <a:t>masuk</a:t>
            </a:r>
            <a:r>
              <a:rPr lang="id"/>
              <a:t> perulangan</a:t>
            </a:r>
            <a:endParaRPr/>
          </a:p>
        </p:txBody>
      </p:sp>
      <p:cxnSp>
        <p:nvCxnSpPr>
          <p:cNvPr id="1800" name="Google Shape;1800;p71"/>
          <p:cNvCxnSpPr/>
          <p:nvPr/>
        </p:nvCxnSpPr>
        <p:spPr>
          <a:xfrm flipH="1">
            <a:off x="2564146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1" name="Google Shape;1801;p71"/>
          <p:cNvSpPr txBox="1"/>
          <p:nvPr/>
        </p:nvSpPr>
        <p:spPr>
          <a:xfrm>
            <a:off x="2625371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802" name="Google Shape;1802;p71"/>
          <p:cNvSpPr txBox="1"/>
          <p:nvPr/>
        </p:nvSpPr>
        <p:spPr>
          <a:xfrm>
            <a:off x="1796121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311700" y="1854038"/>
            <a:ext cx="7338000" cy="777000"/>
            <a:chOff x="711775" y="1425375"/>
            <a:chExt cx="7338000" cy="777000"/>
          </a:xfrm>
        </p:grpSpPr>
        <p:sp>
          <p:nvSpPr>
            <p:cNvPr id="162" name="Google Shape;162;p18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3856500" y="263103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475" y="1854038"/>
            <a:ext cx="227431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3413400" y="263103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311700" y="263103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311700" y="1496663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ada nilai </a:t>
            </a:r>
            <a:r>
              <a:rPr b="1" lang="id"/>
              <a:t>3</a:t>
            </a:r>
            <a:r>
              <a:rPr lang="id"/>
              <a:t> pada array?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311700" y="30312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L &lt;= R ? jika </a:t>
            </a:r>
            <a:r>
              <a:rPr b="1" lang="id"/>
              <a:t>Benar </a:t>
            </a:r>
            <a:r>
              <a:rPr lang="id"/>
              <a:t>maka masuk ke dalam looping, jika </a:t>
            </a:r>
            <a:r>
              <a:rPr b="1" lang="id"/>
              <a:t>Tidak</a:t>
            </a:r>
            <a:r>
              <a:rPr lang="id"/>
              <a:t> maka return </a:t>
            </a:r>
            <a:r>
              <a:rPr b="1" lang="id"/>
              <a:t>False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808" name="Google Shape;180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809" name="Google Shape;1809;p72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810" name="Google Shape;1810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1" name="Google Shape;1811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2" name="Google Shape;1812;p72"/>
          <p:cNvSpPr/>
          <p:nvPr/>
        </p:nvSpPr>
        <p:spPr>
          <a:xfrm flipH="1" rot="10800000">
            <a:off x="5803350" y="2876226"/>
            <a:ext cx="3118200" cy="53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72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814" name="Google Shape;1814;p72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815" name="Google Shape;1815;p72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6" name="Google Shape;1816;p72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7" name="Google Shape;1817;p72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818" name="Google Shape;1818;p72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9" name="Google Shape;1819;p72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820" name="Google Shape;1820;p72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7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21" name="Google Shape;1821;p72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2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2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2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2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2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72"/>
          <p:cNvSpPr txBox="1"/>
          <p:nvPr/>
        </p:nvSpPr>
        <p:spPr>
          <a:xfrm>
            <a:off x="2428516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9" name="Google Shape;1829;p72"/>
          <p:cNvSpPr txBox="1"/>
          <p:nvPr/>
        </p:nvSpPr>
        <p:spPr>
          <a:xfrm>
            <a:off x="2116600" y="193848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0" name="Google Shape;1830;p72"/>
          <p:cNvSpPr/>
          <p:nvPr/>
        </p:nvSpPr>
        <p:spPr>
          <a:xfrm>
            <a:off x="1531850" y="24250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31" name="Google Shape;1831;p72"/>
          <p:cNvSpPr txBox="1"/>
          <p:nvPr/>
        </p:nvSpPr>
        <p:spPr>
          <a:xfrm>
            <a:off x="804775" y="24465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832" name="Google Shape;1832;p72"/>
          <p:cNvSpPr txBox="1"/>
          <p:nvPr/>
        </p:nvSpPr>
        <p:spPr>
          <a:xfrm>
            <a:off x="1673496" y="19384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3" name="Google Shape;1833;p72"/>
          <p:cNvSpPr txBox="1"/>
          <p:nvPr/>
        </p:nvSpPr>
        <p:spPr>
          <a:xfrm>
            <a:off x="311700" y="2953975"/>
            <a:ext cx="52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i &gt; 0 ? </a:t>
            </a:r>
            <a:r>
              <a:rPr b="1" lang="id"/>
              <a:t>Benar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data ke-(i-1) &gt;= temp? </a:t>
            </a:r>
            <a:r>
              <a:rPr b="1" lang="id"/>
              <a:t>Salah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Benar &amp;&amp; Salah = Salah</a:t>
            </a:r>
            <a:r>
              <a:rPr lang="id"/>
              <a:t>, maka </a:t>
            </a:r>
            <a:r>
              <a:rPr b="1" lang="id"/>
              <a:t>tidak </a:t>
            </a:r>
            <a:r>
              <a:rPr b="1" lang="id"/>
              <a:t>masuk</a:t>
            </a:r>
            <a:r>
              <a:rPr lang="id"/>
              <a:t> perulangan</a:t>
            </a:r>
            <a:endParaRPr/>
          </a:p>
        </p:txBody>
      </p:sp>
      <p:cxnSp>
        <p:nvCxnSpPr>
          <p:cNvPr id="1834" name="Google Shape;1834;p72"/>
          <p:cNvCxnSpPr/>
          <p:nvPr/>
        </p:nvCxnSpPr>
        <p:spPr>
          <a:xfrm flipH="1">
            <a:off x="2564146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35" name="Google Shape;1835;p72"/>
          <p:cNvSpPr txBox="1"/>
          <p:nvPr/>
        </p:nvSpPr>
        <p:spPr>
          <a:xfrm>
            <a:off x="2625371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836" name="Google Shape;1836;p72"/>
          <p:cNvSpPr txBox="1"/>
          <p:nvPr/>
        </p:nvSpPr>
        <p:spPr>
          <a:xfrm>
            <a:off x="1796121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Simple Sorting</a:t>
            </a:r>
            <a:r>
              <a:rPr lang="id"/>
              <a:t> | Insertion Sort</a:t>
            </a:r>
            <a:endParaRPr/>
          </a:p>
        </p:txBody>
      </p:sp>
      <p:sp>
        <p:nvSpPr>
          <p:cNvPr id="1842" name="Google Shape;184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843" name="Google Shape;1843;p73"/>
          <p:cNvGrpSpPr/>
          <p:nvPr/>
        </p:nvGrpSpPr>
        <p:grpSpPr>
          <a:xfrm>
            <a:off x="5803350" y="1152475"/>
            <a:ext cx="3028950" cy="3031888"/>
            <a:chOff x="5803350" y="1929475"/>
            <a:chExt cx="3028950" cy="3031888"/>
          </a:xfrm>
        </p:grpSpPr>
        <p:pic>
          <p:nvPicPr>
            <p:cNvPr id="1844" name="Google Shape;1844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3350" y="1929475"/>
              <a:ext cx="302895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5" name="Google Shape;1845;p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0500" y="3484988"/>
              <a:ext cx="2914650" cy="1476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6" name="Google Shape;1846;p73"/>
          <p:cNvSpPr/>
          <p:nvPr/>
        </p:nvSpPr>
        <p:spPr>
          <a:xfrm>
            <a:off x="5803350" y="3675551"/>
            <a:ext cx="31182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73"/>
          <p:cNvSpPr txBox="1"/>
          <p:nvPr/>
        </p:nvSpPr>
        <p:spPr>
          <a:xfrm>
            <a:off x="3006700" y="19294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848" name="Google Shape;1848;p73"/>
          <p:cNvGrpSpPr/>
          <p:nvPr/>
        </p:nvGrpSpPr>
        <p:grpSpPr>
          <a:xfrm>
            <a:off x="361675" y="1152475"/>
            <a:ext cx="5317200" cy="777000"/>
            <a:chOff x="711775" y="1425375"/>
            <a:chExt cx="5317200" cy="777000"/>
          </a:xfrm>
        </p:grpSpPr>
        <p:sp>
          <p:nvSpPr>
            <p:cNvPr id="1849" name="Google Shape;1849;p7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0" name="Google Shape;1850;p7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1" name="Google Shape;1851;p7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3" name="Google Shape;1853;p7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rgbClr val="FF0000"/>
                  </a:solidFill>
                </a:rPr>
                <a:t>5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54" name="Google Shape;1854;p7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60" name="Google Shape;1860;p7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2" name="Google Shape;1862;p73"/>
          <p:cNvSpPr txBox="1"/>
          <p:nvPr/>
        </p:nvSpPr>
        <p:spPr>
          <a:xfrm>
            <a:off x="2428516" y="19294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CurIn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3" name="Google Shape;1863;p73"/>
          <p:cNvSpPr txBox="1"/>
          <p:nvPr/>
        </p:nvSpPr>
        <p:spPr>
          <a:xfrm>
            <a:off x="2116600" y="1938488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4" name="Google Shape;1864;p73"/>
          <p:cNvSpPr/>
          <p:nvPr/>
        </p:nvSpPr>
        <p:spPr>
          <a:xfrm>
            <a:off x="1531850" y="2425075"/>
            <a:ext cx="4431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65" name="Google Shape;1865;p73"/>
          <p:cNvSpPr txBox="1"/>
          <p:nvPr/>
        </p:nvSpPr>
        <p:spPr>
          <a:xfrm>
            <a:off x="804775" y="244652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temp</a:t>
            </a:r>
            <a:endParaRPr b="1"/>
          </a:p>
        </p:txBody>
      </p:sp>
      <p:sp>
        <p:nvSpPr>
          <p:cNvPr id="1866" name="Google Shape;1866;p73"/>
          <p:cNvSpPr txBox="1"/>
          <p:nvPr/>
        </p:nvSpPr>
        <p:spPr>
          <a:xfrm>
            <a:off x="1673496" y="1938499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i-1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67" name="Google Shape;1867;p73"/>
          <p:cNvCxnSpPr>
            <a:stCxn id="1864" idx="0"/>
            <a:endCxn id="1853" idx="2"/>
          </p:cNvCxnSpPr>
          <p:nvPr/>
        </p:nvCxnSpPr>
        <p:spPr>
          <a:xfrm rot="-5400000">
            <a:off x="1806650" y="1876225"/>
            <a:ext cx="495600" cy="60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8" name="Google Shape;1868;p73"/>
          <p:cNvSpPr txBox="1"/>
          <p:nvPr/>
        </p:nvSpPr>
        <p:spPr>
          <a:xfrm>
            <a:off x="3006700" y="3784175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grpSp>
        <p:nvGrpSpPr>
          <p:cNvPr id="1869" name="Google Shape;1869;p73"/>
          <p:cNvGrpSpPr/>
          <p:nvPr/>
        </p:nvGrpSpPr>
        <p:grpSpPr>
          <a:xfrm>
            <a:off x="361675" y="3007175"/>
            <a:ext cx="5317200" cy="777000"/>
            <a:chOff x="711775" y="1425375"/>
            <a:chExt cx="5317200" cy="777000"/>
          </a:xfrm>
        </p:grpSpPr>
        <p:sp>
          <p:nvSpPr>
            <p:cNvPr id="1870" name="Google Shape;1870;p73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1" name="Google Shape;1871;p73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2" name="Google Shape;1872;p73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873" name="Google Shape;1873;p73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4" name="Google Shape;1874;p73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5" name="Google Shape;1875;p73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876" name="Google Shape;1876;p73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3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3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3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3"/>
            <p:cNvSpPr txBox="1"/>
            <p:nvPr/>
          </p:nvSpPr>
          <p:spPr>
            <a:xfrm>
              <a:off x="711775" y="1425375"/>
              <a:ext cx="53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81" name="Google Shape;1881;p73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3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83" name="Google Shape;1883;p73"/>
          <p:cNvCxnSpPr/>
          <p:nvPr/>
        </p:nvCxnSpPr>
        <p:spPr>
          <a:xfrm flipH="1">
            <a:off x="2564146" y="109392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4" name="Google Shape;1884;p73"/>
          <p:cNvSpPr txBox="1"/>
          <p:nvPr/>
        </p:nvSpPr>
        <p:spPr>
          <a:xfrm>
            <a:off x="2625371" y="88760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885" name="Google Shape;1885;p73"/>
          <p:cNvSpPr txBox="1"/>
          <p:nvPr/>
        </p:nvSpPr>
        <p:spPr>
          <a:xfrm>
            <a:off x="1796121" y="88760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cxnSp>
        <p:nvCxnSpPr>
          <p:cNvPr id="1886" name="Google Shape;1886;p73"/>
          <p:cNvCxnSpPr/>
          <p:nvPr/>
        </p:nvCxnSpPr>
        <p:spPr>
          <a:xfrm flipH="1">
            <a:off x="3011700" y="2911175"/>
            <a:ext cx="156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7" name="Google Shape;1887;p73"/>
          <p:cNvSpPr txBox="1"/>
          <p:nvPr/>
        </p:nvSpPr>
        <p:spPr>
          <a:xfrm>
            <a:off x="3072925" y="270485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unsorted</a:t>
            </a:r>
            <a:endParaRPr/>
          </a:p>
        </p:txBody>
      </p:sp>
      <p:sp>
        <p:nvSpPr>
          <p:cNvPr id="1888" name="Google Shape;1888;p73"/>
          <p:cNvSpPr txBox="1"/>
          <p:nvPr/>
        </p:nvSpPr>
        <p:spPr>
          <a:xfrm>
            <a:off x="2243675" y="27048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sorted</a:t>
            </a:r>
            <a:endParaRPr/>
          </a:p>
        </p:txBody>
      </p:sp>
      <p:sp>
        <p:nvSpPr>
          <p:cNvPr id="1889" name="Google Shape;1889;p73"/>
          <p:cNvSpPr txBox="1"/>
          <p:nvPr/>
        </p:nvSpPr>
        <p:spPr>
          <a:xfrm>
            <a:off x="7869700" y="3890800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90" name="Google Shape;1890;p73"/>
          <p:cNvSpPr txBox="1"/>
          <p:nvPr/>
        </p:nvSpPr>
        <p:spPr>
          <a:xfrm>
            <a:off x="8526000" y="1929475"/>
            <a:ext cx="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d"/>
              <a:t>Simple Sorting</a:t>
            </a:r>
            <a:endParaRPr/>
          </a:p>
        </p:txBody>
      </p:sp>
      <p:sp>
        <p:nvSpPr>
          <p:cNvPr id="1896" name="Google Shape;189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Sekian Terima Kasi</a:t>
            </a:r>
            <a:r>
              <a:rPr b="1" lang="id" sz="2700">
                <a:latin typeface="Comfortaa"/>
                <a:ea typeface="Comfortaa"/>
                <a:cs typeface="Comfortaa"/>
                <a:sym typeface="Comfortaa"/>
              </a:rPr>
              <a:t>h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311700" y="2175050"/>
            <a:ext cx="7338000" cy="777000"/>
            <a:chOff x="711775" y="1425375"/>
            <a:chExt cx="7338000" cy="777000"/>
          </a:xfrm>
        </p:grpSpPr>
        <p:sp>
          <p:nvSpPr>
            <p:cNvPr id="188" name="Google Shape;188;p19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01" name="Google Shape;201;p19"/>
          <p:cNvSpPr txBox="1"/>
          <p:nvPr/>
        </p:nvSpPr>
        <p:spPr>
          <a:xfrm>
            <a:off x="38565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34134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3117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311700" y="181767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ada nilai </a:t>
            </a:r>
            <a:r>
              <a:rPr b="1" lang="id"/>
              <a:t>3</a:t>
            </a:r>
            <a:r>
              <a:rPr lang="id"/>
              <a:t> pada array?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63" y="1817688"/>
            <a:ext cx="29051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/>
          <p:nvPr/>
        </p:nvSpPr>
        <p:spPr>
          <a:xfrm>
            <a:off x="6235675" y="1996138"/>
            <a:ext cx="25017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16428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>
            <a:off x="311700" y="2175050"/>
            <a:ext cx="7338000" cy="777000"/>
            <a:chOff x="711775" y="1425375"/>
            <a:chExt cx="7338000" cy="777000"/>
          </a:xfrm>
        </p:grpSpPr>
        <p:sp>
          <p:nvSpPr>
            <p:cNvPr id="215" name="Google Shape;215;p20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38565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34134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3117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311700" y="181767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ada nilai </a:t>
            </a:r>
            <a:r>
              <a:rPr b="1" lang="id"/>
              <a:t>3</a:t>
            </a:r>
            <a:r>
              <a:rPr lang="id"/>
              <a:t> pada array?</a:t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63" y="1817688"/>
            <a:ext cx="29051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/>
          <p:nvPr/>
        </p:nvSpPr>
        <p:spPr>
          <a:xfrm flipH="1" rot="10800000">
            <a:off x="6235675" y="2175062"/>
            <a:ext cx="25017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1642800" y="29520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311700" y="3352250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ke-M = </a:t>
            </a:r>
            <a:r>
              <a:rPr b="1" lang="id"/>
              <a:t>3</a:t>
            </a:r>
            <a:r>
              <a:rPr lang="id"/>
              <a:t> ? =&gt; Salah/False, maka lanjut code yang di bawah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Materi Sebelumnya</a:t>
            </a:r>
            <a:r>
              <a:rPr lang="id"/>
              <a:t> | Binary Search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.</a:t>
            </a:r>
            <a:endParaRPr/>
          </a:p>
        </p:txBody>
      </p:sp>
      <p:grpSp>
        <p:nvGrpSpPr>
          <p:cNvPr id="242" name="Google Shape;242;p21"/>
          <p:cNvGrpSpPr/>
          <p:nvPr/>
        </p:nvGrpSpPr>
        <p:grpSpPr>
          <a:xfrm>
            <a:off x="311700" y="1509850"/>
            <a:ext cx="7338000" cy="777000"/>
            <a:chOff x="711775" y="1425375"/>
            <a:chExt cx="7338000" cy="777000"/>
          </a:xfrm>
        </p:grpSpPr>
        <p:sp>
          <p:nvSpPr>
            <p:cNvPr id="243" name="Google Shape;243;p2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3856500" y="22868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3413400" y="22868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311700" y="22868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311700" y="115247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Apakah ada nilai </a:t>
            </a:r>
            <a:r>
              <a:rPr b="1" lang="id"/>
              <a:t>3</a:t>
            </a:r>
            <a:r>
              <a:rPr lang="id"/>
              <a:t> pada array?</a:t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63" y="1152488"/>
            <a:ext cx="29051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6235675" y="2138675"/>
            <a:ext cx="25017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1642800" y="22868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311700" y="2687050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ke-M &lt; </a:t>
            </a:r>
            <a:r>
              <a:rPr b="1" lang="id"/>
              <a:t>3</a:t>
            </a:r>
            <a:r>
              <a:rPr lang="id"/>
              <a:t> ? =&gt; Salah/False, maka lanjut code di bawah</a:t>
            </a:r>
            <a:endParaRPr/>
          </a:p>
        </p:txBody>
      </p:sp>
      <p:grpSp>
        <p:nvGrpSpPr>
          <p:cNvPr id="264" name="Google Shape;264;p21"/>
          <p:cNvGrpSpPr/>
          <p:nvPr/>
        </p:nvGrpSpPr>
        <p:grpSpPr>
          <a:xfrm>
            <a:off x="311700" y="3087250"/>
            <a:ext cx="7338000" cy="777000"/>
            <a:chOff x="711775" y="1425375"/>
            <a:chExt cx="7338000" cy="777000"/>
          </a:xfrm>
        </p:grpSpPr>
        <p:sp>
          <p:nvSpPr>
            <p:cNvPr id="265" name="Google Shape;265;p21"/>
            <p:cNvSpPr/>
            <p:nvPr/>
          </p:nvSpPr>
          <p:spPr>
            <a:xfrm>
              <a:off x="711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1</a:t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154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2</a:t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5979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3</a:t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0410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4</a:t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4841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5</a:t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9272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6</a:t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3703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7</a:t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8134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9</a:t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42565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46996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1427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585875" y="1759275"/>
              <a:ext cx="443100" cy="44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 txBox="1"/>
            <p:nvPr/>
          </p:nvSpPr>
          <p:spPr>
            <a:xfrm>
              <a:off x="711775" y="1425375"/>
              <a:ext cx="73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 Mono"/>
                  <a:ea typeface="Roboto Mono"/>
                  <a:cs typeface="Roboto Mono"/>
                  <a:sym typeface="Roboto Mono"/>
                </a:rPr>
                <a:t> 0   1   2   3   4   5   6    7   8   9   …  MAX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78" name="Google Shape;278;p21"/>
          <p:cNvSpPr txBox="1"/>
          <p:nvPr/>
        </p:nvSpPr>
        <p:spPr>
          <a:xfrm>
            <a:off x="3856500" y="38642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1199700" y="38642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311700" y="38642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642800" y="3864250"/>
            <a:ext cx="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6235675" y="2687052"/>
            <a:ext cx="25017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1"/>
          <p:cNvCxnSpPr>
            <a:stCxn id="261" idx="2"/>
            <a:endCxn id="282" idx="0"/>
          </p:cNvCxnSpPr>
          <p:nvPr/>
        </p:nvCxnSpPr>
        <p:spPr>
          <a:xfrm flipH="1" rot="-5400000">
            <a:off x="7412725" y="2612675"/>
            <a:ext cx="148200" cy="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4" name="Google Shape;284;p21"/>
          <p:cNvSpPr txBox="1"/>
          <p:nvPr/>
        </p:nvSpPr>
        <p:spPr>
          <a:xfrm>
            <a:off x="311700" y="42644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apakah L &lt;= R ? jika </a:t>
            </a:r>
            <a:r>
              <a:rPr b="1" lang="id"/>
              <a:t>Benar </a:t>
            </a:r>
            <a:r>
              <a:rPr lang="id"/>
              <a:t>maka masuk ke dalam looping, jika </a:t>
            </a:r>
            <a:r>
              <a:rPr b="1" lang="id"/>
              <a:t>Tidak</a:t>
            </a:r>
            <a:r>
              <a:rPr lang="id"/>
              <a:t> maka return </a:t>
            </a:r>
            <a:r>
              <a:rPr b="1" lang="id"/>
              <a:t>False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