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 Mono"/>
      <p:regular r:id="rId36"/>
      <p:bold r:id="rId37"/>
      <p:italic r:id="rId38"/>
      <p:boldItalic r:id="rId39"/>
    </p:embeddedFont>
    <p:embeddedFont>
      <p:font typeface="Comfortaa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mfortaa-regular.fntdata"/><Relationship Id="rId20" Type="http://schemas.openxmlformats.org/officeDocument/2006/relationships/slide" Target="slides/slide15.xml"/><Relationship Id="rId41" Type="http://schemas.openxmlformats.org/officeDocument/2006/relationships/font" Target="fonts/Comfortaa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Mono-bold.fntdata"/><Relationship Id="rId14" Type="http://schemas.openxmlformats.org/officeDocument/2006/relationships/slide" Target="slides/slide9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ce9c53cb2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ce9c53cb2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ce9c53cb2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ece9c53cb2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ce9c53cb2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ece9c53cb2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ce9c53cb2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ece9c53cb2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ece9c53cb2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ece9c53cb2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ece9c53cb2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ece9c53cb2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ece9c53cb2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ece9c53cb2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ce9c53cb2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ece9c53cb2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ece9c53cb2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ece9c53cb2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ece9c53cb2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ece9c53cb2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ce9c53c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ce9c53c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ece9c53cb2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ece9c53cb2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ce9c53cb2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ce9c53cb2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f0c78381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f0c78381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f0c783818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f0c783818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f0c783818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f0c783818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f0c783818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f0c783818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f0c783818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f0c783818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f0c7838188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f0c7838188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f0c7838188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f0c7838188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f0c7838188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f0c7838188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ce9c53c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ce9c53c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f0c7838188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f0c7838188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ce9c53cb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ce9c53c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ce9c53cb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ce9c53cb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ce9c53cb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ce9c53cb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ce9c53cb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ce9c53cb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ce9c53cb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ce9c53cb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ce9c53cb2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ce9c53cb2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latin typeface="Comfortaa"/>
                <a:ea typeface="Comfortaa"/>
                <a:cs typeface="Comfortaa"/>
                <a:sym typeface="Comfortaa"/>
              </a:rPr>
              <a:t>Stack &amp; Queues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Stack dan Queue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657550" y="4012850"/>
            <a:ext cx="38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Muhammad Haffad Addakhil (18650105)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Stack &amp; Queues</a:t>
            </a:r>
            <a:r>
              <a:rPr lang="id"/>
              <a:t> | Stack</a:t>
            </a:r>
            <a:endParaRPr/>
          </a:p>
        </p:txBody>
      </p:sp>
      <p:sp>
        <p:nvSpPr>
          <p:cNvPr id="219" name="Google Shape;2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2"/>
          <p:cNvSpPr/>
          <p:nvPr/>
        </p:nvSpPr>
        <p:spPr>
          <a:xfrm>
            <a:off x="732200" y="14025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2"/>
          <p:cNvSpPr/>
          <p:nvPr/>
        </p:nvSpPr>
        <p:spPr>
          <a:xfrm>
            <a:off x="732200" y="17652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...</a:t>
            </a:r>
            <a:endParaRPr/>
          </a:p>
        </p:txBody>
      </p:sp>
      <p:sp>
        <p:nvSpPr>
          <p:cNvPr id="222" name="Google Shape;222;p22"/>
          <p:cNvSpPr/>
          <p:nvPr/>
        </p:nvSpPr>
        <p:spPr>
          <a:xfrm>
            <a:off x="732200" y="21279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223" name="Google Shape;223;p22"/>
          <p:cNvSpPr/>
          <p:nvPr/>
        </p:nvSpPr>
        <p:spPr>
          <a:xfrm>
            <a:off x="732200" y="24906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224" name="Google Shape;224;p22"/>
          <p:cNvSpPr/>
          <p:nvPr/>
        </p:nvSpPr>
        <p:spPr>
          <a:xfrm>
            <a:off x="732200" y="28533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225" name="Google Shape;225;p22"/>
          <p:cNvSpPr/>
          <p:nvPr/>
        </p:nvSpPr>
        <p:spPr>
          <a:xfrm>
            <a:off x="732200" y="32160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226" name="Google Shape;226;p22"/>
          <p:cNvSpPr/>
          <p:nvPr/>
        </p:nvSpPr>
        <p:spPr>
          <a:xfrm>
            <a:off x="732200" y="35787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227" name="Google Shape;227;p22"/>
          <p:cNvSpPr txBox="1"/>
          <p:nvPr/>
        </p:nvSpPr>
        <p:spPr>
          <a:xfrm>
            <a:off x="369500" y="3559975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8" name="Google Shape;228;p22"/>
          <p:cNvSpPr txBox="1"/>
          <p:nvPr/>
        </p:nvSpPr>
        <p:spPr>
          <a:xfrm>
            <a:off x="369500" y="3197275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9" name="Google Shape;229;p22"/>
          <p:cNvSpPr txBox="1"/>
          <p:nvPr/>
        </p:nvSpPr>
        <p:spPr>
          <a:xfrm>
            <a:off x="369500" y="2834575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0" name="Google Shape;230;p22"/>
          <p:cNvSpPr txBox="1"/>
          <p:nvPr/>
        </p:nvSpPr>
        <p:spPr>
          <a:xfrm>
            <a:off x="369500" y="2471875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1" name="Google Shape;231;p22"/>
          <p:cNvSpPr txBox="1"/>
          <p:nvPr/>
        </p:nvSpPr>
        <p:spPr>
          <a:xfrm>
            <a:off x="369500" y="2113230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2" name="Google Shape;232;p22"/>
          <p:cNvSpPr txBox="1"/>
          <p:nvPr/>
        </p:nvSpPr>
        <p:spPr>
          <a:xfrm>
            <a:off x="2746700" y="2487325"/>
            <a:ext cx="6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Top</a:t>
            </a:r>
            <a:endParaRPr sz="1200"/>
          </a:p>
        </p:txBody>
      </p:sp>
      <p:sp>
        <p:nvSpPr>
          <p:cNvPr id="233" name="Google Shape;233;p22"/>
          <p:cNvSpPr txBox="1"/>
          <p:nvPr/>
        </p:nvSpPr>
        <p:spPr>
          <a:xfrm>
            <a:off x="311700" y="1391875"/>
            <a:ext cx="4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99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4" name="Google Shape;234;p22"/>
          <p:cNvSpPr txBox="1"/>
          <p:nvPr/>
        </p:nvSpPr>
        <p:spPr>
          <a:xfrm>
            <a:off x="4572000" y="2364175"/>
            <a:ext cx="86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pop()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pop()</a:t>
            </a:r>
            <a:endParaRPr b="1"/>
          </a:p>
        </p:txBody>
      </p:sp>
      <p:pic>
        <p:nvPicPr>
          <p:cNvPr id="235" name="Google Shape;2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779" y="1402529"/>
            <a:ext cx="3162800" cy="1097298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2"/>
          <p:cNvSpPr/>
          <p:nvPr/>
        </p:nvSpPr>
        <p:spPr>
          <a:xfrm>
            <a:off x="3181050" y="1410625"/>
            <a:ext cx="2014500" cy="36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cxnSp>
        <p:nvCxnSpPr>
          <p:cNvPr id="237" name="Google Shape;237;p22"/>
          <p:cNvCxnSpPr>
            <a:stCxn id="222" idx="3"/>
            <a:endCxn id="236" idx="1"/>
          </p:cNvCxnSpPr>
          <p:nvPr/>
        </p:nvCxnSpPr>
        <p:spPr>
          <a:xfrm flipH="1" rot="10800000">
            <a:off x="2746700" y="1591975"/>
            <a:ext cx="434400" cy="7173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Stack &amp; Queues</a:t>
            </a:r>
            <a:r>
              <a:rPr lang="id"/>
              <a:t> | Stack</a:t>
            </a:r>
            <a:endParaRPr/>
          </a:p>
        </p:txBody>
      </p:sp>
      <p:sp>
        <p:nvSpPr>
          <p:cNvPr id="243" name="Google Shape;24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3"/>
          <p:cNvSpPr/>
          <p:nvPr/>
        </p:nvSpPr>
        <p:spPr>
          <a:xfrm>
            <a:off x="732200" y="14025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732200" y="17652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...</a:t>
            </a: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732200" y="21279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732200" y="24906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248" name="Google Shape;248;p23"/>
          <p:cNvSpPr/>
          <p:nvPr/>
        </p:nvSpPr>
        <p:spPr>
          <a:xfrm>
            <a:off x="732200" y="28533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249" name="Google Shape;249;p23"/>
          <p:cNvSpPr/>
          <p:nvPr/>
        </p:nvSpPr>
        <p:spPr>
          <a:xfrm>
            <a:off x="732200" y="32160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250" name="Google Shape;250;p23"/>
          <p:cNvSpPr/>
          <p:nvPr/>
        </p:nvSpPr>
        <p:spPr>
          <a:xfrm>
            <a:off x="732200" y="35787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251" name="Google Shape;251;p23"/>
          <p:cNvSpPr txBox="1"/>
          <p:nvPr/>
        </p:nvSpPr>
        <p:spPr>
          <a:xfrm>
            <a:off x="369500" y="3559975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2" name="Google Shape;252;p23"/>
          <p:cNvSpPr txBox="1"/>
          <p:nvPr/>
        </p:nvSpPr>
        <p:spPr>
          <a:xfrm>
            <a:off x="369500" y="3197275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3" name="Google Shape;253;p23"/>
          <p:cNvSpPr txBox="1"/>
          <p:nvPr/>
        </p:nvSpPr>
        <p:spPr>
          <a:xfrm>
            <a:off x="369500" y="2834575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4" name="Google Shape;254;p23"/>
          <p:cNvSpPr txBox="1"/>
          <p:nvPr/>
        </p:nvSpPr>
        <p:spPr>
          <a:xfrm>
            <a:off x="369500" y="2471875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5" name="Google Shape;255;p23"/>
          <p:cNvSpPr txBox="1"/>
          <p:nvPr/>
        </p:nvSpPr>
        <p:spPr>
          <a:xfrm>
            <a:off x="369500" y="2113230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6" name="Google Shape;256;p23"/>
          <p:cNvSpPr txBox="1"/>
          <p:nvPr/>
        </p:nvSpPr>
        <p:spPr>
          <a:xfrm>
            <a:off x="2746700" y="2850025"/>
            <a:ext cx="6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Top</a:t>
            </a:r>
            <a:endParaRPr sz="1200"/>
          </a:p>
        </p:txBody>
      </p:sp>
      <p:sp>
        <p:nvSpPr>
          <p:cNvPr id="257" name="Google Shape;257;p23"/>
          <p:cNvSpPr txBox="1"/>
          <p:nvPr/>
        </p:nvSpPr>
        <p:spPr>
          <a:xfrm>
            <a:off x="311700" y="1391875"/>
            <a:ext cx="4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99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8" name="Google Shape;258;p23"/>
          <p:cNvSpPr txBox="1"/>
          <p:nvPr/>
        </p:nvSpPr>
        <p:spPr>
          <a:xfrm>
            <a:off x="4572000" y="2364175"/>
            <a:ext cx="86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pop()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pop()</a:t>
            </a:r>
            <a:endParaRPr b="1"/>
          </a:p>
        </p:txBody>
      </p:sp>
      <p:pic>
        <p:nvPicPr>
          <p:cNvPr id="259" name="Google Shape;2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779" y="1402529"/>
            <a:ext cx="3162800" cy="1097298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3"/>
          <p:cNvSpPr/>
          <p:nvPr/>
        </p:nvSpPr>
        <p:spPr>
          <a:xfrm>
            <a:off x="3181050" y="1410625"/>
            <a:ext cx="2014500" cy="36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cxnSp>
        <p:nvCxnSpPr>
          <p:cNvPr id="261" name="Google Shape;261;p23"/>
          <p:cNvCxnSpPr>
            <a:stCxn id="247" idx="3"/>
            <a:endCxn id="260" idx="1"/>
          </p:cNvCxnSpPr>
          <p:nvPr/>
        </p:nvCxnSpPr>
        <p:spPr>
          <a:xfrm flipH="1" rot="10800000">
            <a:off x="2746700" y="1591975"/>
            <a:ext cx="434400" cy="10800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Stack &amp; Queues</a:t>
            </a:r>
            <a:r>
              <a:rPr lang="id"/>
              <a:t> | Stack</a:t>
            </a:r>
            <a:endParaRPr/>
          </a:p>
        </p:txBody>
      </p:sp>
      <p:sp>
        <p:nvSpPr>
          <p:cNvPr id="267" name="Google Shape;26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4"/>
          <p:cNvSpPr/>
          <p:nvPr/>
        </p:nvSpPr>
        <p:spPr>
          <a:xfrm>
            <a:off x="732200" y="14025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4"/>
          <p:cNvSpPr/>
          <p:nvPr/>
        </p:nvSpPr>
        <p:spPr>
          <a:xfrm>
            <a:off x="732200" y="17652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...</a:t>
            </a:r>
            <a:endParaRPr/>
          </a:p>
        </p:txBody>
      </p:sp>
      <p:sp>
        <p:nvSpPr>
          <p:cNvPr id="270" name="Google Shape;270;p24"/>
          <p:cNvSpPr/>
          <p:nvPr/>
        </p:nvSpPr>
        <p:spPr>
          <a:xfrm>
            <a:off x="732200" y="21279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271" name="Google Shape;271;p24"/>
          <p:cNvSpPr/>
          <p:nvPr/>
        </p:nvSpPr>
        <p:spPr>
          <a:xfrm>
            <a:off x="732200" y="24906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272" name="Google Shape;272;p24"/>
          <p:cNvSpPr/>
          <p:nvPr/>
        </p:nvSpPr>
        <p:spPr>
          <a:xfrm>
            <a:off x="732200" y="28533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273" name="Google Shape;273;p24"/>
          <p:cNvSpPr/>
          <p:nvPr/>
        </p:nvSpPr>
        <p:spPr>
          <a:xfrm>
            <a:off x="732200" y="32160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274" name="Google Shape;274;p24"/>
          <p:cNvSpPr/>
          <p:nvPr/>
        </p:nvSpPr>
        <p:spPr>
          <a:xfrm>
            <a:off x="732200" y="35787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275" name="Google Shape;275;p24"/>
          <p:cNvSpPr txBox="1"/>
          <p:nvPr/>
        </p:nvSpPr>
        <p:spPr>
          <a:xfrm>
            <a:off x="369500" y="3559975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6" name="Google Shape;276;p24"/>
          <p:cNvSpPr txBox="1"/>
          <p:nvPr/>
        </p:nvSpPr>
        <p:spPr>
          <a:xfrm>
            <a:off x="369500" y="3197275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7" name="Google Shape;277;p24"/>
          <p:cNvSpPr txBox="1"/>
          <p:nvPr/>
        </p:nvSpPr>
        <p:spPr>
          <a:xfrm>
            <a:off x="369500" y="2834575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8" name="Google Shape;278;p24"/>
          <p:cNvSpPr txBox="1"/>
          <p:nvPr/>
        </p:nvSpPr>
        <p:spPr>
          <a:xfrm>
            <a:off x="369500" y="2471875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9" name="Google Shape;279;p24"/>
          <p:cNvSpPr txBox="1"/>
          <p:nvPr/>
        </p:nvSpPr>
        <p:spPr>
          <a:xfrm>
            <a:off x="369500" y="2113230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0" name="Google Shape;280;p24"/>
          <p:cNvSpPr txBox="1"/>
          <p:nvPr/>
        </p:nvSpPr>
        <p:spPr>
          <a:xfrm>
            <a:off x="2746700" y="2850025"/>
            <a:ext cx="6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Top</a:t>
            </a:r>
            <a:endParaRPr sz="1200"/>
          </a:p>
        </p:txBody>
      </p:sp>
      <p:sp>
        <p:nvSpPr>
          <p:cNvPr id="281" name="Google Shape;281;p24"/>
          <p:cNvSpPr txBox="1"/>
          <p:nvPr/>
        </p:nvSpPr>
        <p:spPr>
          <a:xfrm>
            <a:off x="311700" y="1391875"/>
            <a:ext cx="4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99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2" name="Google Shape;282;p24"/>
          <p:cNvSpPr txBox="1"/>
          <p:nvPr/>
        </p:nvSpPr>
        <p:spPr>
          <a:xfrm>
            <a:off x="4572000" y="2364175"/>
            <a:ext cx="8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peek()</a:t>
            </a:r>
            <a:endParaRPr b="1"/>
          </a:p>
        </p:txBody>
      </p:sp>
      <p:sp>
        <p:nvSpPr>
          <p:cNvPr id="283" name="Google Shape;283;p24"/>
          <p:cNvSpPr/>
          <p:nvPr/>
        </p:nvSpPr>
        <p:spPr>
          <a:xfrm>
            <a:off x="3181050" y="1410625"/>
            <a:ext cx="2014500" cy="36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cxnSp>
        <p:nvCxnSpPr>
          <p:cNvPr id="284" name="Google Shape;284;p24"/>
          <p:cNvCxnSpPr>
            <a:stCxn id="280" idx="3"/>
            <a:endCxn id="283" idx="1"/>
          </p:cNvCxnSpPr>
          <p:nvPr/>
        </p:nvCxnSpPr>
        <p:spPr>
          <a:xfrm rot="10800000">
            <a:off x="3181100" y="1591975"/>
            <a:ext cx="225000" cy="1442700"/>
          </a:xfrm>
          <a:prstGeom prst="curvedConnector5">
            <a:avLst>
              <a:gd fmla="val -105833" name="adj1"/>
              <a:gd fmla="val 50114" name="adj2"/>
              <a:gd fmla="val 205856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85" name="Google Shape;2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3907" y="1391875"/>
            <a:ext cx="3398400" cy="1276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Stack &amp; Queues</a:t>
            </a:r>
            <a:r>
              <a:rPr lang="id"/>
              <a:t> | Stack</a:t>
            </a:r>
            <a:endParaRPr/>
          </a:p>
        </p:txBody>
      </p:sp>
      <p:sp>
        <p:nvSpPr>
          <p:cNvPr id="291" name="Google Shape;29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5"/>
          <p:cNvSpPr/>
          <p:nvPr/>
        </p:nvSpPr>
        <p:spPr>
          <a:xfrm>
            <a:off x="732200" y="14025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5"/>
          <p:cNvSpPr/>
          <p:nvPr/>
        </p:nvSpPr>
        <p:spPr>
          <a:xfrm>
            <a:off x="732200" y="17652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...</a:t>
            </a:r>
            <a:endParaRPr/>
          </a:p>
        </p:txBody>
      </p:sp>
      <p:sp>
        <p:nvSpPr>
          <p:cNvPr id="294" name="Google Shape;294;p25"/>
          <p:cNvSpPr/>
          <p:nvPr/>
        </p:nvSpPr>
        <p:spPr>
          <a:xfrm>
            <a:off x="732200" y="21279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295" name="Google Shape;295;p25"/>
          <p:cNvSpPr/>
          <p:nvPr/>
        </p:nvSpPr>
        <p:spPr>
          <a:xfrm>
            <a:off x="732200" y="24906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296" name="Google Shape;296;p25"/>
          <p:cNvSpPr/>
          <p:nvPr/>
        </p:nvSpPr>
        <p:spPr>
          <a:xfrm>
            <a:off x="732200" y="28533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297" name="Google Shape;297;p25"/>
          <p:cNvSpPr/>
          <p:nvPr/>
        </p:nvSpPr>
        <p:spPr>
          <a:xfrm>
            <a:off x="732200" y="32160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298" name="Google Shape;298;p25"/>
          <p:cNvSpPr/>
          <p:nvPr/>
        </p:nvSpPr>
        <p:spPr>
          <a:xfrm>
            <a:off x="732200" y="35787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299" name="Google Shape;299;p25"/>
          <p:cNvSpPr txBox="1"/>
          <p:nvPr/>
        </p:nvSpPr>
        <p:spPr>
          <a:xfrm>
            <a:off x="369500" y="3559975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0" name="Google Shape;300;p25"/>
          <p:cNvSpPr txBox="1"/>
          <p:nvPr/>
        </p:nvSpPr>
        <p:spPr>
          <a:xfrm>
            <a:off x="369500" y="3197275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1" name="Google Shape;301;p25"/>
          <p:cNvSpPr txBox="1"/>
          <p:nvPr/>
        </p:nvSpPr>
        <p:spPr>
          <a:xfrm>
            <a:off x="369500" y="2834575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2" name="Google Shape;302;p25"/>
          <p:cNvSpPr txBox="1"/>
          <p:nvPr/>
        </p:nvSpPr>
        <p:spPr>
          <a:xfrm>
            <a:off x="369500" y="2471875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3" name="Google Shape;303;p25"/>
          <p:cNvSpPr txBox="1"/>
          <p:nvPr/>
        </p:nvSpPr>
        <p:spPr>
          <a:xfrm>
            <a:off x="369500" y="2113230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4" name="Google Shape;304;p25"/>
          <p:cNvSpPr txBox="1"/>
          <p:nvPr/>
        </p:nvSpPr>
        <p:spPr>
          <a:xfrm>
            <a:off x="2746700" y="2850025"/>
            <a:ext cx="151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Top == -1 ? </a:t>
            </a:r>
            <a:r>
              <a:rPr b="1" lang="id" sz="1200"/>
              <a:t>FALSE</a:t>
            </a:r>
            <a:endParaRPr b="1" sz="1200"/>
          </a:p>
        </p:txBody>
      </p:sp>
      <p:sp>
        <p:nvSpPr>
          <p:cNvPr id="305" name="Google Shape;305;p25"/>
          <p:cNvSpPr txBox="1"/>
          <p:nvPr/>
        </p:nvSpPr>
        <p:spPr>
          <a:xfrm>
            <a:off x="311700" y="1391875"/>
            <a:ext cx="4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99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6" name="Google Shape;306;p25"/>
          <p:cNvSpPr txBox="1"/>
          <p:nvPr/>
        </p:nvSpPr>
        <p:spPr>
          <a:xfrm>
            <a:off x="4418300" y="2364175"/>
            <a:ext cx="10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isEmpty</a:t>
            </a:r>
            <a:r>
              <a:rPr b="1" lang="id"/>
              <a:t>()</a:t>
            </a:r>
            <a:endParaRPr b="1"/>
          </a:p>
        </p:txBody>
      </p:sp>
      <p:pic>
        <p:nvPicPr>
          <p:cNvPr id="307" name="Google Shape;3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3905" y="1410630"/>
            <a:ext cx="2949525" cy="116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Stack &amp; Queues</a:t>
            </a:r>
            <a:r>
              <a:rPr lang="id"/>
              <a:t> | Stack</a:t>
            </a:r>
            <a:endParaRPr/>
          </a:p>
        </p:txBody>
      </p:sp>
      <p:sp>
        <p:nvSpPr>
          <p:cNvPr id="313" name="Google Shape;31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732200" y="14025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732200" y="17652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...</a:t>
            </a: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732200" y="21279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732200" y="24906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732200" y="28533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732200" y="32160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732200" y="35787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321" name="Google Shape;321;p26"/>
          <p:cNvSpPr txBox="1"/>
          <p:nvPr/>
        </p:nvSpPr>
        <p:spPr>
          <a:xfrm>
            <a:off x="369500" y="3559975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2" name="Google Shape;322;p26"/>
          <p:cNvSpPr txBox="1"/>
          <p:nvPr/>
        </p:nvSpPr>
        <p:spPr>
          <a:xfrm>
            <a:off x="369500" y="3197275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3" name="Google Shape;323;p26"/>
          <p:cNvSpPr txBox="1"/>
          <p:nvPr/>
        </p:nvSpPr>
        <p:spPr>
          <a:xfrm>
            <a:off x="369500" y="2834575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4" name="Google Shape;324;p26"/>
          <p:cNvSpPr txBox="1"/>
          <p:nvPr/>
        </p:nvSpPr>
        <p:spPr>
          <a:xfrm>
            <a:off x="369500" y="2471875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5" name="Google Shape;325;p26"/>
          <p:cNvSpPr txBox="1"/>
          <p:nvPr/>
        </p:nvSpPr>
        <p:spPr>
          <a:xfrm>
            <a:off x="369500" y="2113230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6" name="Google Shape;326;p26"/>
          <p:cNvSpPr txBox="1"/>
          <p:nvPr/>
        </p:nvSpPr>
        <p:spPr>
          <a:xfrm>
            <a:off x="2746700" y="2850025"/>
            <a:ext cx="191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Top == 100-1 ? </a:t>
            </a:r>
            <a:r>
              <a:rPr b="1" lang="id" sz="1200"/>
              <a:t>FALSE</a:t>
            </a:r>
            <a:endParaRPr b="1" sz="1200"/>
          </a:p>
        </p:txBody>
      </p:sp>
      <p:sp>
        <p:nvSpPr>
          <p:cNvPr id="327" name="Google Shape;327;p26"/>
          <p:cNvSpPr txBox="1"/>
          <p:nvPr/>
        </p:nvSpPr>
        <p:spPr>
          <a:xfrm>
            <a:off x="311700" y="1391875"/>
            <a:ext cx="4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99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8" name="Google Shape;328;p26"/>
          <p:cNvSpPr txBox="1"/>
          <p:nvPr/>
        </p:nvSpPr>
        <p:spPr>
          <a:xfrm>
            <a:off x="4418300" y="2364175"/>
            <a:ext cx="10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isFull()</a:t>
            </a:r>
            <a:endParaRPr b="1"/>
          </a:p>
        </p:txBody>
      </p:sp>
      <p:pic>
        <p:nvPicPr>
          <p:cNvPr id="329" name="Google Shape;3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3905" y="1410630"/>
            <a:ext cx="2949525" cy="116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3900" y="1391875"/>
            <a:ext cx="3132614" cy="10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Stack &amp; Queues</a:t>
            </a:r>
            <a:r>
              <a:rPr lang="id"/>
              <a:t> | Queues</a:t>
            </a:r>
            <a:endParaRPr/>
          </a:p>
        </p:txBody>
      </p:sp>
      <p:sp>
        <p:nvSpPr>
          <p:cNvPr id="336" name="Google Shape;33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Queue</a:t>
            </a:r>
            <a:r>
              <a:rPr lang="id"/>
              <a:t> merupakan sebuah antrian, oleh karena itu queue menggunakan konsep FIFO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7"/>
          <p:cNvSpPr/>
          <p:nvPr/>
        </p:nvSpPr>
        <p:spPr>
          <a:xfrm>
            <a:off x="3189350" y="2696257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338" name="Google Shape;338;p27"/>
          <p:cNvSpPr/>
          <p:nvPr/>
        </p:nvSpPr>
        <p:spPr>
          <a:xfrm>
            <a:off x="3650251" y="2696257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339" name="Google Shape;339;p27"/>
          <p:cNvSpPr/>
          <p:nvPr/>
        </p:nvSpPr>
        <p:spPr>
          <a:xfrm>
            <a:off x="4111153" y="2696193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4572054" y="2696193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341" name="Google Shape;341;p27"/>
          <p:cNvSpPr/>
          <p:nvPr/>
        </p:nvSpPr>
        <p:spPr>
          <a:xfrm>
            <a:off x="5032955" y="2696257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342" name="Google Shape;342;p27"/>
          <p:cNvSpPr/>
          <p:nvPr/>
        </p:nvSpPr>
        <p:spPr>
          <a:xfrm>
            <a:off x="5493857" y="2696257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"/>
          <p:cNvSpPr txBox="1"/>
          <p:nvPr/>
        </p:nvSpPr>
        <p:spPr>
          <a:xfrm>
            <a:off x="3189350" y="2315688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4" name="Google Shape;344;p27"/>
          <p:cNvSpPr txBox="1"/>
          <p:nvPr/>
        </p:nvSpPr>
        <p:spPr>
          <a:xfrm>
            <a:off x="3650251" y="2315688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5" name="Google Shape;345;p27"/>
          <p:cNvSpPr txBox="1"/>
          <p:nvPr/>
        </p:nvSpPr>
        <p:spPr>
          <a:xfrm>
            <a:off x="4111153" y="2315688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6" name="Google Shape;346;p27"/>
          <p:cNvSpPr txBox="1"/>
          <p:nvPr/>
        </p:nvSpPr>
        <p:spPr>
          <a:xfrm>
            <a:off x="4572054" y="2315688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7" name="Google Shape;347;p27"/>
          <p:cNvSpPr txBox="1"/>
          <p:nvPr/>
        </p:nvSpPr>
        <p:spPr>
          <a:xfrm>
            <a:off x="5032955" y="2315688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8" name="Google Shape;348;p27"/>
          <p:cNvSpPr txBox="1"/>
          <p:nvPr/>
        </p:nvSpPr>
        <p:spPr>
          <a:xfrm>
            <a:off x="5305292" y="1946396"/>
            <a:ext cx="83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Max-1</a:t>
            </a:r>
            <a:endParaRPr sz="1200"/>
          </a:p>
        </p:txBody>
      </p:sp>
      <p:sp>
        <p:nvSpPr>
          <p:cNvPr id="349" name="Google Shape;349;p27"/>
          <p:cNvSpPr txBox="1"/>
          <p:nvPr/>
        </p:nvSpPr>
        <p:spPr>
          <a:xfrm>
            <a:off x="4844439" y="3157223"/>
            <a:ext cx="83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R</a:t>
            </a:r>
            <a:endParaRPr sz="1200"/>
          </a:p>
        </p:txBody>
      </p:sp>
      <p:sp>
        <p:nvSpPr>
          <p:cNvPr id="350" name="Google Shape;350;p27"/>
          <p:cNvSpPr txBox="1"/>
          <p:nvPr/>
        </p:nvSpPr>
        <p:spPr>
          <a:xfrm>
            <a:off x="3189339" y="3775798"/>
            <a:ext cx="83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N = </a:t>
            </a:r>
            <a:r>
              <a:rPr b="1" lang="id" sz="1200"/>
              <a:t>5</a:t>
            </a:r>
            <a:endParaRPr b="1" sz="1200"/>
          </a:p>
        </p:txBody>
      </p:sp>
      <p:sp>
        <p:nvSpPr>
          <p:cNvPr id="351" name="Google Shape;351;p27"/>
          <p:cNvSpPr txBox="1"/>
          <p:nvPr/>
        </p:nvSpPr>
        <p:spPr>
          <a:xfrm>
            <a:off x="3000789" y="3157223"/>
            <a:ext cx="83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F</a:t>
            </a:r>
            <a:endParaRPr sz="1200"/>
          </a:p>
        </p:txBody>
      </p:sp>
      <p:sp>
        <p:nvSpPr>
          <p:cNvPr id="352" name="Google Shape;352;p27"/>
          <p:cNvSpPr txBox="1"/>
          <p:nvPr/>
        </p:nvSpPr>
        <p:spPr>
          <a:xfrm>
            <a:off x="5493855" y="23198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Stack &amp; Queues</a:t>
            </a:r>
            <a:r>
              <a:rPr lang="id"/>
              <a:t> | Queues</a:t>
            </a:r>
            <a:endParaRPr/>
          </a:p>
        </p:txBody>
      </p:sp>
      <p:sp>
        <p:nvSpPr>
          <p:cNvPr id="358" name="Google Shape;3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8"/>
          <p:cNvSpPr/>
          <p:nvPr/>
        </p:nvSpPr>
        <p:spPr>
          <a:xfrm>
            <a:off x="772500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8"/>
          <p:cNvSpPr/>
          <p:nvPr/>
        </p:nvSpPr>
        <p:spPr>
          <a:xfrm>
            <a:off x="1233401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8"/>
          <p:cNvSpPr/>
          <p:nvPr/>
        </p:nvSpPr>
        <p:spPr>
          <a:xfrm>
            <a:off x="1694303" y="1902268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8"/>
          <p:cNvSpPr/>
          <p:nvPr/>
        </p:nvSpPr>
        <p:spPr>
          <a:xfrm>
            <a:off x="2155204" y="1902268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8"/>
          <p:cNvSpPr/>
          <p:nvPr/>
        </p:nvSpPr>
        <p:spPr>
          <a:xfrm>
            <a:off x="2616105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8"/>
          <p:cNvSpPr/>
          <p:nvPr/>
        </p:nvSpPr>
        <p:spPr>
          <a:xfrm>
            <a:off x="3077007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8"/>
          <p:cNvSpPr txBox="1"/>
          <p:nvPr/>
        </p:nvSpPr>
        <p:spPr>
          <a:xfrm>
            <a:off x="772500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6" name="Google Shape;366;p28"/>
          <p:cNvSpPr txBox="1"/>
          <p:nvPr/>
        </p:nvSpPr>
        <p:spPr>
          <a:xfrm>
            <a:off x="1233401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7" name="Google Shape;367;p28"/>
          <p:cNvSpPr txBox="1"/>
          <p:nvPr/>
        </p:nvSpPr>
        <p:spPr>
          <a:xfrm>
            <a:off x="1694303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8" name="Google Shape;368;p28"/>
          <p:cNvSpPr txBox="1"/>
          <p:nvPr/>
        </p:nvSpPr>
        <p:spPr>
          <a:xfrm>
            <a:off x="2155204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9" name="Google Shape;369;p28"/>
          <p:cNvSpPr txBox="1"/>
          <p:nvPr/>
        </p:nvSpPr>
        <p:spPr>
          <a:xfrm>
            <a:off x="2616105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0" name="Google Shape;370;p28"/>
          <p:cNvSpPr txBox="1"/>
          <p:nvPr/>
        </p:nvSpPr>
        <p:spPr>
          <a:xfrm>
            <a:off x="2888442" y="1152471"/>
            <a:ext cx="83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Max-1</a:t>
            </a:r>
            <a:endParaRPr sz="1200"/>
          </a:p>
        </p:txBody>
      </p:sp>
      <p:sp>
        <p:nvSpPr>
          <p:cNvPr id="371" name="Google Shape;371;p28"/>
          <p:cNvSpPr txBox="1"/>
          <p:nvPr/>
        </p:nvSpPr>
        <p:spPr>
          <a:xfrm>
            <a:off x="311694" y="2363300"/>
            <a:ext cx="46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R</a:t>
            </a:r>
            <a:endParaRPr sz="1200"/>
          </a:p>
        </p:txBody>
      </p:sp>
      <p:sp>
        <p:nvSpPr>
          <p:cNvPr id="372" name="Google Shape;372;p28"/>
          <p:cNvSpPr txBox="1"/>
          <p:nvPr/>
        </p:nvSpPr>
        <p:spPr>
          <a:xfrm>
            <a:off x="772505" y="3081925"/>
            <a:ext cx="64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N= </a:t>
            </a:r>
            <a:r>
              <a:rPr b="1" lang="id" sz="1200"/>
              <a:t>0</a:t>
            </a:r>
            <a:endParaRPr b="1" sz="1200"/>
          </a:p>
        </p:txBody>
      </p:sp>
      <p:sp>
        <p:nvSpPr>
          <p:cNvPr id="373" name="Google Shape;373;p28"/>
          <p:cNvSpPr txBox="1"/>
          <p:nvPr/>
        </p:nvSpPr>
        <p:spPr>
          <a:xfrm>
            <a:off x="583939" y="2363298"/>
            <a:ext cx="83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F</a:t>
            </a:r>
            <a:endParaRPr sz="1200"/>
          </a:p>
        </p:txBody>
      </p:sp>
      <p:sp>
        <p:nvSpPr>
          <p:cNvPr id="374" name="Google Shape;374;p28"/>
          <p:cNvSpPr txBox="1"/>
          <p:nvPr/>
        </p:nvSpPr>
        <p:spPr>
          <a:xfrm>
            <a:off x="3077005" y="1525938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75" name="Google Shape;3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875" y="622000"/>
            <a:ext cx="2973375" cy="42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Stack &amp; Queues</a:t>
            </a:r>
            <a:r>
              <a:rPr lang="id"/>
              <a:t> | Queues</a:t>
            </a:r>
            <a:endParaRPr/>
          </a:p>
        </p:txBody>
      </p:sp>
      <p:sp>
        <p:nvSpPr>
          <p:cNvPr id="381" name="Google Shape;38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9"/>
          <p:cNvSpPr/>
          <p:nvPr/>
        </p:nvSpPr>
        <p:spPr>
          <a:xfrm>
            <a:off x="772500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383" name="Google Shape;383;p29"/>
          <p:cNvSpPr/>
          <p:nvPr/>
        </p:nvSpPr>
        <p:spPr>
          <a:xfrm>
            <a:off x="1233401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9"/>
          <p:cNvSpPr/>
          <p:nvPr/>
        </p:nvSpPr>
        <p:spPr>
          <a:xfrm>
            <a:off x="1694303" y="1902268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9"/>
          <p:cNvSpPr/>
          <p:nvPr/>
        </p:nvSpPr>
        <p:spPr>
          <a:xfrm>
            <a:off x="2155204" y="1902268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9"/>
          <p:cNvSpPr/>
          <p:nvPr/>
        </p:nvSpPr>
        <p:spPr>
          <a:xfrm>
            <a:off x="2616105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9"/>
          <p:cNvSpPr/>
          <p:nvPr/>
        </p:nvSpPr>
        <p:spPr>
          <a:xfrm>
            <a:off x="3077007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9"/>
          <p:cNvSpPr txBox="1"/>
          <p:nvPr/>
        </p:nvSpPr>
        <p:spPr>
          <a:xfrm>
            <a:off x="772500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9" name="Google Shape;389;p29"/>
          <p:cNvSpPr txBox="1"/>
          <p:nvPr/>
        </p:nvSpPr>
        <p:spPr>
          <a:xfrm>
            <a:off x="1233401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0" name="Google Shape;390;p29"/>
          <p:cNvSpPr txBox="1"/>
          <p:nvPr/>
        </p:nvSpPr>
        <p:spPr>
          <a:xfrm>
            <a:off x="1694303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1" name="Google Shape;391;p29"/>
          <p:cNvSpPr txBox="1"/>
          <p:nvPr/>
        </p:nvSpPr>
        <p:spPr>
          <a:xfrm>
            <a:off x="2155204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2" name="Google Shape;392;p29"/>
          <p:cNvSpPr txBox="1"/>
          <p:nvPr/>
        </p:nvSpPr>
        <p:spPr>
          <a:xfrm>
            <a:off x="2616105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3" name="Google Shape;393;p29"/>
          <p:cNvSpPr txBox="1"/>
          <p:nvPr/>
        </p:nvSpPr>
        <p:spPr>
          <a:xfrm>
            <a:off x="2888442" y="1152471"/>
            <a:ext cx="83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Max-1</a:t>
            </a:r>
            <a:endParaRPr sz="1200"/>
          </a:p>
        </p:txBody>
      </p:sp>
      <p:sp>
        <p:nvSpPr>
          <p:cNvPr id="394" name="Google Shape;394;p29"/>
          <p:cNvSpPr txBox="1"/>
          <p:nvPr/>
        </p:nvSpPr>
        <p:spPr>
          <a:xfrm>
            <a:off x="772494" y="2363300"/>
            <a:ext cx="46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R</a:t>
            </a:r>
            <a:endParaRPr sz="1200"/>
          </a:p>
        </p:txBody>
      </p:sp>
      <p:sp>
        <p:nvSpPr>
          <p:cNvPr id="395" name="Google Shape;395;p29"/>
          <p:cNvSpPr txBox="1"/>
          <p:nvPr/>
        </p:nvSpPr>
        <p:spPr>
          <a:xfrm>
            <a:off x="583939" y="2621089"/>
            <a:ext cx="83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F</a:t>
            </a:r>
            <a:endParaRPr sz="1200"/>
          </a:p>
        </p:txBody>
      </p:sp>
      <p:sp>
        <p:nvSpPr>
          <p:cNvPr id="396" name="Google Shape;396;p29"/>
          <p:cNvSpPr txBox="1"/>
          <p:nvPr/>
        </p:nvSpPr>
        <p:spPr>
          <a:xfrm>
            <a:off x="3077005" y="1525938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97" name="Google Shape;3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903" y="1017728"/>
            <a:ext cx="3413025" cy="25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9"/>
          <p:cNvSpPr txBox="1"/>
          <p:nvPr/>
        </p:nvSpPr>
        <p:spPr>
          <a:xfrm>
            <a:off x="3966675" y="1391875"/>
            <a:ext cx="1015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insert</a:t>
            </a:r>
            <a:r>
              <a:rPr b="1" lang="id"/>
              <a:t>(1)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insert(2)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insert(3)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insert(4)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insert</a:t>
            </a:r>
            <a:r>
              <a:rPr lang="id"/>
              <a:t>(5)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insert(6)</a:t>
            </a:r>
            <a:endParaRPr/>
          </a:p>
        </p:txBody>
      </p:sp>
      <p:sp>
        <p:nvSpPr>
          <p:cNvPr id="399" name="Google Shape;399;p29"/>
          <p:cNvSpPr txBox="1"/>
          <p:nvPr/>
        </p:nvSpPr>
        <p:spPr>
          <a:xfrm>
            <a:off x="772505" y="3081925"/>
            <a:ext cx="64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N= </a:t>
            </a:r>
            <a:r>
              <a:rPr b="1" lang="id" sz="1200"/>
              <a:t>1</a:t>
            </a:r>
            <a:endParaRPr b="1"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Stack &amp; Queues</a:t>
            </a:r>
            <a:r>
              <a:rPr lang="id"/>
              <a:t> | Queues</a:t>
            </a:r>
            <a:endParaRPr/>
          </a:p>
        </p:txBody>
      </p:sp>
      <p:sp>
        <p:nvSpPr>
          <p:cNvPr id="405" name="Google Shape;40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0"/>
          <p:cNvSpPr/>
          <p:nvPr/>
        </p:nvSpPr>
        <p:spPr>
          <a:xfrm>
            <a:off x="772500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407" name="Google Shape;407;p30"/>
          <p:cNvSpPr/>
          <p:nvPr/>
        </p:nvSpPr>
        <p:spPr>
          <a:xfrm>
            <a:off x="1233401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408" name="Google Shape;408;p30"/>
          <p:cNvSpPr/>
          <p:nvPr/>
        </p:nvSpPr>
        <p:spPr>
          <a:xfrm>
            <a:off x="1694303" y="1902268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0"/>
          <p:cNvSpPr/>
          <p:nvPr/>
        </p:nvSpPr>
        <p:spPr>
          <a:xfrm>
            <a:off x="2155204" y="1902268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0"/>
          <p:cNvSpPr/>
          <p:nvPr/>
        </p:nvSpPr>
        <p:spPr>
          <a:xfrm>
            <a:off x="2616105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0"/>
          <p:cNvSpPr/>
          <p:nvPr/>
        </p:nvSpPr>
        <p:spPr>
          <a:xfrm>
            <a:off x="3077007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0"/>
          <p:cNvSpPr txBox="1"/>
          <p:nvPr/>
        </p:nvSpPr>
        <p:spPr>
          <a:xfrm>
            <a:off x="772500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3" name="Google Shape;413;p30"/>
          <p:cNvSpPr txBox="1"/>
          <p:nvPr/>
        </p:nvSpPr>
        <p:spPr>
          <a:xfrm>
            <a:off x="1233401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4" name="Google Shape;414;p30"/>
          <p:cNvSpPr txBox="1"/>
          <p:nvPr/>
        </p:nvSpPr>
        <p:spPr>
          <a:xfrm>
            <a:off x="1694303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5" name="Google Shape;415;p30"/>
          <p:cNvSpPr txBox="1"/>
          <p:nvPr/>
        </p:nvSpPr>
        <p:spPr>
          <a:xfrm>
            <a:off x="2155204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6" name="Google Shape;416;p30"/>
          <p:cNvSpPr txBox="1"/>
          <p:nvPr/>
        </p:nvSpPr>
        <p:spPr>
          <a:xfrm>
            <a:off x="2616105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7" name="Google Shape;417;p30"/>
          <p:cNvSpPr txBox="1"/>
          <p:nvPr/>
        </p:nvSpPr>
        <p:spPr>
          <a:xfrm>
            <a:off x="2888442" y="1152471"/>
            <a:ext cx="83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Max-1</a:t>
            </a:r>
            <a:endParaRPr sz="1200"/>
          </a:p>
        </p:txBody>
      </p:sp>
      <p:sp>
        <p:nvSpPr>
          <p:cNvPr id="418" name="Google Shape;418;p30"/>
          <p:cNvSpPr txBox="1"/>
          <p:nvPr/>
        </p:nvSpPr>
        <p:spPr>
          <a:xfrm>
            <a:off x="1233394" y="2363300"/>
            <a:ext cx="46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R</a:t>
            </a:r>
            <a:endParaRPr sz="1200"/>
          </a:p>
        </p:txBody>
      </p:sp>
      <p:sp>
        <p:nvSpPr>
          <p:cNvPr id="419" name="Google Shape;419;p30"/>
          <p:cNvSpPr txBox="1"/>
          <p:nvPr/>
        </p:nvSpPr>
        <p:spPr>
          <a:xfrm>
            <a:off x="583939" y="2363289"/>
            <a:ext cx="83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F</a:t>
            </a:r>
            <a:endParaRPr sz="1200"/>
          </a:p>
        </p:txBody>
      </p:sp>
      <p:sp>
        <p:nvSpPr>
          <p:cNvPr id="420" name="Google Shape;420;p30"/>
          <p:cNvSpPr txBox="1"/>
          <p:nvPr/>
        </p:nvSpPr>
        <p:spPr>
          <a:xfrm>
            <a:off x="3077005" y="1525938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21" name="Google Shape;4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903" y="1017728"/>
            <a:ext cx="3413025" cy="25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0"/>
          <p:cNvSpPr txBox="1"/>
          <p:nvPr/>
        </p:nvSpPr>
        <p:spPr>
          <a:xfrm>
            <a:off x="3966675" y="1391875"/>
            <a:ext cx="1015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insert(1)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insert(2)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insert(3)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insert(4)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insert(5)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insert(6)</a:t>
            </a:r>
            <a:endParaRPr/>
          </a:p>
        </p:txBody>
      </p:sp>
      <p:sp>
        <p:nvSpPr>
          <p:cNvPr id="423" name="Google Shape;423;p30"/>
          <p:cNvSpPr txBox="1"/>
          <p:nvPr/>
        </p:nvSpPr>
        <p:spPr>
          <a:xfrm>
            <a:off x="772505" y="3081925"/>
            <a:ext cx="64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N= </a:t>
            </a:r>
            <a:r>
              <a:rPr b="1" lang="id" sz="1200"/>
              <a:t>2</a:t>
            </a:r>
            <a:endParaRPr b="1"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Stack &amp; Queues</a:t>
            </a:r>
            <a:r>
              <a:rPr lang="id"/>
              <a:t> | Queues</a:t>
            </a:r>
            <a:endParaRPr/>
          </a:p>
        </p:txBody>
      </p:sp>
      <p:sp>
        <p:nvSpPr>
          <p:cNvPr id="429" name="Google Shape;42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1"/>
          <p:cNvSpPr/>
          <p:nvPr/>
        </p:nvSpPr>
        <p:spPr>
          <a:xfrm>
            <a:off x="772500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431" name="Google Shape;431;p31"/>
          <p:cNvSpPr/>
          <p:nvPr/>
        </p:nvSpPr>
        <p:spPr>
          <a:xfrm>
            <a:off x="1233401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432" name="Google Shape;432;p31"/>
          <p:cNvSpPr/>
          <p:nvPr/>
        </p:nvSpPr>
        <p:spPr>
          <a:xfrm>
            <a:off x="1694303" y="1902268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433" name="Google Shape;433;p31"/>
          <p:cNvSpPr/>
          <p:nvPr/>
        </p:nvSpPr>
        <p:spPr>
          <a:xfrm>
            <a:off x="2155204" y="1902268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1"/>
          <p:cNvSpPr/>
          <p:nvPr/>
        </p:nvSpPr>
        <p:spPr>
          <a:xfrm>
            <a:off x="2616105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1"/>
          <p:cNvSpPr/>
          <p:nvPr/>
        </p:nvSpPr>
        <p:spPr>
          <a:xfrm>
            <a:off x="3077007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1"/>
          <p:cNvSpPr txBox="1"/>
          <p:nvPr/>
        </p:nvSpPr>
        <p:spPr>
          <a:xfrm>
            <a:off x="772500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7" name="Google Shape;437;p31"/>
          <p:cNvSpPr txBox="1"/>
          <p:nvPr/>
        </p:nvSpPr>
        <p:spPr>
          <a:xfrm>
            <a:off x="1233401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8" name="Google Shape;438;p31"/>
          <p:cNvSpPr txBox="1"/>
          <p:nvPr/>
        </p:nvSpPr>
        <p:spPr>
          <a:xfrm>
            <a:off x="1694303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9" name="Google Shape;439;p31"/>
          <p:cNvSpPr txBox="1"/>
          <p:nvPr/>
        </p:nvSpPr>
        <p:spPr>
          <a:xfrm>
            <a:off x="2155204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0" name="Google Shape;440;p31"/>
          <p:cNvSpPr txBox="1"/>
          <p:nvPr/>
        </p:nvSpPr>
        <p:spPr>
          <a:xfrm>
            <a:off x="2616105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1" name="Google Shape;441;p31"/>
          <p:cNvSpPr txBox="1"/>
          <p:nvPr/>
        </p:nvSpPr>
        <p:spPr>
          <a:xfrm>
            <a:off x="2888442" y="1152471"/>
            <a:ext cx="83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Max-1</a:t>
            </a:r>
            <a:endParaRPr sz="1200"/>
          </a:p>
        </p:txBody>
      </p:sp>
      <p:sp>
        <p:nvSpPr>
          <p:cNvPr id="442" name="Google Shape;442;p31"/>
          <p:cNvSpPr txBox="1"/>
          <p:nvPr/>
        </p:nvSpPr>
        <p:spPr>
          <a:xfrm>
            <a:off x="1694194" y="2363300"/>
            <a:ext cx="46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R</a:t>
            </a:r>
            <a:endParaRPr sz="1200"/>
          </a:p>
        </p:txBody>
      </p:sp>
      <p:sp>
        <p:nvSpPr>
          <p:cNvPr id="443" name="Google Shape;443;p31"/>
          <p:cNvSpPr txBox="1"/>
          <p:nvPr/>
        </p:nvSpPr>
        <p:spPr>
          <a:xfrm>
            <a:off x="583939" y="2363289"/>
            <a:ext cx="83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F</a:t>
            </a:r>
            <a:endParaRPr sz="1200"/>
          </a:p>
        </p:txBody>
      </p:sp>
      <p:sp>
        <p:nvSpPr>
          <p:cNvPr id="444" name="Google Shape;444;p31"/>
          <p:cNvSpPr txBox="1"/>
          <p:nvPr/>
        </p:nvSpPr>
        <p:spPr>
          <a:xfrm>
            <a:off x="3077005" y="1525938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45" name="Google Shape;4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903" y="1017728"/>
            <a:ext cx="3413025" cy="25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31"/>
          <p:cNvSpPr txBox="1"/>
          <p:nvPr/>
        </p:nvSpPr>
        <p:spPr>
          <a:xfrm>
            <a:off x="3966675" y="1391875"/>
            <a:ext cx="1015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insert(1)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insert(2)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insert(3)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insert(4)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insert(5)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insert(6)</a:t>
            </a:r>
            <a:endParaRPr/>
          </a:p>
        </p:txBody>
      </p:sp>
      <p:sp>
        <p:nvSpPr>
          <p:cNvPr id="447" name="Google Shape;447;p31"/>
          <p:cNvSpPr txBox="1"/>
          <p:nvPr/>
        </p:nvSpPr>
        <p:spPr>
          <a:xfrm>
            <a:off x="772505" y="3081925"/>
            <a:ext cx="64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N= </a:t>
            </a:r>
            <a:r>
              <a:rPr b="1" lang="id" sz="1200"/>
              <a:t>3</a:t>
            </a:r>
            <a:endParaRPr b="1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Stack &amp; Queues</a:t>
            </a:r>
            <a:r>
              <a:rPr lang="id"/>
              <a:t> | LIFO dan FIFO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d"/>
              <a:t>LIFO </a:t>
            </a:r>
            <a:r>
              <a:rPr lang="id"/>
              <a:t>singkatan dari </a:t>
            </a:r>
            <a:r>
              <a:rPr i="1" lang="id"/>
              <a:t>Last In First Out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Merupakan sebuah metode dimana item yang terakhir akan diambil pertama kali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misal kita punya array 1,2,3,4,5 maka ketika mengambil item maka item yang akan diambil yaitu 5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Stack &amp; Queues</a:t>
            </a:r>
            <a:r>
              <a:rPr lang="id"/>
              <a:t> | Queues</a:t>
            </a:r>
            <a:endParaRPr/>
          </a:p>
        </p:txBody>
      </p:sp>
      <p:sp>
        <p:nvSpPr>
          <p:cNvPr id="453" name="Google Shape;45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2"/>
          <p:cNvSpPr/>
          <p:nvPr/>
        </p:nvSpPr>
        <p:spPr>
          <a:xfrm>
            <a:off x="772500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455" name="Google Shape;455;p32"/>
          <p:cNvSpPr/>
          <p:nvPr/>
        </p:nvSpPr>
        <p:spPr>
          <a:xfrm>
            <a:off x="1233401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456" name="Google Shape;456;p32"/>
          <p:cNvSpPr/>
          <p:nvPr/>
        </p:nvSpPr>
        <p:spPr>
          <a:xfrm>
            <a:off x="1694303" y="1902268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457" name="Google Shape;457;p32"/>
          <p:cNvSpPr/>
          <p:nvPr/>
        </p:nvSpPr>
        <p:spPr>
          <a:xfrm>
            <a:off x="2155204" y="1902268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458" name="Google Shape;458;p32"/>
          <p:cNvSpPr/>
          <p:nvPr/>
        </p:nvSpPr>
        <p:spPr>
          <a:xfrm>
            <a:off x="2616105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459" name="Google Shape;459;p32"/>
          <p:cNvSpPr/>
          <p:nvPr/>
        </p:nvSpPr>
        <p:spPr>
          <a:xfrm>
            <a:off x="3077007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2"/>
          <p:cNvSpPr txBox="1"/>
          <p:nvPr/>
        </p:nvSpPr>
        <p:spPr>
          <a:xfrm>
            <a:off x="772500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1" name="Google Shape;461;p32"/>
          <p:cNvSpPr txBox="1"/>
          <p:nvPr/>
        </p:nvSpPr>
        <p:spPr>
          <a:xfrm>
            <a:off x="1233401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2" name="Google Shape;462;p32"/>
          <p:cNvSpPr txBox="1"/>
          <p:nvPr/>
        </p:nvSpPr>
        <p:spPr>
          <a:xfrm>
            <a:off x="1694303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3" name="Google Shape;463;p32"/>
          <p:cNvSpPr txBox="1"/>
          <p:nvPr/>
        </p:nvSpPr>
        <p:spPr>
          <a:xfrm>
            <a:off x="2155204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4" name="Google Shape;464;p32"/>
          <p:cNvSpPr txBox="1"/>
          <p:nvPr/>
        </p:nvSpPr>
        <p:spPr>
          <a:xfrm>
            <a:off x="2616105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5" name="Google Shape;465;p32"/>
          <p:cNvSpPr txBox="1"/>
          <p:nvPr/>
        </p:nvSpPr>
        <p:spPr>
          <a:xfrm>
            <a:off x="2888442" y="1152471"/>
            <a:ext cx="83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Max-1</a:t>
            </a:r>
            <a:endParaRPr sz="1200"/>
          </a:p>
        </p:txBody>
      </p:sp>
      <p:sp>
        <p:nvSpPr>
          <p:cNvPr id="466" name="Google Shape;466;p32"/>
          <p:cNvSpPr txBox="1"/>
          <p:nvPr/>
        </p:nvSpPr>
        <p:spPr>
          <a:xfrm>
            <a:off x="2616094" y="2363300"/>
            <a:ext cx="46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R</a:t>
            </a:r>
            <a:endParaRPr sz="1200"/>
          </a:p>
        </p:txBody>
      </p:sp>
      <p:sp>
        <p:nvSpPr>
          <p:cNvPr id="467" name="Google Shape;467;p32"/>
          <p:cNvSpPr txBox="1"/>
          <p:nvPr/>
        </p:nvSpPr>
        <p:spPr>
          <a:xfrm>
            <a:off x="583939" y="2363289"/>
            <a:ext cx="83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F</a:t>
            </a:r>
            <a:endParaRPr sz="1200"/>
          </a:p>
        </p:txBody>
      </p:sp>
      <p:sp>
        <p:nvSpPr>
          <p:cNvPr id="468" name="Google Shape;468;p32"/>
          <p:cNvSpPr txBox="1"/>
          <p:nvPr/>
        </p:nvSpPr>
        <p:spPr>
          <a:xfrm>
            <a:off x="3077005" y="1525938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69" name="Google Shape;4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903" y="1017728"/>
            <a:ext cx="3413025" cy="25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2"/>
          <p:cNvSpPr txBox="1"/>
          <p:nvPr/>
        </p:nvSpPr>
        <p:spPr>
          <a:xfrm>
            <a:off x="3966675" y="1391875"/>
            <a:ext cx="1015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insert(1)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insert(2)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insert(3)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insert(4)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insert(5)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insert(6)</a:t>
            </a:r>
            <a:endParaRPr/>
          </a:p>
        </p:txBody>
      </p:sp>
      <p:sp>
        <p:nvSpPr>
          <p:cNvPr id="471" name="Google Shape;471;p32"/>
          <p:cNvSpPr txBox="1"/>
          <p:nvPr/>
        </p:nvSpPr>
        <p:spPr>
          <a:xfrm>
            <a:off x="772505" y="3081925"/>
            <a:ext cx="64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N= </a:t>
            </a:r>
            <a:r>
              <a:rPr b="1" lang="id" sz="1200"/>
              <a:t>5</a:t>
            </a:r>
            <a:endParaRPr b="1"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Stack &amp; Queues</a:t>
            </a:r>
            <a:r>
              <a:rPr lang="id"/>
              <a:t> | Queues</a:t>
            </a:r>
            <a:endParaRPr/>
          </a:p>
        </p:txBody>
      </p:sp>
      <p:sp>
        <p:nvSpPr>
          <p:cNvPr id="477" name="Google Shape;47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3"/>
          <p:cNvSpPr/>
          <p:nvPr/>
        </p:nvSpPr>
        <p:spPr>
          <a:xfrm>
            <a:off x="772500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479" name="Google Shape;479;p33"/>
          <p:cNvSpPr/>
          <p:nvPr/>
        </p:nvSpPr>
        <p:spPr>
          <a:xfrm>
            <a:off x="1233401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480" name="Google Shape;480;p33"/>
          <p:cNvSpPr/>
          <p:nvPr/>
        </p:nvSpPr>
        <p:spPr>
          <a:xfrm>
            <a:off x="1694303" y="1902268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481" name="Google Shape;481;p33"/>
          <p:cNvSpPr/>
          <p:nvPr/>
        </p:nvSpPr>
        <p:spPr>
          <a:xfrm>
            <a:off x="2155204" y="1902268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482" name="Google Shape;482;p33"/>
          <p:cNvSpPr/>
          <p:nvPr/>
        </p:nvSpPr>
        <p:spPr>
          <a:xfrm>
            <a:off x="2616105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483" name="Google Shape;483;p33"/>
          <p:cNvSpPr/>
          <p:nvPr/>
        </p:nvSpPr>
        <p:spPr>
          <a:xfrm>
            <a:off x="3077007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484" name="Google Shape;484;p33"/>
          <p:cNvSpPr txBox="1"/>
          <p:nvPr/>
        </p:nvSpPr>
        <p:spPr>
          <a:xfrm>
            <a:off x="772500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5" name="Google Shape;485;p33"/>
          <p:cNvSpPr txBox="1"/>
          <p:nvPr/>
        </p:nvSpPr>
        <p:spPr>
          <a:xfrm>
            <a:off x="1233401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6" name="Google Shape;486;p33"/>
          <p:cNvSpPr txBox="1"/>
          <p:nvPr/>
        </p:nvSpPr>
        <p:spPr>
          <a:xfrm>
            <a:off x="1694303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7" name="Google Shape;487;p33"/>
          <p:cNvSpPr txBox="1"/>
          <p:nvPr/>
        </p:nvSpPr>
        <p:spPr>
          <a:xfrm>
            <a:off x="2155204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8" name="Google Shape;488;p33"/>
          <p:cNvSpPr txBox="1"/>
          <p:nvPr/>
        </p:nvSpPr>
        <p:spPr>
          <a:xfrm>
            <a:off x="2616105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9" name="Google Shape;489;p33"/>
          <p:cNvSpPr txBox="1"/>
          <p:nvPr/>
        </p:nvSpPr>
        <p:spPr>
          <a:xfrm>
            <a:off x="2888442" y="1152471"/>
            <a:ext cx="83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Max-1</a:t>
            </a:r>
            <a:endParaRPr sz="1200"/>
          </a:p>
        </p:txBody>
      </p:sp>
      <p:sp>
        <p:nvSpPr>
          <p:cNvPr id="490" name="Google Shape;490;p33"/>
          <p:cNvSpPr txBox="1"/>
          <p:nvPr/>
        </p:nvSpPr>
        <p:spPr>
          <a:xfrm>
            <a:off x="3076894" y="2363300"/>
            <a:ext cx="46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R</a:t>
            </a:r>
            <a:endParaRPr sz="1200"/>
          </a:p>
        </p:txBody>
      </p:sp>
      <p:sp>
        <p:nvSpPr>
          <p:cNvPr id="491" name="Google Shape;491;p33"/>
          <p:cNvSpPr txBox="1"/>
          <p:nvPr/>
        </p:nvSpPr>
        <p:spPr>
          <a:xfrm>
            <a:off x="583939" y="2363289"/>
            <a:ext cx="83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F</a:t>
            </a:r>
            <a:endParaRPr sz="1200"/>
          </a:p>
        </p:txBody>
      </p:sp>
      <p:sp>
        <p:nvSpPr>
          <p:cNvPr id="492" name="Google Shape;492;p33"/>
          <p:cNvSpPr txBox="1"/>
          <p:nvPr/>
        </p:nvSpPr>
        <p:spPr>
          <a:xfrm>
            <a:off x="3077005" y="1525938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93" name="Google Shape;4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903" y="1017728"/>
            <a:ext cx="3413025" cy="25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33"/>
          <p:cNvSpPr txBox="1"/>
          <p:nvPr/>
        </p:nvSpPr>
        <p:spPr>
          <a:xfrm>
            <a:off x="3966675" y="1391875"/>
            <a:ext cx="1015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insert(1)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insert(2)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insert(3)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insert(4)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insert(5)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insert(6)</a:t>
            </a:r>
            <a:endParaRPr b="1"/>
          </a:p>
        </p:txBody>
      </p:sp>
      <p:sp>
        <p:nvSpPr>
          <p:cNvPr id="495" name="Google Shape;495;p33"/>
          <p:cNvSpPr txBox="1"/>
          <p:nvPr/>
        </p:nvSpPr>
        <p:spPr>
          <a:xfrm>
            <a:off x="772505" y="3081925"/>
            <a:ext cx="64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N= </a:t>
            </a:r>
            <a:r>
              <a:rPr b="1" lang="id" sz="1200"/>
              <a:t>6</a:t>
            </a:r>
            <a:endParaRPr b="1"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Stack &amp; Queues</a:t>
            </a:r>
            <a:r>
              <a:rPr lang="id"/>
              <a:t> | Queues</a:t>
            </a:r>
            <a:endParaRPr/>
          </a:p>
        </p:txBody>
      </p:sp>
      <p:sp>
        <p:nvSpPr>
          <p:cNvPr id="501" name="Google Shape;50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4"/>
          <p:cNvSpPr/>
          <p:nvPr/>
        </p:nvSpPr>
        <p:spPr>
          <a:xfrm>
            <a:off x="772500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503" name="Google Shape;503;p34"/>
          <p:cNvSpPr/>
          <p:nvPr/>
        </p:nvSpPr>
        <p:spPr>
          <a:xfrm>
            <a:off x="1233401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504" name="Google Shape;504;p34"/>
          <p:cNvSpPr/>
          <p:nvPr/>
        </p:nvSpPr>
        <p:spPr>
          <a:xfrm>
            <a:off x="1694303" y="1902268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505" name="Google Shape;505;p34"/>
          <p:cNvSpPr/>
          <p:nvPr/>
        </p:nvSpPr>
        <p:spPr>
          <a:xfrm>
            <a:off x="2155204" y="1902268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506" name="Google Shape;506;p34"/>
          <p:cNvSpPr/>
          <p:nvPr/>
        </p:nvSpPr>
        <p:spPr>
          <a:xfrm>
            <a:off x="2616105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507" name="Google Shape;507;p34"/>
          <p:cNvSpPr/>
          <p:nvPr/>
        </p:nvSpPr>
        <p:spPr>
          <a:xfrm>
            <a:off x="3077007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508" name="Google Shape;508;p34"/>
          <p:cNvSpPr txBox="1"/>
          <p:nvPr/>
        </p:nvSpPr>
        <p:spPr>
          <a:xfrm>
            <a:off x="772500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9" name="Google Shape;509;p34"/>
          <p:cNvSpPr txBox="1"/>
          <p:nvPr/>
        </p:nvSpPr>
        <p:spPr>
          <a:xfrm>
            <a:off x="1233401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0" name="Google Shape;510;p34"/>
          <p:cNvSpPr txBox="1"/>
          <p:nvPr/>
        </p:nvSpPr>
        <p:spPr>
          <a:xfrm>
            <a:off x="1694303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1" name="Google Shape;511;p34"/>
          <p:cNvSpPr txBox="1"/>
          <p:nvPr/>
        </p:nvSpPr>
        <p:spPr>
          <a:xfrm>
            <a:off x="2155204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2" name="Google Shape;512;p34"/>
          <p:cNvSpPr txBox="1"/>
          <p:nvPr/>
        </p:nvSpPr>
        <p:spPr>
          <a:xfrm>
            <a:off x="2616105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3" name="Google Shape;513;p34"/>
          <p:cNvSpPr txBox="1"/>
          <p:nvPr/>
        </p:nvSpPr>
        <p:spPr>
          <a:xfrm>
            <a:off x="2888442" y="1152471"/>
            <a:ext cx="83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Max-1</a:t>
            </a:r>
            <a:endParaRPr sz="1200"/>
          </a:p>
        </p:txBody>
      </p:sp>
      <p:sp>
        <p:nvSpPr>
          <p:cNvPr id="514" name="Google Shape;514;p34"/>
          <p:cNvSpPr txBox="1"/>
          <p:nvPr/>
        </p:nvSpPr>
        <p:spPr>
          <a:xfrm>
            <a:off x="3076894" y="2363300"/>
            <a:ext cx="46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R</a:t>
            </a:r>
            <a:endParaRPr sz="1200"/>
          </a:p>
        </p:txBody>
      </p:sp>
      <p:sp>
        <p:nvSpPr>
          <p:cNvPr id="515" name="Google Shape;515;p34"/>
          <p:cNvSpPr txBox="1"/>
          <p:nvPr/>
        </p:nvSpPr>
        <p:spPr>
          <a:xfrm>
            <a:off x="583939" y="2363289"/>
            <a:ext cx="83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F</a:t>
            </a:r>
            <a:endParaRPr sz="1200"/>
          </a:p>
        </p:txBody>
      </p:sp>
      <p:sp>
        <p:nvSpPr>
          <p:cNvPr id="516" name="Google Shape;516;p34"/>
          <p:cNvSpPr txBox="1"/>
          <p:nvPr/>
        </p:nvSpPr>
        <p:spPr>
          <a:xfrm>
            <a:off x="3077005" y="1525938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17" name="Google Shape;5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903" y="1017728"/>
            <a:ext cx="3413025" cy="25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34"/>
          <p:cNvSpPr txBox="1"/>
          <p:nvPr/>
        </p:nvSpPr>
        <p:spPr>
          <a:xfrm>
            <a:off x="3966675" y="1391875"/>
            <a:ext cx="101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remove()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remove()</a:t>
            </a:r>
            <a:endParaRPr/>
          </a:p>
        </p:txBody>
      </p:sp>
      <p:pic>
        <p:nvPicPr>
          <p:cNvPr id="519" name="Google Shape;51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900" y="1044775"/>
            <a:ext cx="3185329" cy="2487175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34"/>
          <p:cNvSpPr/>
          <p:nvPr/>
        </p:nvSpPr>
        <p:spPr>
          <a:xfrm>
            <a:off x="241950" y="24260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521" name="Google Shape;521;p34"/>
          <p:cNvSpPr txBox="1"/>
          <p:nvPr/>
        </p:nvSpPr>
        <p:spPr>
          <a:xfrm>
            <a:off x="172200" y="2867350"/>
            <a:ext cx="60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Temp</a:t>
            </a:r>
            <a:endParaRPr b="1" sz="1200"/>
          </a:p>
        </p:txBody>
      </p:sp>
      <p:cxnSp>
        <p:nvCxnSpPr>
          <p:cNvPr id="522" name="Google Shape;522;p34"/>
          <p:cNvCxnSpPr>
            <a:stCxn id="502" idx="1"/>
            <a:endCxn id="520" idx="0"/>
          </p:cNvCxnSpPr>
          <p:nvPr/>
        </p:nvCxnSpPr>
        <p:spPr>
          <a:xfrm flipH="1">
            <a:off x="472500" y="2132732"/>
            <a:ext cx="300000" cy="293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3" name="Google Shape;523;p34"/>
          <p:cNvSpPr txBox="1"/>
          <p:nvPr/>
        </p:nvSpPr>
        <p:spPr>
          <a:xfrm>
            <a:off x="772505" y="3081925"/>
            <a:ext cx="64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N= </a:t>
            </a:r>
            <a:r>
              <a:rPr b="1" lang="id" sz="1200"/>
              <a:t>6</a:t>
            </a:r>
            <a:endParaRPr b="1" sz="1200"/>
          </a:p>
        </p:txBody>
      </p:sp>
      <p:sp>
        <p:nvSpPr>
          <p:cNvPr id="524" name="Google Shape;524;p34"/>
          <p:cNvSpPr/>
          <p:nvPr/>
        </p:nvSpPr>
        <p:spPr>
          <a:xfrm>
            <a:off x="1669725" y="3321607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525" name="Google Shape;525;p34"/>
          <p:cNvSpPr/>
          <p:nvPr/>
        </p:nvSpPr>
        <p:spPr>
          <a:xfrm>
            <a:off x="2130626" y="3321607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526" name="Google Shape;526;p34"/>
          <p:cNvSpPr/>
          <p:nvPr/>
        </p:nvSpPr>
        <p:spPr>
          <a:xfrm>
            <a:off x="2591528" y="3321543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527" name="Google Shape;527;p34"/>
          <p:cNvSpPr/>
          <p:nvPr/>
        </p:nvSpPr>
        <p:spPr>
          <a:xfrm>
            <a:off x="3052429" y="3321543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528" name="Google Shape;528;p34"/>
          <p:cNvSpPr/>
          <p:nvPr/>
        </p:nvSpPr>
        <p:spPr>
          <a:xfrm>
            <a:off x="3513330" y="3321607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529" name="Google Shape;529;p34"/>
          <p:cNvSpPr/>
          <p:nvPr/>
        </p:nvSpPr>
        <p:spPr>
          <a:xfrm>
            <a:off x="3974232" y="3321607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530" name="Google Shape;530;p34"/>
          <p:cNvSpPr txBox="1"/>
          <p:nvPr/>
        </p:nvSpPr>
        <p:spPr>
          <a:xfrm>
            <a:off x="1669725" y="2941038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1" name="Google Shape;531;p34"/>
          <p:cNvSpPr txBox="1"/>
          <p:nvPr/>
        </p:nvSpPr>
        <p:spPr>
          <a:xfrm>
            <a:off x="2130626" y="2941038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2" name="Google Shape;532;p34"/>
          <p:cNvSpPr txBox="1"/>
          <p:nvPr/>
        </p:nvSpPr>
        <p:spPr>
          <a:xfrm>
            <a:off x="2591528" y="2941038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3" name="Google Shape;533;p34"/>
          <p:cNvSpPr txBox="1"/>
          <p:nvPr/>
        </p:nvSpPr>
        <p:spPr>
          <a:xfrm>
            <a:off x="3052429" y="2941038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4" name="Google Shape;534;p34"/>
          <p:cNvSpPr txBox="1"/>
          <p:nvPr/>
        </p:nvSpPr>
        <p:spPr>
          <a:xfrm>
            <a:off x="3513330" y="2941038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5" name="Google Shape;535;p34"/>
          <p:cNvSpPr txBox="1"/>
          <p:nvPr/>
        </p:nvSpPr>
        <p:spPr>
          <a:xfrm>
            <a:off x="3785667" y="2571746"/>
            <a:ext cx="83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Max-1</a:t>
            </a:r>
            <a:endParaRPr sz="1200"/>
          </a:p>
        </p:txBody>
      </p:sp>
      <p:sp>
        <p:nvSpPr>
          <p:cNvPr id="536" name="Google Shape;536;p34"/>
          <p:cNvSpPr txBox="1"/>
          <p:nvPr/>
        </p:nvSpPr>
        <p:spPr>
          <a:xfrm>
            <a:off x="3974119" y="3782575"/>
            <a:ext cx="46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R</a:t>
            </a:r>
            <a:endParaRPr sz="1200"/>
          </a:p>
        </p:txBody>
      </p:sp>
      <p:sp>
        <p:nvSpPr>
          <p:cNvPr id="537" name="Google Shape;537;p34"/>
          <p:cNvSpPr txBox="1"/>
          <p:nvPr/>
        </p:nvSpPr>
        <p:spPr>
          <a:xfrm>
            <a:off x="3974230" y="294521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8" name="Google Shape;538;p34"/>
          <p:cNvSpPr/>
          <p:nvPr/>
        </p:nvSpPr>
        <p:spPr>
          <a:xfrm>
            <a:off x="1139175" y="3845307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539" name="Google Shape;539;p34"/>
          <p:cNvSpPr txBox="1"/>
          <p:nvPr/>
        </p:nvSpPr>
        <p:spPr>
          <a:xfrm>
            <a:off x="1069425" y="4286625"/>
            <a:ext cx="60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Temp</a:t>
            </a:r>
            <a:endParaRPr b="1" sz="1200"/>
          </a:p>
        </p:txBody>
      </p:sp>
      <p:cxnSp>
        <p:nvCxnSpPr>
          <p:cNvPr id="540" name="Google Shape;540;p34"/>
          <p:cNvCxnSpPr>
            <a:stCxn id="524" idx="1"/>
            <a:endCxn id="538" idx="0"/>
          </p:cNvCxnSpPr>
          <p:nvPr/>
        </p:nvCxnSpPr>
        <p:spPr>
          <a:xfrm flipH="1">
            <a:off x="1369725" y="3552007"/>
            <a:ext cx="300000" cy="293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1" name="Google Shape;541;p34"/>
          <p:cNvSpPr txBox="1"/>
          <p:nvPr/>
        </p:nvSpPr>
        <p:spPr>
          <a:xfrm>
            <a:off x="1669730" y="4501200"/>
            <a:ext cx="64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N= </a:t>
            </a:r>
            <a:r>
              <a:rPr b="1" lang="id" sz="1200"/>
              <a:t>6</a:t>
            </a:r>
            <a:endParaRPr b="1" sz="1200"/>
          </a:p>
        </p:txBody>
      </p:sp>
      <p:sp>
        <p:nvSpPr>
          <p:cNvPr id="542" name="Google Shape;542;p34"/>
          <p:cNvSpPr txBox="1"/>
          <p:nvPr/>
        </p:nvSpPr>
        <p:spPr>
          <a:xfrm>
            <a:off x="2002675" y="3782575"/>
            <a:ext cx="71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</a:rPr>
              <a:t>F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43" name="Google Shape;543;p34"/>
          <p:cNvSpPr/>
          <p:nvPr/>
        </p:nvSpPr>
        <p:spPr>
          <a:xfrm>
            <a:off x="5450750" y="1388300"/>
            <a:ext cx="2514900" cy="22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Stack &amp; Queues</a:t>
            </a:r>
            <a:r>
              <a:rPr lang="id"/>
              <a:t> | Queues</a:t>
            </a:r>
            <a:endParaRPr/>
          </a:p>
        </p:txBody>
      </p:sp>
      <p:sp>
        <p:nvSpPr>
          <p:cNvPr id="549" name="Google Shape;54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5"/>
          <p:cNvSpPr/>
          <p:nvPr/>
        </p:nvSpPr>
        <p:spPr>
          <a:xfrm>
            <a:off x="772500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551" name="Google Shape;551;p35"/>
          <p:cNvSpPr/>
          <p:nvPr/>
        </p:nvSpPr>
        <p:spPr>
          <a:xfrm>
            <a:off x="1233401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552" name="Google Shape;552;p35"/>
          <p:cNvSpPr/>
          <p:nvPr/>
        </p:nvSpPr>
        <p:spPr>
          <a:xfrm>
            <a:off x="1694303" y="1902268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553" name="Google Shape;553;p35"/>
          <p:cNvSpPr/>
          <p:nvPr/>
        </p:nvSpPr>
        <p:spPr>
          <a:xfrm>
            <a:off x="2155204" y="1902268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554" name="Google Shape;554;p35"/>
          <p:cNvSpPr/>
          <p:nvPr/>
        </p:nvSpPr>
        <p:spPr>
          <a:xfrm>
            <a:off x="2616105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555" name="Google Shape;555;p35"/>
          <p:cNvSpPr/>
          <p:nvPr/>
        </p:nvSpPr>
        <p:spPr>
          <a:xfrm>
            <a:off x="3077007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556" name="Google Shape;556;p35"/>
          <p:cNvSpPr txBox="1"/>
          <p:nvPr/>
        </p:nvSpPr>
        <p:spPr>
          <a:xfrm>
            <a:off x="772500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7" name="Google Shape;557;p35"/>
          <p:cNvSpPr txBox="1"/>
          <p:nvPr/>
        </p:nvSpPr>
        <p:spPr>
          <a:xfrm>
            <a:off x="1233401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8" name="Google Shape;558;p35"/>
          <p:cNvSpPr txBox="1"/>
          <p:nvPr/>
        </p:nvSpPr>
        <p:spPr>
          <a:xfrm>
            <a:off x="1694303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9" name="Google Shape;559;p35"/>
          <p:cNvSpPr txBox="1"/>
          <p:nvPr/>
        </p:nvSpPr>
        <p:spPr>
          <a:xfrm>
            <a:off x="2155204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0" name="Google Shape;560;p35"/>
          <p:cNvSpPr txBox="1"/>
          <p:nvPr/>
        </p:nvSpPr>
        <p:spPr>
          <a:xfrm>
            <a:off x="2616105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1" name="Google Shape;561;p35"/>
          <p:cNvSpPr txBox="1"/>
          <p:nvPr/>
        </p:nvSpPr>
        <p:spPr>
          <a:xfrm>
            <a:off x="2888442" y="1152471"/>
            <a:ext cx="83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Max-1</a:t>
            </a:r>
            <a:endParaRPr sz="1200"/>
          </a:p>
        </p:txBody>
      </p:sp>
      <p:sp>
        <p:nvSpPr>
          <p:cNvPr id="562" name="Google Shape;562;p35"/>
          <p:cNvSpPr txBox="1"/>
          <p:nvPr/>
        </p:nvSpPr>
        <p:spPr>
          <a:xfrm>
            <a:off x="3076894" y="2363300"/>
            <a:ext cx="46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R</a:t>
            </a:r>
            <a:endParaRPr sz="1200"/>
          </a:p>
        </p:txBody>
      </p:sp>
      <p:sp>
        <p:nvSpPr>
          <p:cNvPr id="563" name="Google Shape;563;p35"/>
          <p:cNvSpPr txBox="1"/>
          <p:nvPr/>
        </p:nvSpPr>
        <p:spPr>
          <a:xfrm>
            <a:off x="3077005" y="1525938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64" name="Google Shape;5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903" y="1017728"/>
            <a:ext cx="3413025" cy="25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35"/>
          <p:cNvSpPr txBox="1"/>
          <p:nvPr/>
        </p:nvSpPr>
        <p:spPr>
          <a:xfrm>
            <a:off x="3966675" y="1391875"/>
            <a:ext cx="101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remove()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remove()</a:t>
            </a:r>
            <a:endParaRPr/>
          </a:p>
        </p:txBody>
      </p:sp>
      <p:pic>
        <p:nvPicPr>
          <p:cNvPr id="566" name="Google Shape;56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900" y="1044775"/>
            <a:ext cx="3185329" cy="2487175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35"/>
          <p:cNvSpPr/>
          <p:nvPr/>
        </p:nvSpPr>
        <p:spPr>
          <a:xfrm>
            <a:off x="241950" y="24260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568" name="Google Shape;568;p35"/>
          <p:cNvSpPr txBox="1"/>
          <p:nvPr/>
        </p:nvSpPr>
        <p:spPr>
          <a:xfrm>
            <a:off x="172200" y="2867350"/>
            <a:ext cx="60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Temp</a:t>
            </a:r>
            <a:endParaRPr b="1" sz="1200"/>
          </a:p>
        </p:txBody>
      </p:sp>
      <p:sp>
        <p:nvSpPr>
          <p:cNvPr id="569" name="Google Shape;569;p35"/>
          <p:cNvSpPr txBox="1"/>
          <p:nvPr/>
        </p:nvSpPr>
        <p:spPr>
          <a:xfrm>
            <a:off x="772505" y="3081925"/>
            <a:ext cx="64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N= </a:t>
            </a:r>
            <a:r>
              <a:rPr b="1" lang="id" sz="1200"/>
              <a:t>6</a:t>
            </a:r>
            <a:endParaRPr b="1" sz="1200"/>
          </a:p>
        </p:txBody>
      </p:sp>
      <p:sp>
        <p:nvSpPr>
          <p:cNvPr id="570" name="Google Shape;570;p35"/>
          <p:cNvSpPr txBox="1"/>
          <p:nvPr/>
        </p:nvSpPr>
        <p:spPr>
          <a:xfrm>
            <a:off x="1105450" y="2363300"/>
            <a:ext cx="71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</a:rPr>
              <a:t>F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71" name="Google Shape;571;p35"/>
          <p:cNvSpPr/>
          <p:nvPr/>
        </p:nvSpPr>
        <p:spPr>
          <a:xfrm flipH="1" rot="10800000">
            <a:off x="5450750" y="1615925"/>
            <a:ext cx="2514900" cy="967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5"/>
          <p:cNvSpPr txBox="1"/>
          <p:nvPr/>
        </p:nvSpPr>
        <p:spPr>
          <a:xfrm>
            <a:off x="7175300" y="1615925"/>
            <a:ext cx="83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FALSE</a:t>
            </a:r>
            <a:endParaRPr b="1"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Stack &amp; Queues</a:t>
            </a:r>
            <a:r>
              <a:rPr lang="id"/>
              <a:t> | Queues</a:t>
            </a:r>
            <a:endParaRPr/>
          </a:p>
        </p:txBody>
      </p:sp>
      <p:sp>
        <p:nvSpPr>
          <p:cNvPr id="578" name="Google Shape;57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6"/>
          <p:cNvSpPr/>
          <p:nvPr/>
        </p:nvSpPr>
        <p:spPr>
          <a:xfrm>
            <a:off x="772500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580" name="Google Shape;580;p36"/>
          <p:cNvSpPr/>
          <p:nvPr/>
        </p:nvSpPr>
        <p:spPr>
          <a:xfrm>
            <a:off x="1233401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581" name="Google Shape;581;p36"/>
          <p:cNvSpPr/>
          <p:nvPr/>
        </p:nvSpPr>
        <p:spPr>
          <a:xfrm>
            <a:off x="1694303" y="1902268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582" name="Google Shape;582;p36"/>
          <p:cNvSpPr/>
          <p:nvPr/>
        </p:nvSpPr>
        <p:spPr>
          <a:xfrm>
            <a:off x="2155204" y="1902268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583" name="Google Shape;583;p36"/>
          <p:cNvSpPr/>
          <p:nvPr/>
        </p:nvSpPr>
        <p:spPr>
          <a:xfrm>
            <a:off x="2616105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584" name="Google Shape;584;p36"/>
          <p:cNvSpPr/>
          <p:nvPr/>
        </p:nvSpPr>
        <p:spPr>
          <a:xfrm>
            <a:off x="3077007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585" name="Google Shape;585;p36"/>
          <p:cNvSpPr txBox="1"/>
          <p:nvPr/>
        </p:nvSpPr>
        <p:spPr>
          <a:xfrm>
            <a:off x="772500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6" name="Google Shape;586;p36"/>
          <p:cNvSpPr txBox="1"/>
          <p:nvPr/>
        </p:nvSpPr>
        <p:spPr>
          <a:xfrm>
            <a:off x="1233401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7" name="Google Shape;587;p36"/>
          <p:cNvSpPr txBox="1"/>
          <p:nvPr/>
        </p:nvSpPr>
        <p:spPr>
          <a:xfrm>
            <a:off x="1694303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8" name="Google Shape;588;p36"/>
          <p:cNvSpPr txBox="1"/>
          <p:nvPr/>
        </p:nvSpPr>
        <p:spPr>
          <a:xfrm>
            <a:off x="2155204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9" name="Google Shape;589;p36"/>
          <p:cNvSpPr txBox="1"/>
          <p:nvPr/>
        </p:nvSpPr>
        <p:spPr>
          <a:xfrm>
            <a:off x="2616105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0" name="Google Shape;590;p36"/>
          <p:cNvSpPr txBox="1"/>
          <p:nvPr/>
        </p:nvSpPr>
        <p:spPr>
          <a:xfrm>
            <a:off x="2888442" y="1152471"/>
            <a:ext cx="83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Max-1</a:t>
            </a:r>
            <a:endParaRPr sz="1200"/>
          </a:p>
        </p:txBody>
      </p:sp>
      <p:sp>
        <p:nvSpPr>
          <p:cNvPr id="591" name="Google Shape;591;p36"/>
          <p:cNvSpPr txBox="1"/>
          <p:nvPr/>
        </p:nvSpPr>
        <p:spPr>
          <a:xfrm>
            <a:off x="3076894" y="2363300"/>
            <a:ext cx="46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R</a:t>
            </a:r>
            <a:endParaRPr sz="1200"/>
          </a:p>
        </p:txBody>
      </p:sp>
      <p:sp>
        <p:nvSpPr>
          <p:cNvPr id="592" name="Google Shape;592;p36"/>
          <p:cNvSpPr txBox="1"/>
          <p:nvPr/>
        </p:nvSpPr>
        <p:spPr>
          <a:xfrm>
            <a:off x="3077005" y="1525938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93" name="Google Shape;5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903" y="1017728"/>
            <a:ext cx="3413025" cy="25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36"/>
          <p:cNvSpPr txBox="1"/>
          <p:nvPr/>
        </p:nvSpPr>
        <p:spPr>
          <a:xfrm>
            <a:off x="3966675" y="1391875"/>
            <a:ext cx="101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remove()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remove()</a:t>
            </a:r>
            <a:endParaRPr/>
          </a:p>
        </p:txBody>
      </p:sp>
      <p:pic>
        <p:nvPicPr>
          <p:cNvPr id="595" name="Google Shape;59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900" y="1044775"/>
            <a:ext cx="3185329" cy="2487175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36"/>
          <p:cNvSpPr/>
          <p:nvPr/>
        </p:nvSpPr>
        <p:spPr>
          <a:xfrm>
            <a:off x="241950" y="24260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597" name="Google Shape;597;p36"/>
          <p:cNvSpPr txBox="1"/>
          <p:nvPr/>
        </p:nvSpPr>
        <p:spPr>
          <a:xfrm>
            <a:off x="172200" y="2867350"/>
            <a:ext cx="60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Temp</a:t>
            </a:r>
            <a:endParaRPr b="1" sz="1200"/>
          </a:p>
        </p:txBody>
      </p:sp>
      <p:sp>
        <p:nvSpPr>
          <p:cNvPr id="598" name="Google Shape;598;p36"/>
          <p:cNvSpPr txBox="1"/>
          <p:nvPr/>
        </p:nvSpPr>
        <p:spPr>
          <a:xfrm>
            <a:off x="772505" y="3081925"/>
            <a:ext cx="64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N= </a:t>
            </a:r>
            <a:r>
              <a:rPr b="1" lang="id" sz="1200"/>
              <a:t>5</a:t>
            </a:r>
            <a:endParaRPr b="1" sz="1200"/>
          </a:p>
        </p:txBody>
      </p:sp>
      <p:sp>
        <p:nvSpPr>
          <p:cNvPr id="599" name="Google Shape;599;p36"/>
          <p:cNvSpPr txBox="1"/>
          <p:nvPr/>
        </p:nvSpPr>
        <p:spPr>
          <a:xfrm>
            <a:off x="1105450" y="2363300"/>
            <a:ext cx="71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</a:rPr>
              <a:t>F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00" name="Google Shape;600;p36"/>
          <p:cNvSpPr/>
          <p:nvPr/>
        </p:nvSpPr>
        <p:spPr>
          <a:xfrm>
            <a:off x="5450750" y="2583125"/>
            <a:ext cx="2514900" cy="53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6"/>
          <p:cNvSpPr txBox="1"/>
          <p:nvPr/>
        </p:nvSpPr>
        <p:spPr>
          <a:xfrm>
            <a:off x="7175300" y="1615925"/>
            <a:ext cx="83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FALSE</a:t>
            </a:r>
            <a:endParaRPr b="1"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Stack &amp; Queues</a:t>
            </a:r>
            <a:r>
              <a:rPr lang="id"/>
              <a:t> | Queues</a:t>
            </a:r>
            <a:endParaRPr/>
          </a:p>
        </p:txBody>
      </p:sp>
      <p:sp>
        <p:nvSpPr>
          <p:cNvPr id="607" name="Google Shape;60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7"/>
          <p:cNvSpPr/>
          <p:nvPr/>
        </p:nvSpPr>
        <p:spPr>
          <a:xfrm>
            <a:off x="772500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609" name="Google Shape;609;p37"/>
          <p:cNvSpPr/>
          <p:nvPr/>
        </p:nvSpPr>
        <p:spPr>
          <a:xfrm>
            <a:off x="1233401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610" name="Google Shape;610;p37"/>
          <p:cNvSpPr/>
          <p:nvPr/>
        </p:nvSpPr>
        <p:spPr>
          <a:xfrm>
            <a:off x="1694303" y="1902268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611" name="Google Shape;611;p37"/>
          <p:cNvSpPr/>
          <p:nvPr/>
        </p:nvSpPr>
        <p:spPr>
          <a:xfrm>
            <a:off x="2155204" y="1902268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612" name="Google Shape;612;p37"/>
          <p:cNvSpPr/>
          <p:nvPr/>
        </p:nvSpPr>
        <p:spPr>
          <a:xfrm>
            <a:off x="2616105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613" name="Google Shape;613;p37"/>
          <p:cNvSpPr/>
          <p:nvPr/>
        </p:nvSpPr>
        <p:spPr>
          <a:xfrm>
            <a:off x="3077007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614" name="Google Shape;614;p37"/>
          <p:cNvSpPr txBox="1"/>
          <p:nvPr/>
        </p:nvSpPr>
        <p:spPr>
          <a:xfrm>
            <a:off x="772500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5" name="Google Shape;615;p37"/>
          <p:cNvSpPr txBox="1"/>
          <p:nvPr/>
        </p:nvSpPr>
        <p:spPr>
          <a:xfrm>
            <a:off x="1233401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6" name="Google Shape;616;p37"/>
          <p:cNvSpPr txBox="1"/>
          <p:nvPr/>
        </p:nvSpPr>
        <p:spPr>
          <a:xfrm>
            <a:off x="1694303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7" name="Google Shape;617;p37"/>
          <p:cNvSpPr txBox="1"/>
          <p:nvPr/>
        </p:nvSpPr>
        <p:spPr>
          <a:xfrm>
            <a:off x="2155204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8" name="Google Shape;618;p37"/>
          <p:cNvSpPr txBox="1"/>
          <p:nvPr/>
        </p:nvSpPr>
        <p:spPr>
          <a:xfrm>
            <a:off x="2616105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9" name="Google Shape;619;p37"/>
          <p:cNvSpPr txBox="1"/>
          <p:nvPr/>
        </p:nvSpPr>
        <p:spPr>
          <a:xfrm>
            <a:off x="2888442" y="1152471"/>
            <a:ext cx="83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Max-1</a:t>
            </a:r>
            <a:endParaRPr sz="1200"/>
          </a:p>
        </p:txBody>
      </p:sp>
      <p:sp>
        <p:nvSpPr>
          <p:cNvPr id="620" name="Google Shape;620;p37"/>
          <p:cNvSpPr txBox="1"/>
          <p:nvPr/>
        </p:nvSpPr>
        <p:spPr>
          <a:xfrm>
            <a:off x="3076894" y="2363300"/>
            <a:ext cx="46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R</a:t>
            </a:r>
            <a:endParaRPr sz="1200"/>
          </a:p>
        </p:txBody>
      </p:sp>
      <p:sp>
        <p:nvSpPr>
          <p:cNvPr id="621" name="Google Shape;621;p37"/>
          <p:cNvSpPr txBox="1"/>
          <p:nvPr/>
        </p:nvSpPr>
        <p:spPr>
          <a:xfrm>
            <a:off x="3077005" y="1525938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22" name="Google Shape;6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903" y="1017728"/>
            <a:ext cx="3413025" cy="25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37"/>
          <p:cNvSpPr txBox="1"/>
          <p:nvPr/>
        </p:nvSpPr>
        <p:spPr>
          <a:xfrm>
            <a:off x="3966675" y="1391875"/>
            <a:ext cx="101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remove()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remove()</a:t>
            </a:r>
            <a:endParaRPr b="1"/>
          </a:p>
        </p:txBody>
      </p:sp>
      <p:pic>
        <p:nvPicPr>
          <p:cNvPr id="624" name="Google Shape;62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900" y="1044775"/>
            <a:ext cx="3185329" cy="2487175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37"/>
          <p:cNvSpPr/>
          <p:nvPr/>
        </p:nvSpPr>
        <p:spPr>
          <a:xfrm>
            <a:off x="241950" y="24260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626" name="Google Shape;626;p37"/>
          <p:cNvSpPr txBox="1"/>
          <p:nvPr/>
        </p:nvSpPr>
        <p:spPr>
          <a:xfrm>
            <a:off x="172200" y="2867350"/>
            <a:ext cx="60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Temp</a:t>
            </a:r>
            <a:endParaRPr b="1" sz="1200"/>
          </a:p>
        </p:txBody>
      </p:sp>
      <p:sp>
        <p:nvSpPr>
          <p:cNvPr id="627" name="Google Shape;627;p37"/>
          <p:cNvSpPr txBox="1"/>
          <p:nvPr/>
        </p:nvSpPr>
        <p:spPr>
          <a:xfrm>
            <a:off x="772505" y="3081925"/>
            <a:ext cx="64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N= </a:t>
            </a:r>
            <a:r>
              <a:rPr b="1" lang="id" sz="1200"/>
              <a:t>4</a:t>
            </a:r>
            <a:endParaRPr b="1" sz="1200"/>
          </a:p>
        </p:txBody>
      </p:sp>
      <p:sp>
        <p:nvSpPr>
          <p:cNvPr id="628" name="Google Shape;628;p37"/>
          <p:cNvSpPr txBox="1"/>
          <p:nvPr/>
        </p:nvSpPr>
        <p:spPr>
          <a:xfrm>
            <a:off x="1531475" y="2363300"/>
            <a:ext cx="71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</a:rPr>
              <a:t>F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Stack &amp; Queues</a:t>
            </a:r>
            <a:r>
              <a:rPr lang="id"/>
              <a:t> | Queues</a:t>
            </a:r>
            <a:endParaRPr/>
          </a:p>
        </p:txBody>
      </p:sp>
      <p:sp>
        <p:nvSpPr>
          <p:cNvPr id="634" name="Google Shape;63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8"/>
          <p:cNvSpPr/>
          <p:nvPr/>
        </p:nvSpPr>
        <p:spPr>
          <a:xfrm>
            <a:off x="772500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636" name="Google Shape;636;p38"/>
          <p:cNvSpPr/>
          <p:nvPr/>
        </p:nvSpPr>
        <p:spPr>
          <a:xfrm>
            <a:off x="1233401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637" name="Google Shape;637;p38"/>
          <p:cNvSpPr/>
          <p:nvPr/>
        </p:nvSpPr>
        <p:spPr>
          <a:xfrm>
            <a:off x="1694303" y="1902268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638" name="Google Shape;638;p38"/>
          <p:cNvSpPr/>
          <p:nvPr/>
        </p:nvSpPr>
        <p:spPr>
          <a:xfrm>
            <a:off x="2155204" y="1902268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639" name="Google Shape;639;p38"/>
          <p:cNvSpPr/>
          <p:nvPr/>
        </p:nvSpPr>
        <p:spPr>
          <a:xfrm>
            <a:off x="2616105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640" name="Google Shape;640;p38"/>
          <p:cNvSpPr/>
          <p:nvPr/>
        </p:nvSpPr>
        <p:spPr>
          <a:xfrm>
            <a:off x="3077007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641" name="Google Shape;641;p38"/>
          <p:cNvSpPr txBox="1"/>
          <p:nvPr/>
        </p:nvSpPr>
        <p:spPr>
          <a:xfrm>
            <a:off x="772500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2" name="Google Shape;642;p38"/>
          <p:cNvSpPr txBox="1"/>
          <p:nvPr/>
        </p:nvSpPr>
        <p:spPr>
          <a:xfrm>
            <a:off x="1233401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3" name="Google Shape;643;p38"/>
          <p:cNvSpPr txBox="1"/>
          <p:nvPr/>
        </p:nvSpPr>
        <p:spPr>
          <a:xfrm>
            <a:off x="1694303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4" name="Google Shape;644;p38"/>
          <p:cNvSpPr txBox="1"/>
          <p:nvPr/>
        </p:nvSpPr>
        <p:spPr>
          <a:xfrm>
            <a:off x="2155204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5" name="Google Shape;645;p38"/>
          <p:cNvSpPr txBox="1"/>
          <p:nvPr/>
        </p:nvSpPr>
        <p:spPr>
          <a:xfrm>
            <a:off x="2616105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6" name="Google Shape;646;p38"/>
          <p:cNvSpPr txBox="1"/>
          <p:nvPr/>
        </p:nvSpPr>
        <p:spPr>
          <a:xfrm>
            <a:off x="2888442" y="1275371"/>
            <a:ext cx="83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Max-1</a:t>
            </a:r>
            <a:endParaRPr sz="1200"/>
          </a:p>
        </p:txBody>
      </p:sp>
      <p:sp>
        <p:nvSpPr>
          <p:cNvPr id="647" name="Google Shape;647;p38"/>
          <p:cNvSpPr txBox="1"/>
          <p:nvPr/>
        </p:nvSpPr>
        <p:spPr>
          <a:xfrm>
            <a:off x="3076994" y="2363300"/>
            <a:ext cx="46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R</a:t>
            </a:r>
            <a:endParaRPr sz="1200"/>
          </a:p>
        </p:txBody>
      </p:sp>
      <p:sp>
        <p:nvSpPr>
          <p:cNvPr id="648" name="Google Shape;648;p38"/>
          <p:cNvSpPr txBox="1"/>
          <p:nvPr/>
        </p:nvSpPr>
        <p:spPr>
          <a:xfrm>
            <a:off x="1505739" y="2363289"/>
            <a:ext cx="83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F</a:t>
            </a:r>
            <a:endParaRPr sz="1200"/>
          </a:p>
        </p:txBody>
      </p:sp>
      <p:sp>
        <p:nvSpPr>
          <p:cNvPr id="649" name="Google Shape;649;p38"/>
          <p:cNvSpPr txBox="1"/>
          <p:nvPr/>
        </p:nvSpPr>
        <p:spPr>
          <a:xfrm>
            <a:off x="3077005" y="1525938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50" name="Google Shape;6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903" y="1017728"/>
            <a:ext cx="3413025" cy="25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38"/>
          <p:cNvSpPr txBox="1"/>
          <p:nvPr/>
        </p:nvSpPr>
        <p:spPr>
          <a:xfrm>
            <a:off x="3966675" y="1391875"/>
            <a:ext cx="101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insert(7)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insert(8)</a:t>
            </a:r>
            <a:endParaRPr/>
          </a:p>
        </p:txBody>
      </p:sp>
      <p:sp>
        <p:nvSpPr>
          <p:cNvPr id="652" name="Google Shape;652;p38"/>
          <p:cNvSpPr txBox="1"/>
          <p:nvPr/>
        </p:nvSpPr>
        <p:spPr>
          <a:xfrm>
            <a:off x="772505" y="2808825"/>
            <a:ext cx="64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N= </a:t>
            </a:r>
            <a:r>
              <a:rPr b="1" lang="id" sz="1200"/>
              <a:t>4</a:t>
            </a:r>
            <a:endParaRPr b="1" sz="1200"/>
          </a:p>
        </p:txBody>
      </p:sp>
      <p:sp>
        <p:nvSpPr>
          <p:cNvPr id="653" name="Google Shape;653;p38"/>
          <p:cNvSpPr/>
          <p:nvPr/>
        </p:nvSpPr>
        <p:spPr>
          <a:xfrm>
            <a:off x="5541775" y="1388300"/>
            <a:ext cx="2435100" cy="975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8"/>
          <p:cNvSpPr txBox="1"/>
          <p:nvPr/>
        </p:nvSpPr>
        <p:spPr>
          <a:xfrm>
            <a:off x="7254950" y="1932625"/>
            <a:ext cx="8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TRUE</a:t>
            </a:r>
            <a:endParaRPr b="1"/>
          </a:p>
        </p:txBody>
      </p:sp>
      <p:sp>
        <p:nvSpPr>
          <p:cNvPr id="655" name="Google Shape;655;p38"/>
          <p:cNvSpPr/>
          <p:nvPr/>
        </p:nvSpPr>
        <p:spPr>
          <a:xfrm>
            <a:off x="772500" y="362508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656" name="Google Shape;656;p38"/>
          <p:cNvSpPr/>
          <p:nvPr/>
        </p:nvSpPr>
        <p:spPr>
          <a:xfrm>
            <a:off x="1233401" y="362508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657" name="Google Shape;657;p38"/>
          <p:cNvSpPr/>
          <p:nvPr/>
        </p:nvSpPr>
        <p:spPr>
          <a:xfrm>
            <a:off x="1694303" y="3625018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658" name="Google Shape;658;p38"/>
          <p:cNvSpPr/>
          <p:nvPr/>
        </p:nvSpPr>
        <p:spPr>
          <a:xfrm>
            <a:off x="2155204" y="3625018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659" name="Google Shape;659;p38"/>
          <p:cNvSpPr/>
          <p:nvPr/>
        </p:nvSpPr>
        <p:spPr>
          <a:xfrm>
            <a:off x="2616105" y="362508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660" name="Google Shape;660;p38"/>
          <p:cNvSpPr/>
          <p:nvPr/>
        </p:nvSpPr>
        <p:spPr>
          <a:xfrm>
            <a:off x="3077007" y="362508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661" name="Google Shape;661;p38"/>
          <p:cNvSpPr txBox="1"/>
          <p:nvPr/>
        </p:nvSpPr>
        <p:spPr>
          <a:xfrm>
            <a:off x="772500" y="324451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2" name="Google Shape;662;p38"/>
          <p:cNvSpPr txBox="1"/>
          <p:nvPr/>
        </p:nvSpPr>
        <p:spPr>
          <a:xfrm>
            <a:off x="1233401" y="324451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3" name="Google Shape;663;p38"/>
          <p:cNvSpPr txBox="1"/>
          <p:nvPr/>
        </p:nvSpPr>
        <p:spPr>
          <a:xfrm>
            <a:off x="1694303" y="324451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4" name="Google Shape;664;p38"/>
          <p:cNvSpPr txBox="1"/>
          <p:nvPr/>
        </p:nvSpPr>
        <p:spPr>
          <a:xfrm>
            <a:off x="2155204" y="324451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5" name="Google Shape;665;p38"/>
          <p:cNvSpPr txBox="1"/>
          <p:nvPr/>
        </p:nvSpPr>
        <p:spPr>
          <a:xfrm>
            <a:off x="2616105" y="324451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6" name="Google Shape;666;p38"/>
          <p:cNvSpPr txBox="1"/>
          <p:nvPr/>
        </p:nvSpPr>
        <p:spPr>
          <a:xfrm>
            <a:off x="2888442" y="2994183"/>
            <a:ext cx="83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Max-1</a:t>
            </a:r>
            <a:endParaRPr sz="1200"/>
          </a:p>
        </p:txBody>
      </p:sp>
      <p:sp>
        <p:nvSpPr>
          <p:cNvPr id="667" name="Google Shape;667;p38"/>
          <p:cNvSpPr txBox="1"/>
          <p:nvPr/>
        </p:nvSpPr>
        <p:spPr>
          <a:xfrm>
            <a:off x="311694" y="4086050"/>
            <a:ext cx="46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FF0000"/>
                </a:solidFill>
              </a:rPr>
              <a:t>R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668" name="Google Shape;668;p38"/>
          <p:cNvSpPr txBox="1"/>
          <p:nvPr/>
        </p:nvSpPr>
        <p:spPr>
          <a:xfrm>
            <a:off x="1505739" y="4086039"/>
            <a:ext cx="83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F</a:t>
            </a:r>
            <a:endParaRPr sz="1200"/>
          </a:p>
        </p:txBody>
      </p:sp>
      <p:sp>
        <p:nvSpPr>
          <p:cNvPr id="669" name="Google Shape;669;p38"/>
          <p:cNvSpPr txBox="1"/>
          <p:nvPr/>
        </p:nvSpPr>
        <p:spPr>
          <a:xfrm>
            <a:off x="3077005" y="3248688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0" name="Google Shape;670;p38"/>
          <p:cNvSpPr txBox="1"/>
          <p:nvPr/>
        </p:nvSpPr>
        <p:spPr>
          <a:xfrm>
            <a:off x="772505" y="4531575"/>
            <a:ext cx="64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N= </a:t>
            </a:r>
            <a:r>
              <a:rPr b="1" lang="id" sz="1200"/>
              <a:t>4</a:t>
            </a:r>
            <a:endParaRPr b="1"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Stack &amp; Queues</a:t>
            </a:r>
            <a:r>
              <a:rPr lang="id"/>
              <a:t> | Queues</a:t>
            </a:r>
            <a:endParaRPr/>
          </a:p>
        </p:txBody>
      </p:sp>
      <p:sp>
        <p:nvSpPr>
          <p:cNvPr id="676" name="Google Shape;67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9"/>
          <p:cNvSpPr/>
          <p:nvPr/>
        </p:nvSpPr>
        <p:spPr>
          <a:xfrm>
            <a:off x="772500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7</a:t>
            </a:r>
            <a:endParaRPr/>
          </a:p>
        </p:txBody>
      </p:sp>
      <p:sp>
        <p:nvSpPr>
          <p:cNvPr id="678" name="Google Shape;678;p39"/>
          <p:cNvSpPr/>
          <p:nvPr/>
        </p:nvSpPr>
        <p:spPr>
          <a:xfrm>
            <a:off x="1233401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679" name="Google Shape;679;p39"/>
          <p:cNvSpPr/>
          <p:nvPr/>
        </p:nvSpPr>
        <p:spPr>
          <a:xfrm>
            <a:off x="1694303" y="1902268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680" name="Google Shape;680;p39"/>
          <p:cNvSpPr/>
          <p:nvPr/>
        </p:nvSpPr>
        <p:spPr>
          <a:xfrm>
            <a:off x="2155204" y="1902268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681" name="Google Shape;681;p39"/>
          <p:cNvSpPr/>
          <p:nvPr/>
        </p:nvSpPr>
        <p:spPr>
          <a:xfrm>
            <a:off x="2616105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682" name="Google Shape;682;p39"/>
          <p:cNvSpPr/>
          <p:nvPr/>
        </p:nvSpPr>
        <p:spPr>
          <a:xfrm>
            <a:off x="3077007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683" name="Google Shape;683;p39"/>
          <p:cNvSpPr txBox="1"/>
          <p:nvPr/>
        </p:nvSpPr>
        <p:spPr>
          <a:xfrm>
            <a:off x="772500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4" name="Google Shape;684;p39"/>
          <p:cNvSpPr txBox="1"/>
          <p:nvPr/>
        </p:nvSpPr>
        <p:spPr>
          <a:xfrm>
            <a:off x="1233401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5" name="Google Shape;685;p39"/>
          <p:cNvSpPr txBox="1"/>
          <p:nvPr/>
        </p:nvSpPr>
        <p:spPr>
          <a:xfrm>
            <a:off x="1694303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6" name="Google Shape;686;p39"/>
          <p:cNvSpPr txBox="1"/>
          <p:nvPr/>
        </p:nvSpPr>
        <p:spPr>
          <a:xfrm>
            <a:off x="2155204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7" name="Google Shape;687;p39"/>
          <p:cNvSpPr txBox="1"/>
          <p:nvPr/>
        </p:nvSpPr>
        <p:spPr>
          <a:xfrm>
            <a:off x="2616105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8" name="Google Shape;688;p39"/>
          <p:cNvSpPr txBox="1"/>
          <p:nvPr/>
        </p:nvSpPr>
        <p:spPr>
          <a:xfrm>
            <a:off x="2888442" y="1275371"/>
            <a:ext cx="83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Max-1</a:t>
            </a:r>
            <a:endParaRPr sz="1200"/>
          </a:p>
        </p:txBody>
      </p:sp>
      <p:sp>
        <p:nvSpPr>
          <p:cNvPr id="689" name="Google Shape;689;p39"/>
          <p:cNvSpPr txBox="1"/>
          <p:nvPr/>
        </p:nvSpPr>
        <p:spPr>
          <a:xfrm>
            <a:off x="772494" y="2363300"/>
            <a:ext cx="46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R</a:t>
            </a:r>
            <a:endParaRPr sz="1200"/>
          </a:p>
        </p:txBody>
      </p:sp>
      <p:sp>
        <p:nvSpPr>
          <p:cNvPr id="690" name="Google Shape;690;p39"/>
          <p:cNvSpPr txBox="1"/>
          <p:nvPr/>
        </p:nvSpPr>
        <p:spPr>
          <a:xfrm>
            <a:off x="1505739" y="2363289"/>
            <a:ext cx="83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F</a:t>
            </a:r>
            <a:endParaRPr sz="1200"/>
          </a:p>
        </p:txBody>
      </p:sp>
      <p:sp>
        <p:nvSpPr>
          <p:cNvPr id="691" name="Google Shape;691;p39"/>
          <p:cNvSpPr txBox="1"/>
          <p:nvPr/>
        </p:nvSpPr>
        <p:spPr>
          <a:xfrm>
            <a:off x="3077005" y="1525938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92" name="Google Shape;69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903" y="1017728"/>
            <a:ext cx="3413025" cy="25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39"/>
          <p:cNvSpPr txBox="1"/>
          <p:nvPr/>
        </p:nvSpPr>
        <p:spPr>
          <a:xfrm>
            <a:off x="3966675" y="1391875"/>
            <a:ext cx="101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insert(7)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insert(8)</a:t>
            </a:r>
            <a:endParaRPr/>
          </a:p>
        </p:txBody>
      </p:sp>
      <p:sp>
        <p:nvSpPr>
          <p:cNvPr id="694" name="Google Shape;694;p39"/>
          <p:cNvSpPr txBox="1"/>
          <p:nvPr/>
        </p:nvSpPr>
        <p:spPr>
          <a:xfrm>
            <a:off x="772505" y="2808825"/>
            <a:ext cx="64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N= </a:t>
            </a:r>
            <a:r>
              <a:rPr b="1" lang="id" sz="1200"/>
              <a:t>4</a:t>
            </a:r>
            <a:endParaRPr b="1" sz="1200"/>
          </a:p>
        </p:txBody>
      </p:sp>
      <p:sp>
        <p:nvSpPr>
          <p:cNvPr id="695" name="Google Shape;695;p39"/>
          <p:cNvSpPr/>
          <p:nvPr/>
        </p:nvSpPr>
        <p:spPr>
          <a:xfrm flipH="1" rot="10800000">
            <a:off x="5541775" y="2363275"/>
            <a:ext cx="2435100" cy="697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9"/>
          <p:cNvSpPr/>
          <p:nvPr/>
        </p:nvSpPr>
        <p:spPr>
          <a:xfrm>
            <a:off x="772500" y="362508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7</a:t>
            </a:r>
            <a:endParaRPr/>
          </a:p>
        </p:txBody>
      </p:sp>
      <p:sp>
        <p:nvSpPr>
          <p:cNvPr id="697" name="Google Shape;697;p39"/>
          <p:cNvSpPr/>
          <p:nvPr/>
        </p:nvSpPr>
        <p:spPr>
          <a:xfrm>
            <a:off x="1233401" y="362508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698" name="Google Shape;698;p39"/>
          <p:cNvSpPr/>
          <p:nvPr/>
        </p:nvSpPr>
        <p:spPr>
          <a:xfrm>
            <a:off x="1694303" y="3625018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699" name="Google Shape;699;p39"/>
          <p:cNvSpPr/>
          <p:nvPr/>
        </p:nvSpPr>
        <p:spPr>
          <a:xfrm>
            <a:off x="2155204" y="3625018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700" name="Google Shape;700;p39"/>
          <p:cNvSpPr/>
          <p:nvPr/>
        </p:nvSpPr>
        <p:spPr>
          <a:xfrm>
            <a:off x="2616105" y="362508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701" name="Google Shape;701;p39"/>
          <p:cNvSpPr/>
          <p:nvPr/>
        </p:nvSpPr>
        <p:spPr>
          <a:xfrm>
            <a:off x="3077007" y="362508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702" name="Google Shape;702;p39"/>
          <p:cNvSpPr txBox="1"/>
          <p:nvPr/>
        </p:nvSpPr>
        <p:spPr>
          <a:xfrm>
            <a:off x="772500" y="324451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3" name="Google Shape;703;p39"/>
          <p:cNvSpPr txBox="1"/>
          <p:nvPr/>
        </p:nvSpPr>
        <p:spPr>
          <a:xfrm>
            <a:off x="1233401" y="324451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4" name="Google Shape;704;p39"/>
          <p:cNvSpPr txBox="1"/>
          <p:nvPr/>
        </p:nvSpPr>
        <p:spPr>
          <a:xfrm>
            <a:off x="1694303" y="324451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5" name="Google Shape;705;p39"/>
          <p:cNvSpPr txBox="1"/>
          <p:nvPr/>
        </p:nvSpPr>
        <p:spPr>
          <a:xfrm>
            <a:off x="2155204" y="324451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6" name="Google Shape;706;p39"/>
          <p:cNvSpPr txBox="1"/>
          <p:nvPr/>
        </p:nvSpPr>
        <p:spPr>
          <a:xfrm>
            <a:off x="2616105" y="324451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7" name="Google Shape;707;p39"/>
          <p:cNvSpPr txBox="1"/>
          <p:nvPr/>
        </p:nvSpPr>
        <p:spPr>
          <a:xfrm>
            <a:off x="2888442" y="2994183"/>
            <a:ext cx="83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Max-1</a:t>
            </a:r>
            <a:endParaRPr sz="1200"/>
          </a:p>
        </p:txBody>
      </p:sp>
      <p:sp>
        <p:nvSpPr>
          <p:cNvPr id="708" name="Google Shape;708;p39"/>
          <p:cNvSpPr txBox="1"/>
          <p:nvPr/>
        </p:nvSpPr>
        <p:spPr>
          <a:xfrm>
            <a:off x="772494" y="4086050"/>
            <a:ext cx="46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</a:rPr>
              <a:t>R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09" name="Google Shape;709;p39"/>
          <p:cNvSpPr txBox="1"/>
          <p:nvPr/>
        </p:nvSpPr>
        <p:spPr>
          <a:xfrm>
            <a:off x="1505739" y="4086039"/>
            <a:ext cx="83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F</a:t>
            </a:r>
            <a:endParaRPr sz="1200"/>
          </a:p>
        </p:txBody>
      </p:sp>
      <p:sp>
        <p:nvSpPr>
          <p:cNvPr id="710" name="Google Shape;710;p39"/>
          <p:cNvSpPr txBox="1"/>
          <p:nvPr/>
        </p:nvSpPr>
        <p:spPr>
          <a:xfrm>
            <a:off x="3077005" y="3248688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11" name="Google Shape;711;p39"/>
          <p:cNvSpPr txBox="1"/>
          <p:nvPr/>
        </p:nvSpPr>
        <p:spPr>
          <a:xfrm>
            <a:off x="772505" y="4531575"/>
            <a:ext cx="64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N= </a:t>
            </a:r>
            <a:r>
              <a:rPr b="1" lang="id" sz="1200"/>
              <a:t>5</a:t>
            </a:r>
            <a:endParaRPr b="1"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Stack &amp; Queues</a:t>
            </a:r>
            <a:r>
              <a:rPr lang="id"/>
              <a:t> | Queues</a:t>
            </a:r>
            <a:endParaRPr/>
          </a:p>
        </p:txBody>
      </p:sp>
      <p:sp>
        <p:nvSpPr>
          <p:cNvPr id="717" name="Google Shape;71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40"/>
          <p:cNvSpPr/>
          <p:nvPr/>
        </p:nvSpPr>
        <p:spPr>
          <a:xfrm>
            <a:off x="772500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7</a:t>
            </a:r>
            <a:endParaRPr/>
          </a:p>
        </p:txBody>
      </p:sp>
      <p:sp>
        <p:nvSpPr>
          <p:cNvPr id="719" name="Google Shape;719;p40"/>
          <p:cNvSpPr/>
          <p:nvPr/>
        </p:nvSpPr>
        <p:spPr>
          <a:xfrm>
            <a:off x="1233401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720" name="Google Shape;720;p40"/>
          <p:cNvSpPr/>
          <p:nvPr/>
        </p:nvSpPr>
        <p:spPr>
          <a:xfrm>
            <a:off x="1694303" y="1902268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721" name="Google Shape;721;p40"/>
          <p:cNvSpPr/>
          <p:nvPr/>
        </p:nvSpPr>
        <p:spPr>
          <a:xfrm>
            <a:off x="2155204" y="1902268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722" name="Google Shape;722;p40"/>
          <p:cNvSpPr/>
          <p:nvPr/>
        </p:nvSpPr>
        <p:spPr>
          <a:xfrm>
            <a:off x="2616105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723" name="Google Shape;723;p40"/>
          <p:cNvSpPr/>
          <p:nvPr/>
        </p:nvSpPr>
        <p:spPr>
          <a:xfrm>
            <a:off x="3077007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724" name="Google Shape;724;p40"/>
          <p:cNvSpPr txBox="1"/>
          <p:nvPr/>
        </p:nvSpPr>
        <p:spPr>
          <a:xfrm>
            <a:off x="772500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5" name="Google Shape;725;p40"/>
          <p:cNvSpPr txBox="1"/>
          <p:nvPr/>
        </p:nvSpPr>
        <p:spPr>
          <a:xfrm>
            <a:off x="1233401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6" name="Google Shape;726;p40"/>
          <p:cNvSpPr txBox="1"/>
          <p:nvPr/>
        </p:nvSpPr>
        <p:spPr>
          <a:xfrm>
            <a:off x="1694303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7" name="Google Shape;727;p40"/>
          <p:cNvSpPr txBox="1"/>
          <p:nvPr/>
        </p:nvSpPr>
        <p:spPr>
          <a:xfrm>
            <a:off x="2155204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8" name="Google Shape;728;p40"/>
          <p:cNvSpPr txBox="1"/>
          <p:nvPr/>
        </p:nvSpPr>
        <p:spPr>
          <a:xfrm>
            <a:off x="2616105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9" name="Google Shape;729;p40"/>
          <p:cNvSpPr txBox="1"/>
          <p:nvPr/>
        </p:nvSpPr>
        <p:spPr>
          <a:xfrm>
            <a:off x="2888442" y="1275371"/>
            <a:ext cx="83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Max-1</a:t>
            </a:r>
            <a:endParaRPr sz="1200"/>
          </a:p>
        </p:txBody>
      </p:sp>
      <p:sp>
        <p:nvSpPr>
          <p:cNvPr id="730" name="Google Shape;730;p40"/>
          <p:cNvSpPr txBox="1"/>
          <p:nvPr/>
        </p:nvSpPr>
        <p:spPr>
          <a:xfrm>
            <a:off x="772494" y="2363300"/>
            <a:ext cx="46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R</a:t>
            </a:r>
            <a:endParaRPr sz="1200"/>
          </a:p>
        </p:txBody>
      </p:sp>
      <p:sp>
        <p:nvSpPr>
          <p:cNvPr id="731" name="Google Shape;731;p40"/>
          <p:cNvSpPr txBox="1"/>
          <p:nvPr/>
        </p:nvSpPr>
        <p:spPr>
          <a:xfrm>
            <a:off x="1505739" y="2363289"/>
            <a:ext cx="83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F</a:t>
            </a:r>
            <a:endParaRPr sz="1200"/>
          </a:p>
        </p:txBody>
      </p:sp>
      <p:sp>
        <p:nvSpPr>
          <p:cNvPr id="732" name="Google Shape;732;p40"/>
          <p:cNvSpPr txBox="1"/>
          <p:nvPr/>
        </p:nvSpPr>
        <p:spPr>
          <a:xfrm>
            <a:off x="3077005" y="1525938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33" name="Google Shape;73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903" y="1017728"/>
            <a:ext cx="3413025" cy="25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40"/>
          <p:cNvSpPr txBox="1"/>
          <p:nvPr/>
        </p:nvSpPr>
        <p:spPr>
          <a:xfrm>
            <a:off x="3966675" y="1391875"/>
            <a:ext cx="101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insert(7)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insert(8)</a:t>
            </a:r>
            <a:endParaRPr b="1"/>
          </a:p>
        </p:txBody>
      </p:sp>
      <p:sp>
        <p:nvSpPr>
          <p:cNvPr id="735" name="Google Shape;735;p40"/>
          <p:cNvSpPr txBox="1"/>
          <p:nvPr/>
        </p:nvSpPr>
        <p:spPr>
          <a:xfrm>
            <a:off x="772505" y="2808825"/>
            <a:ext cx="64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N= </a:t>
            </a:r>
            <a:r>
              <a:rPr b="1" lang="id" sz="1200"/>
              <a:t>5</a:t>
            </a:r>
            <a:endParaRPr b="1" sz="1200"/>
          </a:p>
        </p:txBody>
      </p:sp>
      <p:sp>
        <p:nvSpPr>
          <p:cNvPr id="736" name="Google Shape;736;p40"/>
          <p:cNvSpPr/>
          <p:nvPr/>
        </p:nvSpPr>
        <p:spPr>
          <a:xfrm>
            <a:off x="5541775" y="1399675"/>
            <a:ext cx="2435100" cy="963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40"/>
          <p:cNvSpPr txBox="1"/>
          <p:nvPr/>
        </p:nvSpPr>
        <p:spPr>
          <a:xfrm>
            <a:off x="7254950" y="1932625"/>
            <a:ext cx="8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FALSE</a:t>
            </a: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Stack &amp; Queues</a:t>
            </a:r>
            <a:r>
              <a:rPr lang="id"/>
              <a:t> | Queues</a:t>
            </a:r>
            <a:endParaRPr/>
          </a:p>
        </p:txBody>
      </p:sp>
      <p:sp>
        <p:nvSpPr>
          <p:cNvPr id="743" name="Google Shape;74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41"/>
          <p:cNvSpPr/>
          <p:nvPr/>
        </p:nvSpPr>
        <p:spPr>
          <a:xfrm>
            <a:off x="772500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7</a:t>
            </a:r>
            <a:endParaRPr/>
          </a:p>
        </p:txBody>
      </p:sp>
      <p:sp>
        <p:nvSpPr>
          <p:cNvPr id="745" name="Google Shape;745;p41"/>
          <p:cNvSpPr/>
          <p:nvPr/>
        </p:nvSpPr>
        <p:spPr>
          <a:xfrm>
            <a:off x="1233401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8</a:t>
            </a:r>
            <a:endParaRPr/>
          </a:p>
        </p:txBody>
      </p:sp>
      <p:sp>
        <p:nvSpPr>
          <p:cNvPr id="746" name="Google Shape;746;p41"/>
          <p:cNvSpPr/>
          <p:nvPr/>
        </p:nvSpPr>
        <p:spPr>
          <a:xfrm>
            <a:off x="1694303" y="1902268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747" name="Google Shape;747;p41"/>
          <p:cNvSpPr/>
          <p:nvPr/>
        </p:nvSpPr>
        <p:spPr>
          <a:xfrm>
            <a:off x="2155204" y="1902268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748" name="Google Shape;748;p41"/>
          <p:cNvSpPr/>
          <p:nvPr/>
        </p:nvSpPr>
        <p:spPr>
          <a:xfrm>
            <a:off x="2616105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749" name="Google Shape;749;p41"/>
          <p:cNvSpPr/>
          <p:nvPr/>
        </p:nvSpPr>
        <p:spPr>
          <a:xfrm>
            <a:off x="3077007" y="1902332"/>
            <a:ext cx="460800" cy="4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6</a:t>
            </a:r>
            <a:endParaRPr/>
          </a:p>
        </p:txBody>
      </p:sp>
      <p:sp>
        <p:nvSpPr>
          <p:cNvPr id="750" name="Google Shape;750;p41"/>
          <p:cNvSpPr txBox="1"/>
          <p:nvPr/>
        </p:nvSpPr>
        <p:spPr>
          <a:xfrm>
            <a:off x="772500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1" name="Google Shape;751;p41"/>
          <p:cNvSpPr txBox="1"/>
          <p:nvPr/>
        </p:nvSpPr>
        <p:spPr>
          <a:xfrm>
            <a:off x="1233401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2" name="Google Shape;752;p41"/>
          <p:cNvSpPr txBox="1"/>
          <p:nvPr/>
        </p:nvSpPr>
        <p:spPr>
          <a:xfrm>
            <a:off x="1694303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3" name="Google Shape;753;p41"/>
          <p:cNvSpPr txBox="1"/>
          <p:nvPr/>
        </p:nvSpPr>
        <p:spPr>
          <a:xfrm>
            <a:off x="2155204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4" name="Google Shape;754;p41"/>
          <p:cNvSpPr txBox="1"/>
          <p:nvPr/>
        </p:nvSpPr>
        <p:spPr>
          <a:xfrm>
            <a:off x="2616105" y="1521763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5" name="Google Shape;755;p41"/>
          <p:cNvSpPr txBox="1"/>
          <p:nvPr/>
        </p:nvSpPr>
        <p:spPr>
          <a:xfrm>
            <a:off x="2888442" y="1275371"/>
            <a:ext cx="83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Max-1</a:t>
            </a:r>
            <a:endParaRPr sz="1200"/>
          </a:p>
        </p:txBody>
      </p:sp>
      <p:sp>
        <p:nvSpPr>
          <p:cNvPr id="756" name="Google Shape;756;p41"/>
          <p:cNvSpPr txBox="1"/>
          <p:nvPr/>
        </p:nvSpPr>
        <p:spPr>
          <a:xfrm>
            <a:off x="1233394" y="2363300"/>
            <a:ext cx="46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R</a:t>
            </a:r>
            <a:endParaRPr sz="1200"/>
          </a:p>
        </p:txBody>
      </p:sp>
      <p:sp>
        <p:nvSpPr>
          <p:cNvPr id="757" name="Google Shape;757;p41"/>
          <p:cNvSpPr txBox="1"/>
          <p:nvPr/>
        </p:nvSpPr>
        <p:spPr>
          <a:xfrm>
            <a:off x="1505739" y="2363289"/>
            <a:ext cx="83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F</a:t>
            </a:r>
            <a:endParaRPr sz="1200"/>
          </a:p>
        </p:txBody>
      </p:sp>
      <p:sp>
        <p:nvSpPr>
          <p:cNvPr id="758" name="Google Shape;758;p41"/>
          <p:cNvSpPr txBox="1"/>
          <p:nvPr/>
        </p:nvSpPr>
        <p:spPr>
          <a:xfrm>
            <a:off x="3077005" y="1525938"/>
            <a:ext cx="4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59" name="Google Shape;75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903" y="1017728"/>
            <a:ext cx="3413025" cy="25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41"/>
          <p:cNvSpPr txBox="1"/>
          <p:nvPr/>
        </p:nvSpPr>
        <p:spPr>
          <a:xfrm>
            <a:off x="3966675" y="1391875"/>
            <a:ext cx="101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insert(7)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insert(8)</a:t>
            </a:r>
            <a:endParaRPr b="1"/>
          </a:p>
        </p:txBody>
      </p:sp>
      <p:sp>
        <p:nvSpPr>
          <p:cNvPr id="761" name="Google Shape;761;p41"/>
          <p:cNvSpPr txBox="1"/>
          <p:nvPr/>
        </p:nvSpPr>
        <p:spPr>
          <a:xfrm>
            <a:off x="772505" y="2808825"/>
            <a:ext cx="64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N= </a:t>
            </a:r>
            <a:r>
              <a:rPr b="1" lang="id" sz="1200"/>
              <a:t>6</a:t>
            </a:r>
            <a:endParaRPr b="1" sz="1200"/>
          </a:p>
        </p:txBody>
      </p:sp>
      <p:sp>
        <p:nvSpPr>
          <p:cNvPr id="762" name="Google Shape;762;p41"/>
          <p:cNvSpPr/>
          <p:nvPr/>
        </p:nvSpPr>
        <p:spPr>
          <a:xfrm flipH="1" rot="10800000">
            <a:off x="5541775" y="2363207"/>
            <a:ext cx="2435100" cy="709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Stack &amp; Queues</a:t>
            </a:r>
            <a:r>
              <a:rPr lang="id"/>
              <a:t> | LIFO dan FIFO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d"/>
              <a:t>FIFO </a:t>
            </a:r>
            <a:r>
              <a:rPr lang="id"/>
              <a:t>singkatan dari </a:t>
            </a:r>
            <a:r>
              <a:rPr i="1" lang="id"/>
              <a:t>First</a:t>
            </a:r>
            <a:r>
              <a:rPr i="1" lang="id"/>
              <a:t> In First Out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Merupakan sebuah metode dimana item yang pertama kali akan diambil pertama kali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Konsepnya seperti antrian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misal kita punya array 1,2,3,4,5 maka ketika mengambil item maka item yang akan diambil yaitu 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Stack &amp; Queues</a:t>
            </a:r>
            <a:r>
              <a:rPr lang="id"/>
              <a:t> | Queues</a:t>
            </a:r>
            <a:endParaRPr/>
          </a:p>
        </p:txBody>
      </p:sp>
      <p:sp>
        <p:nvSpPr>
          <p:cNvPr id="768" name="Google Shape;76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9" name="Google Shape;76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924" y="1017724"/>
            <a:ext cx="2209795" cy="35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42"/>
          <p:cNvSpPr txBox="1"/>
          <p:nvPr/>
        </p:nvSpPr>
        <p:spPr>
          <a:xfrm>
            <a:off x="1991375" y="2139325"/>
            <a:ext cx="21279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4100"/>
              <a:t>???</a:t>
            </a:r>
            <a:endParaRPr b="1" sz="4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Stack &amp; Queues</a:t>
            </a:r>
            <a:r>
              <a:rPr lang="id"/>
              <a:t> | Stack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Stack merupakan sebuah tumpukan, oleh karena itu stack menggunakan konsep LIFO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590900" y="2694775"/>
            <a:ext cx="3627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953600" y="2694775"/>
            <a:ext cx="3627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1316300" y="2694725"/>
            <a:ext cx="3627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1679000" y="2694725"/>
            <a:ext cx="3627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2041700" y="2694775"/>
            <a:ext cx="3627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2404400" y="2694775"/>
            <a:ext cx="3627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...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2767100" y="2694725"/>
            <a:ext cx="3627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0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590900" y="2294525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953600" y="2294525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316300" y="2294525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679000" y="2294525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041700" y="2294525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618750" y="2309975"/>
            <a:ext cx="6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Max</a:t>
            </a:r>
            <a:endParaRPr sz="1200"/>
          </a:p>
        </p:txBody>
      </p:sp>
      <p:sp>
        <p:nvSpPr>
          <p:cNvPr id="88" name="Google Shape;88;p16"/>
          <p:cNvSpPr txBox="1"/>
          <p:nvPr/>
        </p:nvSpPr>
        <p:spPr>
          <a:xfrm>
            <a:off x="1893350" y="3057525"/>
            <a:ext cx="6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Top</a:t>
            </a:r>
            <a:endParaRPr sz="1200"/>
          </a:p>
        </p:txBody>
      </p:sp>
      <p:sp>
        <p:nvSpPr>
          <p:cNvPr id="89" name="Google Shape;89;p16"/>
          <p:cNvSpPr/>
          <p:nvPr/>
        </p:nvSpPr>
        <p:spPr>
          <a:xfrm>
            <a:off x="5949275" y="19318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0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5949275" y="22945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...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5949275" y="26572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5949275" y="30199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5949275" y="33826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5949275" y="37453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5949275" y="41080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5586575" y="4089275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5586575" y="3726575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5586575" y="3363875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5586575" y="3001175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5586575" y="2642530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5289875" y="1952075"/>
            <a:ext cx="6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Max</a:t>
            </a:r>
            <a:endParaRPr sz="1200"/>
          </a:p>
        </p:txBody>
      </p:sp>
      <p:sp>
        <p:nvSpPr>
          <p:cNvPr id="102" name="Google Shape;102;p16"/>
          <p:cNvSpPr txBox="1"/>
          <p:nvPr/>
        </p:nvSpPr>
        <p:spPr>
          <a:xfrm>
            <a:off x="7963775" y="2653925"/>
            <a:ext cx="6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Top</a:t>
            </a:r>
            <a:endParaRPr sz="1200"/>
          </a:p>
        </p:txBody>
      </p:sp>
      <p:sp>
        <p:nvSpPr>
          <p:cNvPr id="103" name="Google Shape;103;p16"/>
          <p:cNvSpPr/>
          <p:nvPr/>
        </p:nvSpPr>
        <p:spPr>
          <a:xfrm>
            <a:off x="3716413" y="2574325"/>
            <a:ext cx="1431900" cy="572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Stack &amp; Queues</a:t>
            </a:r>
            <a:r>
              <a:rPr lang="id"/>
              <a:t> | Stack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0345" y="1309675"/>
            <a:ext cx="3701959" cy="325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>
            <a:off x="1898100" y="14025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1898100" y="17652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...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1898100" y="21279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1898100" y="24906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1898100" y="28533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1898100" y="32160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1898100" y="35787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1535400" y="3559975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1535400" y="3197275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1535400" y="2834575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1535400" y="2471875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1535400" y="2113230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3912600" y="3960175"/>
            <a:ext cx="6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Top</a:t>
            </a:r>
            <a:endParaRPr sz="1200"/>
          </a:p>
        </p:txBody>
      </p:sp>
      <p:sp>
        <p:nvSpPr>
          <p:cNvPr id="124" name="Google Shape;124;p17"/>
          <p:cNvSpPr txBox="1"/>
          <p:nvPr/>
        </p:nvSpPr>
        <p:spPr>
          <a:xfrm>
            <a:off x="1477600" y="1391875"/>
            <a:ext cx="4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99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Stack &amp; Queues</a:t>
            </a:r>
            <a:r>
              <a:rPr lang="id"/>
              <a:t> | Stack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1898100" y="14025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1898100" y="17652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...</a:t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1898100" y="21279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1898100" y="24906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1898100" y="28533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1898100" y="32160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1898100" y="35787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1535400" y="3559975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1535400" y="3197275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1535400" y="2834575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1535400" y="2471875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1535400" y="2113230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3912600" y="3960175"/>
            <a:ext cx="6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Top</a:t>
            </a:r>
            <a:endParaRPr sz="1200"/>
          </a:p>
        </p:txBody>
      </p:sp>
      <p:sp>
        <p:nvSpPr>
          <p:cNvPr id="144" name="Google Shape;144;p18"/>
          <p:cNvSpPr txBox="1"/>
          <p:nvPr/>
        </p:nvSpPr>
        <p:spPr>
          <a:xfrm>
            <a:off x="1477600" y="1391875"/>
            <a:ext cx="4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99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500" y="1391879"/>
            <a:ext cx="3162800" cy="10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/>
          <p:nvPr/>
        </p:nvSpPr>
        <p:spPr>
          <a:xfrm>
            <a:off x="4572000" y="1391875"/>
            <a:ext cx="861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push(1)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push(2)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push(3)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push(4)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push(5)</a:t>
            </a: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5669450" y="2660575"/>
            <a:ext cx="31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++top</a:t>
            </a:r>
            <a:r>
              <a:rPr lang="id"/>
              <a:t> dengan </a:t>
            </a:r>
            <a:r>
              <a:rPr b="1" lang="id"/>
              <a:t>top++</a:t>
            </a:r>
            <a:r>
              <a:rPr lang="id"/>
              <a:t> , bedanya apa?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Stack &amp; Queues</a:t>
            </a:r>
            <a:r>
              <a:rPr lang="id"/>
              <a:t> | Stack</a:t>
            </a:r>
            <a:endParaRPr/>
          </a:p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1898100" y="14025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1898100" y="17652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...</a:t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1898100" y="21279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1898100" y="24906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1898100" y="28533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1898100" y="32160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1898100" y="35787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1535400" y="3559975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1535400" y="3197275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1535400" y="2834575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1535400" y="2471875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1535400" y="2113230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3912600" y="3578725"/>
            <a:ext cx="6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Top</a:t>
            </a:r>
            <a:endParaRPr sz="1200"/>
          </a:p>
        </p:txBody>
      </p:sp>
      <p:sp>
        <p:nvSpPr>
          <p:cNvPr id="167" name="Google Shape;167;p19"/>
          <p:cNvSpPr txBox="1"/>
          <p:nvPr/>
        </p:nvSpPr>
        <p:spPr>
          <a:xfrm>
            <a:off x="1477600" y="1391875"/>
            <a:ext cx="4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99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500" y="1391879"/>
            <a:ext cx="3162800" cy="10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/>
          <p:nvPr/>
        </p:nvSpPr>
        <p:spPr>
          <a:xfrm>
            <a:off x="4572000" y="1391875"/>
            <a:ext cx="861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push(1)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push(2)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push(3)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push(4)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push(5)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Stack &amp; Queues</a:t>
            </a:r>
            <a:r>
              <a:rPr lang="id"/>
              <a:t> | Stack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1898100" y="14025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1898100" y="17652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...</a:t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1898100" y="21279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1898100" y="24906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1898100" y="28533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1898100" y="32160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1898100" y="35787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1535400" y="3559975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1535400" y="3197275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1535400" y="2834575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1535400" y="2471875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1535400" y="2113230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3912600" y="3216025"/>
            <a:ext cx="6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Top</a:t>
            </a:r>
            <a:endParaRPr sz="1200"/>
          </a:p>
        </p:txBody>
      </p:sp>
      <p:sp>
        <p:nvSpPr>
          <p:cNvPr id="189" name="Google Shape;189;p20"/>
          <p:cNvSpPr txBox="1"/>
          <p:nvPr/>
        </p:nvSpPr>
        <p:spPr>
          <a:xfrm>
            <a:off x="1477600" y="1391875"/>
            <a:ext cx="4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99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500" y="1391879"/>
            <a:ext cx="3162800" cy="10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0"/>
          <p:cNvSpPr txBox="1"/>
          <p:nvPr/>
        </p:nvSpPr>
        <p:spPr>
          <a:xfrm>
            <a:off x="4572000" y="1391875"/>
            <a:ext cx="861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push(1)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push(2)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push(3)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push(4)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push(5)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Stack &amp; Queues</a:t>
            </a:r>
            <a:r>
              <a:rPr lang="id"/>
              <a:t> | Stack</a:t>
            </a:r>
            <a:endParaRPr/>
          </a:p>
        </p:txBody>
      </p: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1898100" y="14025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1898100" y="17652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...</a:t>
            </a: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1898100" y="21279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</a:t>
            </a: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1898100" y="24906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</a:t>
            </a: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1898100" y="28533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</a:t>
            </a: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1898100" y="32160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</a:t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1898100" y="3578725"/>
            <a:ext cx="20145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</a:t>
            </a:r>
            <a:endParaRPr/>
          </a:p>
        </p:txBody>
      </p:sp>
      <p:sp>
        <p:nvSpPr>
          <p:cNvPr id="205" name="Google Shape;205;p21"/>
          <p:cNvSpPr txBox="1"/>
          <p:nvPr/>
        </p:nvSpPr>
        <p:spPr>
          <a:xfrm>
            <a:off x="1535400" y="3559975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1535400" y="3197275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7" name="Google Shape;207;p21"/>
          <p:cNvSpPr txBox="1"/>
          <p:nvPr/>
        </p:nvSpPr>
        <p:spPr>
          <a:xfrm>
            <a:off x="1535400" y="2834575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8" name="Google Shape;208;p21"/>
          <p:cNvSpPr txBox="1"/>
          <p:nvPr/>
        </p:nvSpPr>
        <p:spPr>
          <a:xfrm>
            <a:off x="1535400" y="2471875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9" name="Google Shape;209;p21"/>
          <p:cNvSpPr txBox="1"/>
          <p:nvPr/>
        </p:nvSpPr>
        <p:spPr>
          <a:xfrm>
            <a:off x="1535400" y="2113230"/>
            <a:ext cx="3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0" name="Google Shape;210;p21"/>
          <p:cNvSpPr txBox="1"/>
          <p:nvPr/>
        </p:nvSpPr>
        <p:spPr>
          <a:xfrm>
            <a:off x="3912600" y="2124625"/>
            <a:ext cx="6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Top</a:t>
            </a:r>
            <a:endParaRPr sz="1200"/>
          </a:p>
        </p:txBody>
      </p:sp>
      <p:sp>
        <p:nvSpPr>
          <p:cNvPr id="211" name="Google Shape;211;p21"/>
          <p:cNvSpPr txBox="1"/>
          <p:nvPr/>
        </p:nvSpPr>
        <p:spPr>
          <a:xfrm>
            <a:off x="1477600" y="1391875"/>
            <a:ext cx="4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 Mono"/>
                <a:ea typeface="Roboto Mono"/>
                <a:cs typeface="Roboto Mono"/>
                <a:sym typeface="Roboto Mono"/>
              </a:rPr>
              <a:t>99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12" name="Google Shape;2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500" y="1391879"/>
            <a:ext cx="3162800" cy="10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1"/>
          <p:cNvSpPr txBox="1"/>
          <p:nvPr/>
        </p:nvSpPr>
        <p:spPr>
          <a:xfrm>
            <a:off x="4572000" y="1391875"/>
            <a:ext cx="861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push(1)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push(2)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push(3)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push(4)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push(5)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