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78"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426FD1-83AB-4AE8-A717-01BF64A5E716}"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50D12E-9539-4532-86B5-EB6CC2EC9AFC}" type="slidenum">
              <a:rPr lang="en-US" smtClean="0"/>
              <a:t>‹#›</a:t>
            </a:fld>
            <a:endParaRPr lang="en-US"/>
          </a:p>
        </p:txBody>
      </p:sp>
    </p:spTree>
    <p:extLst>
      <p:ext uri="{BB962C8B-B14F-4D97-AF65-F5344CB8AC3E}">
        <p14:creationId xmlns:p14="http://schemas.microsoft.com/office/powerpoint/2010/main" val="600839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426FD1-83AB-4AE8-A717-01BF64A5E716}"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50D12E-9539-4532-86B5-EB6CC2EC9AFC}" type="slidenum">
              <a:rPr lang="en-US" smtClean="0"/>
              <a:t>‹#›</a:t>
            </a:fld>
            <a:endParaRPr lang="en-US"/>
          </a:p>
        </p:txBody>
      </p:sp>
    </p:spTree>
    <p:extLst>
      <p:ext uri="{BB962C8B-B14F-4D97-AF65-F5344CB8AC3E}">
        <p14:creationId xmlns:p14="http://schemas.microsoft.com/office/powerpoint/2010/main" val="329972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426FD1-83AB-4AE8-A717-01BF64A5E716}"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50D12E-9539-4532-86B5-EB6CC2EC9AFC}" type="slidenum">
              <a:rPr lang="en-US" smtClean="0"/>
              <a:t>‹#›</a:t>
            </a:fld>
            <a:endParaRPr lang="en-US"/>
          </a:p>
        </p:txBody>
      </p:sp>
    </p:spTree>
    <p:extLst>
      <p:ext uri="{BB962C8B-B14F-4D97-AF65-F5344CB8AC3E}">
        <p14:creationId xmlns:p14="http://schemas.microsoft.com/office/powerpoint/2010/main" val="159389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426FD1-83AB-4AE8-A717-01BF64A5E716}"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50D12E-9539-4532-86B5-EB6CC2EC9AFC}" type="slidenum">
              <a:rPr lang="en-US" smtClean="0"/>
              <a:t>‹#›</a:t>
            </a:fld>
            <a:endParaRPr lang="en-US"/>
          </a:p>
        </p:txBody>
      </p:sp>
    </p:spTree>
    <p:extLst>
      <p:ext uri="{BB962C8B-B14F-4D97-AF65-F5344CB8AC3E}">
        <p14:creationId xmlns:p14="http://schemas.microsoft.com/office/powerpoint/2010/main" val="2607788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426FD1-83AB-4AE8-A717-01BF64A5E716}"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50D12E-9539-4532-86B5-EB6CC2EC9AFC}" type="slidenum">
              <a:rPr lang="en-US" smtClean="0"/>
              <a:t>‹#›</a:t>
            </a:fld>
            <a:endParaRPr lang="en-US"/>
          </a:p>
        </p:txBody>
      </p:sp>
    </p:spTree>
    <p:extLst>
      <p:ext uri="{BB962C8B-B14F-4D97-AF65-F5344CB8AC3E}">
        <p14:creationId xmlns:p14="http://schemas.microsoft.com/office/powerpoint/2010/main" val="4000412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426FD1-83AB-4AE8-A717-01BF64A5E716}" type="datetimeFigureOut">
              <a:rPr lang="en-US" smtClean="0"/>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50D12E-9539-4532-86B5-EB6CC2EC9AFC}" type="slidenum">
              <a:rPr lang="en-US" smtClean="0"/>
              <a:t>‹#›</a:t>
            </a:fld>
            <a:endParaRPr lang="en-US"/>
          </a:p>
        </p:txBody>
      </p:sp>
    </p:spTree>
    <p:extLst>
      <p:ext uri="{BB962C8B-B14F-4D97-AF65-F5344CB8AC3E}">
        <p14:creationId xmlns:p14="http://schemas.microsoft.com/office/powerpoint/2010/main" val="394341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426FD1-83AB-4AE8-A717-01BF64A5E716}" type="datetimeFigureOut">
              <a:rPr lang="en-US" smtClean="0"/>
              <a:t>5/10/2022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50D12E-9539-4532-86B5-EB6CC2EC9AFC}" type="slidenum">
              <a:rPr lang="en-US" smtClean="0"/>
              <a:t>‹#›</a:t>
            </a:fld>
            <a:endParaRPr lang="en-US"/>
          </a:p>
        </p:txBody>
      </p:sp>
    </p:spTree>
    <p:extLst>
      <p:ext uri="{BB962C8B-B14F-4D97-AF65-F5344CB8AC3E}">
        <p14:creationId xmlns:p14="http://schemas.microsoft.com/office/powerpoint/2010/main" val="216423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426FD1-83AB-4AE8-A717-01BF64A5E716}" type="datetimeFigureOut">
              <a:rPr lang="en-US" smtClean="0"/>
              <a:t>5/10/2022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50D12E-9539-4532-86B5-EB6CC2EC9AFC}" type="slidenum">
              <a:rPr lang="en-US" smtClean="0"/>
              <a:t>‹#›</a:t>
            </a:fld>
            <a:endParaRPr lang="en-US"/>
          </a:p>
        </p:txBody>
      </p:sp>
    </p:spTree>
    <p:extLst>
      <p:ext uri="{BB962C8B-B14F-4D97-AF65-F5344CB8AC3E}">
        <p14:creationId xmlns:p14="http://schemas.microsoft.com/office/powerpoint/2010/main" val="950199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26FD1-83AB-4AE8-A717-01BF64A5E716}" type="datetimeFigureOut">
              <a:rPr lang="en-US" smtClean="0"/>
              <a:t>5/10/2022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50D12E-9539-4532-86B5-EB6CC2EC9AFC}" type="slidenum">
              <a:rPr lang="en-US" smtClean="0"/>
              <a:t>‹#›</a:t>
            </a:fld>
            <a:endParaRPr lang="en-US"/>
          </a:p>
        </p:txBody>
      </p:sp>
    </p:spTree>
    <p:extLst>
      <p:ext uri="{BB962C8B-B14F-4D97-AF65-F5344CB8AC3E}">
        <p14:creationId xmlns:p14="http://schemas.microsoft.com/office/powerpoint/2010/main" val="3115378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426FD1-83AB-4AE8-A717-01BF64A5E716}" type="datetimeFigureOut">
              <a:rPr lang="en-US" smtClean="0"/>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50D12E-9539-4532-86B5-EB6CC2EC9AFC}" type="slidenum">
              <a:rPr lang="en-US" smtClean="0"/>
              <a:t>‹#›</a:t>
            </a:fld>
            <a:endParaRPr lang="en-US"/>
          </a:p>
        </p:txBody>
      </p:sp>
    </p:spTree>
    <p:extLst>
      <p:ext uri="{BB962C8B-B14F-4D97-AF65-F5344CB8AC3E}">
        <p14:creationId xmlns:p14="http://schemas.microsoft.com/office/powerpoint/2010/main" val="3225418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426FD1-83AB-4AE8-A717-01BF64A5E716}" type="datetimeFigureOut">
              <a:rPr lang="en-US" smtClean="0"/>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50D12E-9539-4532-86B5-EB6CC2EC9AFC}" type="slidenum">
              <a:rPr lang="en-US" smtClean="0"/>
              <a:t>‹#›</a:t>
            </a:fld>
            <a:endParaRPr lang="en-US"/>
          </a:p>
        </p:txBody>
      </p:sp>
    </p:spTree>
    <p:extLst>
      <p:ext uri="{BB962C8B-B14F-4D97-AF65-F5344CB8AC3E}">
        <p14:creationId xmlns:p14="http://schemas.microsoft.com/office/powerpoint/2010/main" val="564942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426FD1-83AB-4AE8-A717-01BF64A5E716}" type="datetimeFigureOut">
              <a:rPr lang="en-US" smtClean="0"/>
              <a:t>5/10/2022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50D12E-9539-4532-86B5-EB6CC2EC9AFC}" type="slidenum">
              <a:rPr lang="en-US" smtClean="0"/>
              <a:t>‹#›</a:t>
            </a:fld>
            <a:endParaRPr lang="en-US"/>
          </a:p>
        </p:txBody>
      </p:sp>
    </p:spTree>
    <p:extLst>
      <p:ext uri="{BB962C8B-B14F-4D97-AF65-F5344CB8AC3E}">
        <p14:creationId xmlns:p14="http://schemas.microsoft.com/office/powerpoint/2010/main" val="2232216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Proxy Design Pattern</a:t>
            </a:r>
            <a:br>
              <a:rPr lang="en-US" b="1" dirty="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13210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Proxy</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The Virtual Proxy pattern is a memory saving technique that recommends postponing an object creation until it is needed; it is used when creating an object the is expensive in terms of memory usage or processing involved. In a typical application, different objects make up different parts of the functionality. When an application is started, it may not need all of its objects to be available immediately. In such cases, the Virtual Proxy pattern suggests deferring objects creation until it is needed by the application. The object that is created the first time is referenced in the application and the same instance is reused from that point onwards. The advantage of this approach is a faster application start-up time, as it is not required to created and load all of the application objects.</a:t>
            </a:r>
          </a:p>
        </p:txBody>
      </p:sp>
    </p:spTree>
    <p:extLst>
      <p:ext uri="{BB962C8B-B14F-4D97-AF65-F5344CB8AC3E}">
        <p14:creationId xmlns:p14="http://schemas.microsoft.com/office/powerpoint/2010/main" val="1808889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Proxy</a:t>
            </a:r>
            <a:endParaRPr lang="en-US" dirty="0"/>
          </a:p>
        </p:txBody>
      </p:sp>
      <p:sp>
        <p:nvSpPr>
          <p:cNvPr id="3" name="Content Placeholder 2"/>
          <p:cNvSpPr>
            <a:spLocks noGrp="1"/>
          </p:cNvSpPr>
          <p:nvPr>
            <p:ph idx="1"/>
          </p:nvPr>
        </p:nvSpPr>
        <p:spPr/>
        <p:txBody>
          <a:bodyPr/>
          <a:lstStyle/>
          <a:p>
            <a:r>
              <a:rPr lang="en-US" dirty="0"/>
              <a:t>One way to save time and memory is to avoid loading of the employee objects until required, and this is done using the Virtual Proxy. This technique is also known as Lazy Loading where you are fetching the data only when it is required.</a:t>
            </a:r>
          </a:p>
        </p:txBody>
      </p:sp>
    </p:spTree>
    <p:extLst>
      <p:ext uri="{BB962C8B-B14F-4D97-AF65-F5344CB8AC3E}">
        <p14:creationId xmlns:p14="http://schemas.microsoft.com/office/powerpoint/2010/main" val="2472458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Rectangle 2"/>
          <p:cNvSpPr>
            <a:spLocks noGrp="1" noChangeArrowheads="1"/>
          </p:cNvSpPr>
          <p:nvPr>
            <p:ph idx="1"/>
          </p:nvPr>
        </p:nvSpPr>
        <p:spPr bwMode="auto">
          <a:xfrm>
            <a:off x="838200" y="1846858"/>
            <a:ext cx="9432069"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7F0055"/>
                </a:solidFill>
                <a:effectLst/>
                <a:latin typeface="Monaco"/>
              </a:rPr>
              <a:t>public</a:t>
            </a:r>
            <a:r>
              <a:rPr kumimoji="0" lang="en-US" sz="1400" b="0" i="0" u="none" strike="noStrike" cap="none" normalizeH="0" baseline="0" dirty="0" smtClean="0">
                <a:ln>
                  <a:noFill/>
                </a:ln>
                <a:solidFill>
                  <a:srgbClr val="555555"/>
                </a:solidFill>
                <a:effectLst/>
                <a:latin typeface="Monaco"/>
              </a:rPr>
              <a:t> </a:t>
            </a:r>
            <a:r>
              <a:rPr kumimoji="0" lang="en-US" sz="1400" b="1" i="0" u="none" strike="noStrike" cap="none" normalizeH="0" baseline="0" dirty="0" smtClean="0">
                <a:ln>
                  <a:noFill/>
                </a:ln>
                <a:solidFill>
                  <a:srgbClr val="7F0055"/>
                </a:solidFill>
                <a:effectLst/>
                <a:latin typeface="Monaco"/>
              </a:rPr>
              <a:t>class</a:t>
            </a:r>
            <a:r>
              <a:rPr kumimoji="0" lang="en-US" sz="1400" b="0" i="0" u="none" strike="noStrike" cap="none" normalizeH="0" baseline="0" dirty="0" smtClean="0">
                <a:ln>
                  <a:noFill/>
                </a:ln>
                <a:solidFill>
                  <a:srgbClr val="555555"/>
                </a:solidFill>
                <a:effectLst/>
                <a:latin typeface="Monaco"/>
              </a:rPr>
              <a:t> </a:t>
            </a:r>
            <a:r>
              <a:rPr kumimoji="0" lang="en-US" sz="1400" b="0" i="0" u="none" strike="noStrike" cap="none" normalizeH="0" baseline="0" dirty="0" smtClean="0">
                <a:ln>
                  <a:noFill/>
                </a:ln>
                <a:solidFill>
                  <a:srgbClr val="000000"/>
                </a:solidFill>
                <a:effectLst/>
                <a:latin typeface="Monaco"/>
              </a:rPr>
              <a:t>Company {</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555555"/>
                </a:solidFill>
                <a:effectLst/>
                <a:latin typeface="Monaco"/>
              </a:rPr>
              <a:t> </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6666"/>
                </a:solidFill>
                <a:effectLst/>
                <a:latin typeface="Monaco"/>
              </a:rPr>
              <a:t>    </a:t>
            </a:r>
            <a:r>
              <a:rPr kumimoji="0" lang="en-US" sz="1400" b="1" i="0" u="none" strike="noStrike" cap="none" normalizeH="0" baseline="0" dirty="0" smtClean="0">
                <a:ln>
                  <a:noFill/>
                </a:ln>
                <a:solidFill>
                  <a:srgbClr val="7F0055"/>
                </a:solidFill>
                <a:effectLst/>
                <a:latin typeface="Monaco"/>
              </a:rPr>
              <a:t>private</a:t>
            </a:r>
            <a:r>
              <a:rPr kumimoji="0" lang="en-US" sz="1400" b="0" i="0" u="none" strike="noStrike" cap="none" normalizeH="0" baseline="0" dirty="0" smtClean="0">
                <a:ln>
                  <a:noFill/>
                </a:ln>
                <a:solidFill>
                  <a:srgbClr val="555555"/>
                </a:solidFill>
                <a:effectLst/>
                <a:latin typeface="Monaco"/>
              </a:rPr>
              <a:t> </a:t>
            </a:r>
            <a:r>
              <a:rPr kumimoji="0" lang="en-US" sz="1400" b="0" i="0" u="none" strike="noStrike" cap="none" normalizeH="0" baseline="0" dirty="0" smtClean="0">
                <a:ln>
                  <a:noFill/>
                </a:ln>
                <a:solidFill>
                  <a:srgbClr val="000000"/>
                </a:solidFill>
                <a:effectLst/>
                <a:latin typeface="Monaco"/>
              </a:rPr>
              <a:t>String </a:t>
            </a:r>
            <a:r>
              <a:rPr kumimoji="0" lang="en-US" sz="1400" b="0" i="0" u="none" strike="noStrike" cap="none" normalizeH="0" baseline="0" dirty="0" err="1" smtClean="0">
                <a:ln>
                  <a:noFill/>
                </a:ln>
                <a:solidFill>
                  <a:srgbClr val="000000"/>
                </a:solidFill>
                <a:effectLst/>
                <a:latin typeface="Monaco"/>
              </a:rPr>
              <a:t>companyName</a:t>
            </a:r>
            <a:r>
              <a:rPr kumimoji="0" lang="en-US" sz="1400" b="0" i="0" u="none" strike="noStrike" cap="none" normalizeH="0" baseline="0" dirty="0" smtClean="0">
                <a:ln>
                  <a:noFill/>
                </a:ln>
                <a:solidFill>
                  <a:srgbClr val="000000"/>
                </a:solidFill>
                <a:effectLst/>
                <a:latin typeface="Monaco"/>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6666"/>
                </a:solidFill>
                <a:effectLst/>
                <a:latin typeface="Monaco"/>
              </a:rPr>
              <a:t>    </a:t>
            </a:r>
            <a:r>
              <a:rPr kumimoji="0" lang="en-US" sz="1400" b="1" i="0" u="none" strike="noStrike" cap="none" normalizeH="0" baseline="0" dirty="0" smtClean="0">
                <a:ln>
                  <a:noFill/>
                </a:ln>
                <a:solidFill>
                  <a:srgbClr val="7F0055"/>
                </a:solidFill>
                <a:effectLst/>
                <a:latin typeface="Monaco"/>
              </a:rPr>
              <a:t>private</a:t>
            </a:r>
            <a:r>
              <a:rPr kumimoji="0" lang="en-US" sz="1400" b="0" i="0" u="none" strike="noStrike" cap="none" normalizeH="0" baseline="0" dirty="0" smtClean="0">
                <a:ln>
                  <a:noFill/>
                </a:ln>
                <a:solidFill>
                  <a:srgbClr val="555555"/>
                </a:solidFill>
                <a:effectLst/>
                <a:latin typeface="Monaco"/>
              </a:rPr>
              <a:t> </a:t>
            </a:r>
            <a:r>
              <a:rPr kumimoji="0" lang="en-US" sz="1400" b="0" i="0" u="none" strike="noStrike" cap="none" normalizeH="0" baseline="0" dirty="0" smtClean="0">
                <a:ln>
                  <a:noFill/>
                </a:ln>
                <a:solidFill>
                  <a:srgbClr val="000000"/>
                </a:solidFill>
                <a:effectLst/>
                <a:latin typeface="Monaco"/>
              </a:rPr>
              <a:t>String </a:t>
            </a:r>
            <a:r>
              <a:rPr kumimoji="0" lang="en-US" sz="1400" b="0" i="0" u="none" strike="noStrike" cap="none" normalizeH="0" baseline="0" dirty="0" err="1" smtClean="0">
                <a:ln>
                  <a:noFill/>
                </a:ln>
                <a:solidFill>
                  <a:srgbClr val="000000"/>
                </a:solidFill>
                <a:effectLst/>
                <a:latin typeface="Monaco"/>
              </a:rPr>
              <a:t>companyAddress</a:t>
            </a:r>
            <a:r>
              <a:rPr kumimoji="0" lang="en-US" sz="1400" b="0" i="0" u="none" strike="noStrike" cap="none" normalizeH="0" baseline="0" dirty="0" smtClean="0">
                <a:ln>
                  <a:noFill/>
                </a:ln>
                <a:solidFill>
                  <a:srgbClr val="000000"/>
                </a:solidFill>
                <a:effectLst/>
                <a:latin typeface="Monaco"/>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6666"/>
                </a:solidFill>
                <a:effectLst/>
                <a:latin typeface="Monaco"/>
              </a:rPr>
              <a:t>    </a:t>
            </a:r>
            <a:r>
              <a:rPr kumimoji="0" lang="en-US" sz="1400" b="1" i="0" u="none" strike="noStrike" cap="none" normalizeH="0" baseline="0" dirty="0" smtClean="0">
                <a:ln>
                  <a:noFill/>
                </a:ln>
                <a:solidFill>
                  <a:srgbClr val="7F0055"/>
                </a:solidFill>
                <a:effectLst/>
                <a:latin typeface="Monaco"/>
              </a:rPr>
              <a:t>private</a:t>
            </a:r>
            <a:r>
              <a:rPr kumimoji="0" lang="en-US" sz="1400" b="0" i="0" u="none" strike="noStrike" cap="none" normalizeH="0" baseline="0" dirty="0" smtClean="0">
                <a:ln>
                  <a:noFill/>
                </a:ln>
                <a:solidFill>
                  <a:srgbClr val="555555"/>
                </a:solidFill>
                <a:effectLst/>
                <a:latin typeface="Monaco"/>
              </a:rPr>
              <a:t> </a:t>
            </a:r>
            <a:r>
              <a:rPr kumimoji="0" lang="en-US" sz="1400" b="0" i="0" u="none" strike="noStrike" cap="none" normalizeH="0" baseline="0" dirty="0" smtClean="0">
                <a:ln>
                  <a:noFill/>
                </a:ln>
                <a:solidFill>
                  <a:srgbClr val="000000"/>
                </a:solidFill>
                <a:effectLst/>
                <a:latin typeface="Monaco"/>
              </a:rPr>
              <a:t>String </a:t>
            </a:r>
            <a:r>
              <a:rPr kumimoji="0" lang="en-US" sz="1400" b="0" i="0" u="none" strike="noStrike" cap="none" normalizeH="0" baseline="0" dirty="0" err="1" smtClean="0">
                <a:ln>
                  <a:noFill/>
                </a:ln>
                <a:solidFill>
                  <a:srgbClr val="000000"/>
                </a:solidFill>
                <a:effectLst/>
                <a:latin typeface="Monaco"/>
              </a:rPr>
              <a:t>companyContactNo</a:t>
            </a:r>
            <a:r>
              <a:rPr kumimoji="0" lang="en-US" sz="1400" b="0" i="0" u="none" strike="noStrike" cap="none" normalizeH="0" baseline="0" dirty="0" smtClean="0">
                <a:ln>
                  <a:noFill/>
                </a:ln>
                <a:solidFill>
                  <a:srgbClr val="000000"/>
                </a:solidFill>
                <a:effectLst/>
                <a:latin typeface="Monaco"/>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6666"/>
                </a:solidFill>
                <a:effectLst/>
                <a:latin typeface="Monaco"/>
              </a:rPr>
              <a:t>    </a:t>
            </a:r>
            <a:r>
              <a:rPr kumimoji="0" lang="en-US" sz="1400" b="1" i="0" u="none" strike="noStrike" cap="none" normalizeH="0" baseline="0" dirty="0" smtClean="0">
                <a:ln>
                  <a:noFill/>
                </a:ln>
                <a:solidFill>
                  <a:srgbClr val="7F0055"/>
                </a:solidFill>
                <a:effectLst/>
                <a:latin typeface="Monaco"/>
              </a:rPr>
              <a:t>private</a:t>
            </a:r>
            <a:r>
              <a:rPr kumimoji="0" lang="en-US" sz="1400" b="0" i="0" u="none" strike="noStrike" cap="none" normalizeH="0" baseline="0" dirty="0" smtClean="0">
                <a:ln>
                  <a:noFill/>
                </a:ln>
                <a:solidFill>
                  <a:srgbClr val="555555"/>
                </a:solidFill>
                <a:effectLst/>
                <a:latin typeface="Monaco"/>
              </a:rPr>
              <a:t> </a:t>
            </a:r>
            <a:r>
              <a:rPr kumimoji="0" lang="en-US" sz="1400" b="0" i="0" u="none" strike="noStrike" cap="none" normalizeH="0" baseline="0" dirty="0" err="1" smtClean="0">
                <a:ln>
                  <a:noFill/>
                </a:ln>
                <a:solidFill>
                  <a:srgbClr val="000000"/>
                </a:solidFill>
                <a:effectLst/>
                <a:latin typeface="Monaco"/>
              </a:rPr>
              <a:t>ContactList</a:t>
            </a:r>
            <a:r>
              <a:rPr kumimoji="0" lang="en-US" sz="1400" b="0" i="0" u="none" strike="noStrike" cap="none" normalizeH="0" baseline="0" dirty="0" smtClean="0">
                <a:ln>
                  <a:noFill/>
                </a:ln>
                <a:solidFill>
                  <a:srgbClr val="000000"/>
                </a:solidFill>
                <a:effectLst/>
                <a:latin typeface="Monaco"/>
              </a:rPr>
              <a:t> </a:t>
            </a:r>
            <a:r>
              <a:rPr kumimoji="0" lang="en-US" sz="1400" b="0" i="0" u="none" strike="noStrike" cap="none" normalizeH="0" baseline="0" dirty="0" err="1" smtClean="0">
                <a:ln>
                  <a:noFill/>
                </a:ln>
                <a:solidFill>
                  <a:srgbClr val="000000"/>
                </a:solidFill>
                <a:effectLst/>
                <a:latin typeface="Monaco"/>
              </a:rPr>
              <a:t>contactList</a:t>
            </a:r>
            <a:r>
              <a:rPr kumimoji="0" lang="en-US" sz="1400" b="0" i="0" u="none" strike="noStrike" cap="none" normalizeH="0" baseline="0" dirty="0" smtClean="0">
                <a:ln>
                  <a:noFill/>
                </a:ln>
                <a:solidFill>
                  <a:srgbClr val="000000"/>
                </a:solidFill>
                <a:effectLst/>
                <a:latin typeface="Monaco"/>
              </a:rPr>
              <a:t> ;</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555555"/>
                </a:solidFill>
                <a:effectLst/>
                <a:latin typeface="Monaco"/>
              </a:rPr>
              <a:t> </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6666"/>
                </a:solidFill>
                <a:effectLst/>
                <a:latin typeface="Monaco"/>
              </a:rPr>
              <a:t>    </a:t>
            </a:r>
            <a:r>
              <a:rPr kumimoji="0" lang="en-US" sz="1400" b="1" i="0" u="none" strike="noStrike" cap="none" normalizeH="0" baseline="0" dirty="0" smtClean="0">
                <a:ln>
                  <a:noFill/>
                </a:ln>
                <a:solidFill>
                  <a:srgbClr val="7F0055"/>
                </a:solidFill>
                <a:effectLst/>
                <a:latin typeface="Monaco"/>
              </a:rPr>
              <a:t>public</a:t>
            </a:r>
            <a:r>
              <a:rPr kumimoji="0" lang="en-US" sz="1400" b="0" i="0" u="none" strike="noStrike" cap="none" normalizeH="0" baseline="0" dirty="0" smtClean="0">
                <a:ln>
                  <a:noFill/>
                </a:ln>
                <a:solidFill>
                  <a:srgbClr val="555555"/>
                </a:solidFill>
                <a:effectLst/>
                <a:latin typeface="Monaco"/>
              </a:rPr>
              <a:t> </a:t>
            </a:r>
            <a:r>
              <a:rPr kumimoji="0" lang="en-US" sz="1400" b="0" i="0" u="none" strike="noStrike" cap="none" normalizeH="0" baseline="0" dirty="0" smtClean="0">
                <a:ln>
                  <a:noFill/>
                </a:ln>
                <a:solidFill>
                  <a:srgbClr val="000000"/>
                </a:solidFill>
                <a:effectLst/>
                <a:latin typeface="Monaco"/>
              </a:rPr>
              <a:t>Company(String </a:t>
            </a:r>
            <a:r>
              <a:rPr kumimoji="0" lang="en-US" sz="1400" b="0" i="0" u="none" strike="noStrike" cap="none" normalizeH="0" baseline="0" dirty="0" err="1" smtClean="0">
                <a:ln>
                  <a:noFill/>
                </a:ln>
                <a:solidFill>
                  <a:srgbClr val="000000"/>
                </a:solidFill>
                <a:effectLst/>
                <a:latin typeface="Monaco"/>
              </a:rPr>
              <a:t>companyName,String</a:t>
            </a:r>
            <a:r>
              <a:rPr kumimoji="0" lang="en-US" sz="1400" b="0" i="0" u="none" strike="noStrike" cap="none" normalizeH="0" baseline="0" dirty="0" smtClean="0">
                <a:ln>
                  <a:noFill/>
                </a:ln>
                <a:solidFill>
                  <a:srgbClr val="000000"/>
                </a:solidFill>
                <a:effectLst/>
                <a:latin typeface="Monaco"/>
              </a:rPr>
              <a:t> </a:t>
            </a:r>
            <a:r>
              <a:rPr kumimoji="0" lang="en-US" sz="1400" b="0" i="0" u="none" strike="noStrike" cap="none" normalizeH="0" baseline="0" dirty="0" err="1" smtClean="0">
                <a:ln>
                  <a:noFill/>
                </a:ln>
                <a:solidFill>
                  <a:srgbClr val="000000"/>
                </a:solidFill>
                <a:effectLst/>
                <a:latin typeface="Monaco"/>
              </a:rPr>
              <a:t>companyAddress</a:t>
            </a:r>
            <a:r>
              <a:rPr kumimoji="0" lang="en-US" sz="1400" b="0" i="0" u="none" strike="noStrike" cap="none" normalizeH="0" baseline="0" dirty="0" smtClean="0">
                <a:ln>
                  <a:noFill/>
                </a:ln>
                <a:solidFill>
                  <a:srgbClr val="000000"/>
                </a:solidFill>
                <a:effectLst/>
                <a:latin typeface="Monaco"/>
              </a:rPr>
              <a:t>, String </a:t>
            </a:r>
            <a:r>
              <a:rPr kumimoji="0" lang="en-US" sz="1400" b="0" i="0" u="none" strike="noStrike" cap="none" normalizeH="0" baseline="0" dirty="0" err="1" smtClean="0">
                <a:ln>
                  <a:noFill/>
                </a:ln>
                <a:solidFill>
                  <a:srgbClr val="000000"/>
                </a:solidFill>
                <a:effectLst/>
                <a:latin typeface="Monaco"/>
              </a:rPr>
              <a:t>companyContactNo,ContactList</a:t>
            </a:r>
            <a:r>
              <a:rPr kumimoji="0" lang="en-US" sz="1400" b="0" i="0" u="none" strike="noStrike" cap="none" normalizeH="0" baseline="0" dirty="0" smtClean="0">
                <a:ln>
                  <a:noFill/>
                </a:ln>
                <a:solidFill>
                  <a:srgbClr val="000000"/>
                </a:solidFill>
                <a:effectLst/>
                <a:latin typeface="Monaco"/>
              </a:rPr>
              <a:t> </a:t>
            </a:r>
            <a:r>
              <a:rPr kumimoji="0" lang="en-US" sz="1400" b="0" i="0" u="none" strike="noStrike" cap="none" normalizeH="0" baseline="0" dirty="0" err="1" smtClean="0">
                <a:ln>
                  <a:noFill/>
                </a:ln>
                <a:solidFill>
                  <a:srgbClr val="000000"/>
                </a:solidFill>
                <a:effectLst/>
                <a:latin typeface="Monaco"/>
              </a:rPr>
              <a:t>contactList</a:t>
            </a:r>
            <a:r>
              <a:rPr kumimoji="0" lang="en-US" sz="1400" b="0" i="0" u="none" strike="noStrike" cap="none" normalizeH="0" baseline="0" dirty="0" smtClean="0">
                <a:ln>
                  <a:noFill/>
                </a:ln>
                <a:solidFill>
                  <a:srgbClr val="000000"/>
                </a:solidFill>
                <a:effectLst/>
                <a:latin typeface="Monaco"/>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6666"/>
                </a:solidFill>
                <a:effectLst/>
                <a:latin typeface="Monaco"/>
              </a:rPr>
              <a:t>        </a:t>
            </a:r>
            <a:r>
              <a:rPr kumimoji="0" lang="en-US" sz="1400" b="1" i="0" u="none" strike="noStrike" cap="none" normalizeH="0" baseline="0" dirty="0" err="1" smtClean="0">
                <a:ln>
                  <a:noFill/>
                </a:ln>
                <a:solidFill>
                  <a:srgbClr val="7F0055"/>
                </a:solidFill>
                <a:effectLst/>
                <a:latin typeface="Monaco"/>
              </a:rPr>
              <a:t>this</a:t>
            </a:r>
            <a:r>
              <a:rPr kumimoji="0" lang="en-US" sz="1400" b="0" i="0" u="none" strike="noStrike" cap="none" normalizeH="0" baseline="0" dirty="0" err="1" smtClean="0">
                <a:ln>
                  <a:noFill/>
                </a:ln>
                <a:solidFill>
                  <a:srgbClr val="000000"/>
                </a:solidFill>
                <a:effectLst/>
                <a:latin typeface="Monaco"/>
              </a:rPr>
              <a:t>.companyName</a:t>
            </a:r>
            <a:r>
              <a:rPr kumimoji="0" lang="en-US" sz="1400" b="0" i="0" u="none" strike="noStrike" cap="none" normalizeH="0" baseline="0" dirty="0" smtClean="0">
                <a:ln>
                  <a:noFill/>
                </a:ln>
                <a:solidFill>
                  <a:srgbClr val="000000"/>
                </a:solidFill>
                <a:effectLst/>
                <a:latin typeface="Monaco"/>
              </a:rPr>
              <a:t> = </a:t>
            </a:r>
            <a:r>
              <a:rPr kumimoji="0" lang="en-US" sz="1400" b="0" i="0" u="none" strike="noStrike" cap="none" normalizeH="0" baseline="0" dirty="0" err="1" smtClean="0">
                <a:ln>
                  <a:noFill/>
                </a:ln>
                <a:solidFill>
                  <a:srgbClr val="000000"/>
                </a:solidFill>
                <a:effectLst/>
                <a:latin typeface="Monaco"/>
              </a:rPr>
              <a:t>companyName</a:t>
            </a:r>
            <a:r>
              <a:rPr kumimoji="0" lang="en-US" sz="1400" b="0" i="0" u="none" strike="noStrike" cap="none" normalizeH="0" baseline="0" dirty="0" smtClean="0">
                <a:ln>
                  <a:noFill/>
                </a:ln>
                <a:solidFill>
                  <a:srgbClr val="000000"/>
                </a:solidFill>
                <a:effectLst/>
                <a:latin typeface="Monaco"/>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6666"/>
                </a:solidFill>
                <a:effectLst/>
                <a:latin typeface="Monaco"/>
              </a:rPr>
              <a:t>        </a:t>
            </a:r>
            <a:r>
              <a:rPr kumimoji="0" lang="en-US" sz="1400" b="1" i="0" u="none" strike="noStrike" cap="none" normalizeH="0" baseline="0" dirty="0" err="1" smtClean="0">
                <a:ln>
                  <a:noFill/>
                </a:ln>
                <a:solidFill>
                  <a:srgbClr val="7F0055"/>
                </a:solidFill>
                <a:effectLst/>
                <a:latin typeface="Monaco"/>
              </a:rPr>
              <a:t>this</a:t>
            </a:r>
            <a:r>
              <a:rPr kumimoji="0" lang="en-US" sz="1400" b="0" i="0" u="none" strike="noStrike" cap="none" normalizeH="0" baseline="0" dirty="0" err="1" smtClean="0">
                <a:ln>
                  <a:noFill/>
                </a:ln>
                <a:solidFill>
                  <a:srgbClr val="000000"/>
                </a:solidFill>
                <a:effectLst/>
                <a:latin typeface="Monaco"/>
              </a:rPr>
              <a:t>.companyAddress</a:t>
            </a:r>
            <a:r>
              <a:rPr kumimoji="0" lang="en-US" sz="1400" b="0" i="0" u="none" strike="noStrike" cap="none" normalizeH="0" baseline="0" dirty="0" smtClean="0">
                <a:ln>
                  <a:noFill/>
                </a:ln>
                <a:solidFill>
                  <a:srgbClr val="000000"/>
                </a:solidFill>
                <a:effectLst/>
                <a:latin typeface="Monaco"/>
              </a:rPr>
              <a:t> = </a:t>
            </a:r>
            <a:r>
              <a:rPr kumimoji="0" lang="en-US" sz="1400" b="0" i="0" u="none" strike="noStrike" cap="none" normalizeH="0" baseline="0" dirty="0" err="1" smtClean="0">
                <a:ln>
                  <a:noFill/>
                </a:ln>
                <a:solidFill>
                  <a:srgbClr val="000000"/>
                </a:solidFill>
                <a:effectLst/>
                <a:latin typeface="Monaco"/>
              </a:rPr>
              <a:t>companyAddress</a:t>
            </a:r>
            <a:r>
              <a:rPr kumimoji="0" lang="en-US" sz="1400" b="0" i="0" u="none" strike="noStrike" cap="none" normalizeH="0" baseline="0" dirty="0" smtClean="0">
                <a:ln>
                  <a:noFill/>
                </a:ln>
                <a:solidFill>
                  <a:srgbClr val="000000"/>
                </a:solidFill>
                <a:effectLst/>
                <a:latin typeface="Monaco"/>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6666"/>
                </a:solidFill>
                <a:effectLst/>
                <a:latin typeface="Monaco"/>
              </a:rPr>
              <a:t>        </a:t>
            </a:r>
            <a:r>
              <a:rPr kumimoji="0" lang="en-US" sz="1400" b="1" i="0" u="none" strike="noStrike" cap="none" normalizeH="0" baseline="0" dirty="0" err="1" smtClean="0">
                <a:ln>
                  <a:noFill/>
                </a:ln>
                <a:solidFill>
                  <a:srgbClr val="7F0055"/>
                </a:solidFill>
                <a:effectLst/>
                <a:latin typeface="Monaco"/>
              </a:rPr>
              <a:t>this</a:t>
            </a:r>
            <a:r>
              <a:rPr kumimoji="0" lang="en-US" sz="1400" b="0" i="0" u="none" strike="noStrike" cap="none" normalizeH="0" baseline="0" dirty="0" err="1" smtClean="0">
                <a:ln>
                  <a:noFill/>
                </a:ln>
                <a:solidFill>
                  <a:srgbClr val="000000"/>
                </a:solidFill>
                <a:effectLst/>
                <a:latin typeface="Monaco"/>
              </a:rPr>
              <a:t>.companyContactNo</a:t>
            </a:r>
            <a:r>
              <a:rPr kumimoji="0" lang="en-US" sz="1400" b="0" i="0" u="none" strike="noStrike" cap="none" normalizeH="0" baseline="0" dirty="0" smtClean="0">
                <a:ln>
                  <a:noFill/>
                </a:ln>
                <a:solidFill>
                  <a:srgbClr val="000000"/>
                </a:solidFill>
                <a:effectLst/>
                <a:latin typeface="Monaco"/>
              </a:rPr>
              <a:t> = </a:t>
            </a:r>
            <a:r>
              <a:rPr kumimoji="0" lang="en-US" sz="1400" b="0" i="0" u="none" strike="noStrike" cap="none" normalizeH="0" baseline="0" dirty="0" err="1" smtClean="0">
                <a:ln>
                  <a:noFill/>
                </a:ln>
                <a:solidFill>
                  <a:srgbClr val="000000"/>
                </a:solidFill>
                <a:effectLst/>
                <a:latin typeface="Monaco"/>
              </a:rPr>
              <a:t>companyContactNo</a:t>
            </a:r>
            <a:r>
              <a:rPr kumimoji="0" lang="en-US" sz="1400" b="0" i="0" u="none" strike="noStrike" cap="none" normalizeH="0" baseline="0" dirty="0" smtClean="0">
                <a:ln>
                  <a:noFill/>
                </a:ln>
                <a:solidFill>
                  <a:srgbClr val="000000"/>
                </a:solidFill>
                <a:effectLst/>
                <a:latin typeface="Monaco"/>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6666"/>
                </a:solidFill>
                <a:effectLst/>
                <a:latin typeface="Monaco"/>
              </a:rPr>
              <a:t>        </a:t>
            </a:r>
            <a:r>
              <a:rPr kumimoji="0" lang="en-US" sz="1400" b="1" i="0" u="none" strike="noStrike" cap="none" normalizeH="0" baseline="0" dirty="0" err="1" smtClean="0">
                <a:ln>
                  <a:noFill/>
                </a:ln>
                <a:solidFill>
                  <a:srgbClr val="7F0055"/>
                </a:solidFill>
                <a:effectLst/>
                <a:latin typeface="Monaco"/>
              </a:rPr>
              <a:t>this</a:t>
            </a:r>
            <a:r>
              <a:rPr kumimoji="0" lang="en-US" sz="1400" b="0" i="0" u="none" strike="noStrike" cap="none" normalizeH="0" baseline="0" dirty="0" err="1" smtClean="0">
                <a:ln>
                  <a:noFill/>
                </a:ln>
                <a:solidFill>
                  <a:srgbClr val="000000"/>
                </a:solidFill>
                <a:effectLst/>
                <a:latin typeface="Monaco"/>
              </a:rPr>
              <a:t>.contactList</a:t>
            </a:r>
            <a:r>
              <a:rPr kumimoji="0" lang="en-US" sz="1400" b="0" i="0" u="none" strike="noStrike" cap="none" normalizeH="0" baseline="0" dirty="0" smtClean="0">
                <a:ln>
                  <a:noFill/>
                </a:ln>
                <a:solidFill>
                  <a:srgbClr val="000000"/>
                </a:solidFill>
                <a:effectLst/>
                <a:latin typeface="Monaco"/>
              </a:rPr>
              <a:t> = </a:t>
            </a:r>
            <a:r>
              <a:rPr kumimoji="0" lang="en-US" sz="1400" b="0" i="0" u="none" strike="noStrike" cap="none" normalizeH="0" baseline="0" dirty="0" err="1" smtClean="0">
                <a:ln>
                  <a:noFill/>
                </a:ln>
                <a:solidFill>
                  <a:srgbClr val="000000"/>
                </a:solidFill>
                <a:effectLst/>
                <a:latin typeface="Monaco"/>
              </a:rPr>
              <a:t>contactList</a:t>
            </a:r>
            <a:r>
              <a:rPr kumimoji="0" lang="en-US" sz="1400" b="0" i="0" u="none" strike="noStrike" cap="none" normalizeH="0" baseline="0" dirty="0" smtClean="0">
                <a:ln>
                  <a:noFill/>
                </a:ln>
                <a:solidFill>
                  <a:srgbClr val="000000"/>
                </a:solidFill>
                <a:effectLst/>
                <a:latin typeface="Monaco"/>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555555"/>
                </a:solidFill>
                <a:effectLst/>
                <a:latin typeface="Monaco"/>
              </a:rPr>
              <a:t> </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6666"/>
                </a:solidFill>
                <a:effectLst/>
                <a:latin typeface="Monaco"/>
              </a:rPr>
              <a:t>        </a:t>
            </a:r>
            <a:r>
              <a:rPr kumimoji="0" lang="en-US" sz="1400" b="0" i="0" u="none" strike="noStrike" cap="none" normalizeH="0" baseline="0" dirty="0" err="1" smtClean="0">
                <a:ln>
                  <a:noFill/>
                </a:ln>
                <a:solidFill>
                  <a:srgbClr val="000000"/>
                </a:solidFill>
                <a:effectLst/>
                <a:latin typeface="Monaco"/>
              </a:rPr>
              <a:t>System.out.println</a:t>
            </a:r>
            <a:r>
              <a:rPr kumimoji="0" lang="en-US" sz="1400" b="0" i="0" u="none" strike="noStrike" cap="none" normalizeH="0" baseline="0" dirty="0" smtClean="0">
                <a:ln>
                  <a:noFill/>
                </a:ln>
                <a:solidFill>
                  <a:srgbClr val="000000"/>
                </a:solidFill>
                <a:effectLst/>
                <a:latin typeface="Monaco"/>
              </a:rPr>
              <a:t>(</a:t>
            </a:r>
            <a:r>
              <a:rPr kumimoji="0" lang="en-US" sz="1400" b="0" i="0" u="none" strike="noStrike" cap="none" normalizeH="0" baseline="0" dirty="0" smtClean="0">
                <a:ln>
                  <a:noFill/>
                </a:ln>
                <a:solidFill>
                  <a:srgbClr val="2A00FF"/>
                </a:solidFill>
                <a:effectLst/>
                <a:latin typeface="Monaco"/>
              </a:rPr>
              <a:t>"Company object created..."</a:t>
            </a:r>
            <a:r>
              <a:rPr kumimoji="0" lang="en-US" sz="1400" b="0" i="0" u="none" strike="noStrike" cap="none" normalizeH="0" baseline="0" dirty="0" smtClean="0">
                <a:ln>
                  <a:noFill/>
                </a:ln>
                <a:solidFill>
                  <a:srgbClr val="000000"/>
                </a:solidFill>
                <a:effectLst/>
                <a:latin typeface="Monaco"/>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6666"/>
                </a:solidFill>
                <a:effectLst/>
                <a:latin typeface="Monaco"/>
              </a:rPr>
              <a:t>    </a:t>
            </a:r>
            <a:r>
              <a:rPr kumimoji="0" lang="en-US" sz="1400" b="0" i="0" u="none" strike="noStrike" cap="none" normalizeH="0" baseline="0" dirty="0" smtClean="0">
                <a:ln>
                  <a:noFill/>
                </a:ln>
                <a:solidFill>
                  <a:srgbClr val="000000"/>
                </a:solidFill>
                <a:effectLst/>
                <a:latin typeface="Monaco"/>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555555"/>
                </a:solidFill>
                <a:effectLst/>
                <a:latin typeface="Monaco"/>
              </a:rPr>
              <a:t> </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6666"/>
                </a:solidFill>
                <a:effectLst/>
                <a:latin typeface="Monaco"/>
              </a:rPr>
              <a:t>    </a:t>
            </a:r>
            <a:r>
              <a:rPr kumimoji="0" lang="en-US" sz="1400" b="1" i="0" u="none" strike="noStrike" cap="none" normalizeH="0" baseline="0" dirty="0" smtClean="0">
                <a:ln>
                  <a:noFill/>
                </a:ln>
                <a:solidFill>
                  <a:srgbClr val="7F0055"/>
                </a:solidFill>
                <a:effectLst/>
                <a:latin typeface="Monaco"/>
              </a:rPr>
              <a:t>public</a:t>
            </a:r>
            <a:r>
              <a:rPr kumimoji="0" lang="en-US" sz="1400" b="0" i="0" u="none" strike="noStrike" cap="none" normalizeH="0" baseline="0" dirty="0" smtClean="0">
                <a:ln>
                  <a:noFill/>
                </a:ln>
                <a:solidFill>
                  <a:srgbClr val="555555"/>
                </a:solidFill>
                <a:effectLst/>
                <a:latin typeface="Monaco"/>
              </a:rPr>
              <a:t> </a:t>
            </a:r>
            <a:r>
              <a:rPr kumimoji="0" lang="en-US" sz="1400" b="0" i="0" u="none" strike="noStrike" cap="none" normalizeH="0" baseline="0" dirty="0" smtClean="0">
                <a:ln>
                  <a:noFill/>
                </a:ln>
                <a:solidFill>
                  <a:srgbClr val="000000"/>
                </a:solidFill>
                <a:effectLst/>
                <a:latin typeface="Monaco"/>
              </a:rPr>
              <a:t>String </a:t>
            </a:r>
            <a:r>
              <a:rPr kumimoji="0" lang="en-US" sz="1400" b="0" i="0" u="none" strike="noStrike" cap="none" normalizeH="0" baseline="0" dirty="0" err="1" smtClean="0">
                <a:ln>
                  <a:noFill/>
                </a:ln>
                <a:solidFill>
                  <a:srgbClr val="000000"/>
                </a:solidFill>
                <a:effectLst/>
                <a:latin typeface="Monaco"/>
              </a:rPr>
              <a:t>getCompanyName</a:t>
            </a:r>
            <a:r>
              <a:rPr kumimoji="0" lang="en-US" sz="1400" b="0" i="0" u="none" strike="noStrike" cap="none" normalizeH="0" baseline="0" dirty="0" smtClean="0">
                <a:ln>
                  <a:noFill/>
                </a:ln>
                <a:solidFill>
                  <a:srgbClr val="000000"/>
                </a:solidFill>
                <a:effectLst/>
                <a:latin typeface="Monaco"/>
              </a:rPr>
              <a:t>() {</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6666"/>
                </a:solidFill>
                <a:effectLst/>
                <a:latin typeface="Monaco"/>
              </a:rPr>
              <a:t>        </a:t>
            </a:r>
            <a:r>
              <a:rPr kumimoji="0" lang="en-US" sz="1400" b="1" i="0" u="none" strike="noStrike" cap="none" normalizeH="0" baseline="0" dirty="0" smtClean="0">
                <a:ln>
                  <a:noFill/>
                </a:ln>
                <a:solidFill>
                  <a:srgbClr val="7F0055"/>
                </a:solidFill>
                <a:effectLst/>
                <a:latin typeface="Monaco"/>
              </a:rPr>
              <a:t>return</a:t>
            </a:r>
            <a:r>
              <a:rPr kumimoji="0" lang="en-US" sz="1400" b="0" i="0" u="none" strike="noStrike" cap="none" normalizeH="0" baseline="0" dirty="0" smtClean="0">
                <a:ln>
                  <a:noFill/>
                </a:ln>
                <a:solidFill>
                  <a:srgbClr val="555555"/>
                </a:solidFill>
                <a:effectLst/>
                <a:latin typeface="Monaco"/>
              </a:rPr>
              <a:t> </a:t>
            </a:r>
            <a:r>
              <a:rPr kumimoji="0" lang="en-US" sz="1400" b="0" i="0" u="none" strike="noStrike" cap="none" normalizeH="0" baseline="0" dirty="0" err="1" smtClean="0">
                <a:ln>
                  <a:noFill/>
                </a:ln>
                <a:solidFill>
                  <a:srgbClr val="000000"/>
                </a:solidFill>
                <a:effectLst/>
                <a:latin typeface="Monaco"/>
              </a:rPr>
              <a:t>companyName</a:t>
            </a:r>
            <a:r>
              <a:rPr kumimoji="0" lang="en-US" sz="1400" b="0" i="0" u="none" strike="noStrike" cap="none" normalizeH="0" baseline="0" dirty="0" smtClean="0">
                <a:ln>
                  <a:noFill/>
                </a:ln>
                <a:solidFill>
                  <a:srgbClr val="000000"/>
                </a:solidFill>
                <a:effectLst/>
                <a:latin typeface="Monaco"/>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6666"/>
                </a:solidFill>
                <a:effectLst/>
                <a:latin typeface="Monaco"/>
              </a:rPr>
              <a:t>    </a:t>
            </a:r>
            <a:r>
              <a:rPr kumimoji="0" lang="en-US" sz="1400" b="0" i="0" u="none" strike="noStrike" cap="none" normalizeH="0" baseline="0" dirty="0" smtClean="0">
                <a:ln>
                  <a:noFill/>
                </a:ln>
                <a:solidFill>
                  <a:srgbClr val="000000"/>
                </a:solidFill>
                <a:effectLst/>
                <a:latin typeface="Monaco"/>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555555"/>
                </a:solidFill>
                <a:effectLst/>
                <a:latin typeface="Monaco"/>
              </a:rPr>
              <a:t> </a:t>
            </a:r>
            <a:endParaRPr kumimoji="0" lang="en-US" sz="1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580164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2"/>
          <p:cNvSpPr>
            <a:spLocks noGrp="1" noChangeArrowheads="1"/>
          </p:cNvSpPr>
          <p:nvPr>
            <p:ph idx="1"/>
          </p:nvPr>
        </p:nvSpPr>
        <p:spPr bwMode="auto">
          <a:xfrm>
            <a:off x="838200" y="2000746"/>
            <a:ext cx="4839466" cy="400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7F0055"/>
                </a:solidFill>
                <a:effectLst/>
                <a:latin typeface="Monaco"/>
              </a:rPr>
              <a:t>public</a:t>
            </a:r>
            <a:r>
              <a:rPr kumimoji="0" lang="en-US" sz="2000" b="0" i="0" u="none" strike="noStrike" cap="none" normalizeH="0" baseline="0" dirty="0" smtClean="0">
                <a:ln>
                  <a:noFill/>
                </a:ln>
                <a:solidFill>
                  <a:srgbClr val="555555"/>
                </a:solidFill>
                <a:effectLst/>
                <a:latin typeface="Monaco"/>
              </a:rPr>
              <a:t> </a:t>
            </a:r>
            <a:r>
              <a:rPr kumimoji="0" lang="en-US" sz="2000" b="0" i="0" u="none" strike="noStrike" cap="none" normalizeH="0" baseline="0" dirty="0" smtClean="0">
                <a:ln>
                  <a:noFill/>
                </a:ln>
                <a:solidFill>
                  <a:srgbClr val="000000"/>
                </a:solidFill>
                <a:effectLst/>
                <a:latin typeface="Monaco"/>
              </a:rPr>
              <a:t>String </a:t>
            </a:r>
            <a:r>
              <a:rPr kumimoji="0" lang="en-US" sz="2000" b="0" i="0" u="none" strike="noStrike" cap="none" normalizeH="0" baseline="0" dirty="0" err="1" smtClean="0">
                <a:ln>
                  <a:noFill/>
                </a:ln>
                <a:solidFill>
                  <a:srgbClr val="000000"/>
                </a:solidFill>
                <a:effectLst/>
                <a:latin typeface="Monaco"/>
              </a:rPr>
              <a:t>getCompanyAddress</a:t>
            </a:r>
            <a:r>
              <a:rPr kumimoji="0" lang="en-US" sz="2000" b="0" i="0" u="none" strike="noStrike" cap="none" normalizeH="0" baseline="0" dirty="0" smtClean="0">
                <a:ln>
                  <a:noFill/>
                </a:ln>
                <a:solidFill>
                  <a:srgbClr val="000000"/>
                </a:solidFill>
                <a:effectLst/>
                <a:latin typeface="Monaco"/>
              </a:rPr>
              <a:t>() {</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66666"/>
                </a:solidFill>
                <a:effectLst/>
                <a:latin typeface="Monaco"/>
              </a:rPr>
              <a:t>        </a:t>
            </a:r>
            <a:r>
              <a:rPr kumimoji="0" lang="en-US" sz="2000" b="1" i="0" u="none" strike="noStrike" cap="none" normalizeH="0" baseline="0" dirty="0" smtClean="0">
                <a:ln>
                  <a:noFill/>
                </a:ln>
                <a:solidFill>
                  <a:srgbClr val="7F0055"/>
                </a:solidFill>
                <a:effectLst/>
                <a:latin typeface="Monaco"/>
              </a:rPr>
              <a:t>return</a:t>
            </a:r>
            <a:r>
              <a:rPr kumimoji="0" lang="en-US" sz="2000" b="0" i="0" u="none" strike="noStrike" cap="none" normalizeH="0" baseline="0" dirty="0" smtClean="0">
                <a:ln>
                  <a:noFill/>
                </a:ln>
                <a:solidFill>
                  <a:srgbClr val="555555"/>
                </a:solidFill>
                <a:effectLst/>
                <a:latin typeface="Monaco"/>
              </a:rPr>
              <a:t> </a:t>
            </a:r>
            <a:r>
              <a:rPr kumimoji="0" lang="en-US" sz="2000" b="0" i="0" u="none" strike="noStrike" cap="none" normalizeH="0" baseline="0" dirty="0" err="1" smtClean="0">
                <a:ln>
                  <a:noFill/>
                </a:ln>
                <a:solidFill>
                  <a:srgbClr val="000000"/>
                </a:solidFill>
                <a:effectLst/>
                <a:latin typeface="Monaco"/>
              </a:rPr>
              <a:t>companyAddress</a:t>
            </a:r>
            <a:r>
              <a:rPr kumimoji="0" lang="en-US" sz="2000" b="0" i="0" u="none" strike="noStrike" cap="none" normalizeH="0" baseline="0" dirty="0" smtClean="0">
                <a:ln>
                  <a:noFill/>
                </a:ln>
                <a:solidFill>
                  <a:srgbClr val="000000"/>
                </a:solidFill>
                <a:effectLst/>
                <a:latin typeface="Monaco"/>
              </a:rPr>
              <a:t>;</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66666"/>
                </a:solidFill>
                <a:effectLst/>
                <a:latin typeface="Monaco"/>
              </a:rPr>
              <a:t>    </a:t>
            </a:r>
            <a:r>
              <a:rPr kumimoji="0" lang="en-US" sz="2000" b="0" i="0" u="none" strike="noStrike" cap="none" normalizeH="0" baseline="0" dirty="0" smtClean="0">
                <a:ln>
                  <a:noFill/>
                </a:ln>
                <a:solidFill>
                  <a:srgbClr val="000000"/>
                </a:solidFill>
                <a:effectLst/>
                <a:latin typeface="Monaco"/>
              </a:rPr>
              <a:t>}</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555555"/>
                </a:solidFill>
                <a:effectLst/>
                <a:latin typeface="Monaco"/>
              </a:rPr>
              <a:t> </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66666"/>
                </a:solidFill>
                <a:effectLst/>
                <a:latin typeface="Monaco"/>
              </a:rPr>
              <a:t>    </a:t>
            </a:r>
            <a:r>
              <a:rPr kumimoji="0" lang="en-US" sz="2000" b="1" i="0" u="none" strike="noStrike" cap="none" normalizeH="0" baseline="0" dirty="0" smtClean="0">
                <a:ln>
                  <a:noFill/>
                </a:ln>
                <a:solidFill>
                  <a:srgbClr val="7F0055"/>
                </a:solidFill>
                <a:effectLst/>
                <a:latin typeface="Monaco"/>
              </a:rPr>
              <a:t>public</a:t>
            </a:r>
            <a:r>
              <a:rPr kumimoji="0" lang="en-US" sz="2000" b="0" i="0" u="none" strike="noStrike" cap="none" normalizeH="0" baseline="0" dirty="0" smtClean="0">
                <a:ln>
                  <a:noFill/>
                </a:ln>
                <a:solidFill>
                  <a:srgbClr val="555555"/>
                </a:solidFill>
                <a:effectLst/>
                <a:latin typeface="Monaco"/>
              </a:rPr>
              <a:t> </a:t>
            </a:r>
            <a:r>
              <a:rPr kumimoji="0" lang="en-US" sz="2000" b="0" i="0" u="none" strike="noStrike" cap="none" normalizeH="0" baseline="0" dirty="0" smtClean="0">
                <a:ln>
                  <a:noFill/>
                </a:ln>
                <a:solidFill>
                  <a:srgbClr val="000000"/>
                </a:solidFill>
                <a:effectLst/>
                <a:latin typeface="Monaco"/>
              </a:rPr>
              <a:t>String </a:t>
            </a:r>
            <a:r>
              <a:rPr kumimoji="0" lang="en-US" sz="2000" b="0" i="0" u="none" strike="noStrike" cap="none" normalizeH="0" baseline="0" dirty="0" err="1" smtClean="0">
                <a:ln>
                  <a:noFill/>
                </a:ln>
                <a:solidFill>
                  <a:srgbClr val="000000"/>
                </a:solidFill>
                <a:effectLst/>
                <a:latin typeface="Monaco"/>
              </a:rPr>
              <a:t>getCompanyContactNo</a:t>
            </a:r>
            <a:r>
              <a:rPr kumimoji="0" lang="en-US" sz="2000" b="0" i="0" u="none" strike="noStrike" cap="none" normalizeH="0" baseline="0" dirty="0" smtClean="0">
                <a:ln>
                  <a:noFill/>
                </a:ln>
                <a:solidFill>
                  <a:srgbClr val="000000"/>
                </a:solidFill>
                <a:effectLst/>
                <a:latin typeface="Monaco"/>
              </a:rPr>
              <a:t>() {</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66666"/>
                </a:solidFill>
                <a:effectLst/>
                <a:latin typeface="Monaco"/>
              </a:rPr>
              <a:t>        </a:t>
            </a:r>
            <a:r>
              <a:rPr kumimoji="0" lang="en-US" sz="2000" b="1" i="0" u="none" strike="noStrike" cap="none" normalizeH="0" baseline="0" dirty="0" smtClean="0">
                <a:ln>
                  <a:noFill/>
                </a:ln>
                <a:solidFill>
                  <a:srgbClr val="7F0055"/>
                </a:solidFill>
                <a:effectLst/>
                <a:latin typeface="Monaco"/>
              </a:rPr>
              <a:t>return</a:t>
            </a:r>
            <a:r>
              <a:rPr kumimoji="0" lang="en-US" sz="2000" b="0" i="0" u="none" strike="noStrike" cap="none" normalizeH="0" baseline="0" dirty="0" smtClean="0">
                <a:ln>
                  <a:noFill/>
                </a:ln>
                <a:solidFill>
                  <a:srgbClr val="555555"/>
                </a:solidFill>
                <a:effectLst/>
                <a:latin typeface="Monaco"/>
              </a:rPr>
              <a:t> </a:t>
            </a:r>
            <a:r>
              <a:rPr kumimoji="0" lang="en-US" sz="2000" b="0" i="0" u="none" strike="noStrike" cap="none" normalizeH="0" baseline="0" dirty="0" err="1" smtClean="0">
                <a:ln>
                  <a:noFill/>
                </a:ln>
                <a:solidFill>
                  <a:srgbClr val="000000"/>
                </a:solidFill>
                <a:effectLst/>
                <a:latin typeface="Monaco"/>
              </a:rPr>
              <a:t>companyContactNo</a:t>
            </a:r>
            <a:r>
              <a:rPr kumimoji="0" lang="en-US" sz="2000" b="0" i="0" u="none" strike="noStrike" cap="none" normalizeH="0" baseline="0" dirty="0" smtClean="0">
                <a:ln>
                  <a:noFill/>
                </a:ln>
                <a:solidFill>
                  <a:srgbClr val="000000"/>
                </a:solidFill>
                <a:effectLst/>
                <a:latin typeface="Monaco"/>
              </a:rPr>
              <a:t>;</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66666"/>
                </a:solidFill>
                <a:effectLst/>
                <a:latin typeface="Monaco"/>
              </a:rPr>
              <a:t>    </a:t>
            </a:r>
            <a:r>
              <a:rPr kumimoji="0" lang="en-US" sz="2000" b="0" i="0" u="none" strike="noStrike" cap="none" normalizeH="0" baseline="0" dirty="0" smtClean="0">
                <a:ln>
                  <a:noFill/>
                </a:ln>
                <a:solidFill>
                  <a:srgbClr val="000000"/>
                </a:solidFill>
                <a:effectLst/>
                <a:latin typeface="Monaco"/>
              </a:rPr>
              <a:t>}</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555555"/>
                </a:solidFill>
                <a:effectLst/>
                <a:latin typeface="Monaco"/>
              </a:rPr>
              <a:t> </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66666"/>
                </a:solidFill>
                <a:effectLst/>
                <a:latin typeface="Monaco"/>
              </a:rPr>
              <a:t>    </a:t>
            </a:r>
            <a:r>
              <a:rPr kumimoji="0" lang="en-US" sz="2000" b="1" i="0" u="none" strike="noStrike" cap="none" normalizeH="0" baseline="0" dirty="0" smtClean="0">
                <a:ln>
                  <a:noFill/>
                </a:ln>
                <a:solidFill>
                  <a:srgbClr val="7F0055"/>
                </a:solidFill>
                <a:effectLst/>
                <a:latin typeface="Monaco"/>
              </a:rPr>
              <a:t>public</a:t>
            </a:r>
            <a:r>
              <a:rPr kumimoji="0" lang="en-US" sz="2000" b="0" i="0" u="none" strike="noStrike" cap="none" normalizeH="0" baseline="0" dirty="0" smtClean="0">
                <a:ln>
                  <a:noFill/>
                </a:ln>
                <a:solidFill>
                  <a:srgbClr val="555555"/>
                </a:solidFill>
                <a:effectLst/>
                <a:latin typeface="Monaco"/>
              </a:rPr>
              <a:t> </a:t>
            </a:r>
            <a:r>
              <a:rPr kumimoji="0" lang="en-US" sz="2000" b="0" i="0" u="none" strike="noStrike" cap="none" normalizeH="0" baseline="0" dirty="0" err="1" smtClean="0">
                <a:ln>
                  <a:noFill/>
                </a:ln>
                <a:solidFill>
                  <a:srgbClr val="000000"/>
                </a:solidFill>
                <a:effectLst/>
                <a:latin typeface="Monaco"/>
              </a:rPr>
              <a:t>ContactList</a:t>
            </a:r>
            <a:r>
              <a:rPr kumimoji="0" lang="en-US" sz="2000" b="0" i="0" u="none" strike="noStrike" cap="none" normalizeH="0" baseline="0" dirty="0" smtClean="0">
                <a:ln>
                  <a:noFill/>
                </a:ln>
                <a:solidFill>
                  <a:srgbClr val="000000"/>
                </a:solidFill>
                <a:effectLst/>
                <a:latin typeface="Monaco"/>
              </a:rPr>
              <a:t> </a:t>
            </a:r>
            <a:r>
              <a:rPr kumimoji="0" lang="en-US" sz="2000" b="0" i="0" u="none" strike="noStrike" cap="none" normalizeH="0" baseline="0" dirty="0" err="1" smtClean="0">
                <a:ln>
                  <a:noFill/>
                </a:ln>
                <a:solidFill>
                  <a:srgbClr val="000000"/>
                </a:solidFill>
                <a:effectLst/>
                <a:latin typeface="Monaco"/>
              </a:rPr>
              <a:t>getContactList</a:t>
            </a:r>
            <a:r>
              <a:rPr kumimoji="0" lang="en-US" sz="2000" b="0" i="0" u="none" strike="noStrike" cap="none" normalizeH="0" baseline="0" dirty="0" smtClean="0">
                <a:ln>
                  <a:noFill/>
                </a:ln>
                <a:solidFill>
                  <a:srgbClr val="000000"/>
                </a:solidFill>
                <a:effectLst/>
                <a:latin typeface="Monaco"/>
              </a:rPr>
              <a:t>(){</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66666"/>
                </a:solidFill>
                <a:effectLst/>
                <a:latin typeface="Monaco"/>
              </a:rPr>
              <a:t>        </a:t>
            </a:r>
            <a:r>
              <a:rPr kumimoji="0" lang="en-US" sz="2000" b="1" i="0" u="none" strike="noStrike" cap="none" normalizeH="0" baseline="0" dirty="0" smtClean="0">
                <a:ln>
                  <a:noFill/>
                </a:ln>
                <a:solidFill>
                  <a:srgbClr val="7F0055"/>
                </a:solidFill>
                <a:effectLst/>
                <a:latin typeface="Monaco"/>
              </a:rPr>
              <a:t>return</a:t>
            </a:r>
            <a:r>
              <a:rPr kumimoji="0" lang="en-US" sz="2000" b="0" i="0" u="none" strike="noStrike" cap="none" normalizeH="0" baseline="0" dirty="0" smtClean="0">
                <a:ln>
                  <a:noFill/>
                </a:ln>
                <a:solidFill>
                  <a:srgbClr val="555555"/>
                </a:solidFill>
                <a:effectLst/>
                <a:latin typeface="Monaco"/>
              </a:rPr>
              <a:t> </a:t>
            </a:r>
            <a:r>
              <a:rPr kumimoji="0" lang="en-US" sz="2000" b="0" i="0" u="none" strike="noStrike" cap="none" normalizeH="0" baseline="0" dirty="0" err="1" smtClean="0">
                <a:ln>
                  <a:noFill/>
                </a:ln>
                <a:solidFill>
                  <a:srgbClr val="000000"/>
                </a:solidFill>
                <a:effectLst/>
                <a:latin typeface="Monaco"/>
              </a:rPr>
              <a:t>contactList</a:t>
            </a:r>
            <a:r>
              <a:rPr kumimoji="0" lang="en-US" sz="2000" b="0" i="0" u="none" strike="noStrike" cap="none" normalizeH="0" baseline="0" dirty="0" smtClean="0">
                <a:ln>
                  <a:noFill/>
                </a:ln>
                <a:solidFill>
                  <a:srgbClr val="000000"/>
                </a:solidFill>
                <a:effectLst/>
                <a:latin typeface="Monaco"/>
              </a:rPr>
              <a:t>;</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66666"/>
                </a:solidFill>
                <a:effectLst/>
                <a:latin typeface="Monaco"/>
              </a:rPr>
              <a:t>    </a:t>
            </a:r>
            <a:r>
              <a:rPr kumimoji="0" lang="en-US" sz="2000" b="0" i="0" u="none" strike="noStrike" cap="none" normalizeH="0" baseline="0" dirty="0" smtClean="0">
                <a:ln>
                  <a:noFill/>
                </a:ln>
                <a:solidFill>
                  <a:srgbClr val="000000"/>
                </a:solidFill>
                <a:effectLst/>
                <a:latin typeface="Monaco"/>
              </a:rPr>
              <a:t>}</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555555"/>
                </a:solidFill>
                <a:effectLst/>
                <a:latin typeface="Monaco"/>
              </a:rPr>
              <a:t> </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Monaco"/>
              </a:rPr>
              <a:t>}</a:t>
            </a:r>
            <a:endParaRPr kumimoji="0" lang="en-US"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768842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2"/>
          <p:cNvSpPr>
            <a:spLocks noGrp="1" noChangeArrowheads="1"/>
          </p:cNvSpPr>
          <p:nvPr>
            <p:ph idx="1"/>
          </p:nvPr>
        </p:nvSpPr>
        <p:spPr bwMode="auto">
          <a:xfrm>
            <a:off x="838200" y="2339300"/>
            <a:ext cx="9284593"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600" b="1" i="0" u="none" strike="noStrike" cap="none" normalizeH="0" baseline="0" dirty="0" smtClean="0">
                <a:ln>
                  <a:noFill/>
                </a:ln>
                <a:solidFill>
                  <a:srgbClr val="7F0055"/>
                </a:solidFill>
                <a:effectLst/>
                <a:latin typeface="Monaco"/>
              </a:rPr>
              <a:t>import</a:t>
            </a:r>
            <a:r>
              <a:rPr kumimoji="0" lang="en-US" sz="3600" b="0" i="0" u="none" strike="noStrike" cap="none" normalizeH="0" baseline="0" dirty="0" smtClean="0">
                <a:ln>
                  <a:noFill/>
                </a:ln>
                <a:solidFill>
                  <a:srgbClr val="555555"/>
                </a:solidFill>
                <a:effectLst/>
                <a:latin typeface="Monaco"/>
              </a:rPr>
              <a:t> </a:t>
            </a:r>
            <a:r>
              <a:rPr kumimoji="0" lang="en-US" sz="3600" b="0" i="0" u="none" strike="noStrike" cap="none" normalizeH="0" baseline="0" dirty="0" err="1" smtClean="0">
                <a:ln>
                  <a:noFill/>
                </a:ln>
                <a:solidFill>
                  <a:srgbClr val="000000"/>
                </a:solidFill>
                <a:effectLst/>
                <a:latin typeface="Monaco"/>
              </a:rPr>
              <a:t>java.util.List</a:t>
            </a:r>
            <a:r>
              <a:rPr kumimoji="0" lang="en-US" sz="3600" b="0" i="0" u="none" strike="noStrike" cap="none" normalizeH="0" baseline="0" dirty="0" smtClean="0">
                <a:ln>
                  <a:noFill/>
                </a:ln>
                <a:solidFill>
                  <a:srgbClr val="000000"/>
                </a:solidFill>
                <a:effectLst/>
                <a:latin typeface="Monaco"/>
              </a:rPr>
              <a:t>;</a:t>
            </a:r>
            <a:endParaRPr kumimoji="0" lang="en-US" sz="3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600" b="0" i="0" u="none" strike="noStrike" cap="none" normalizeH="0" baseline="0" dirty="0" smtClean="0">
                <a:ln>
                  <a:noFill/>
                </a:ln>
                <a:solidFill>
                  <a:srgbClr val="555555"/>
                </a:solidFill>
                <a:effectLst/>
                <a:latin typeface="Monaco"/>
              </a:rPr>
              <a:t> </a:t>
            </a:r>
            <a:endParaRPr kumimoji="0" lang="en-US" sz="3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600" b="1" i="0" u="none" strike="noStrike" cap="none" normalizeH="0" baseline="0" dirty="0" smtClean="0">
                <a:ln>
                  <a:noFill/>
                </a:ln>
                <a:solidFill>
                  <a:srgbClr val="7F0055"/>
                </a:solidFill>
                <a:effectLst/>
                <a:latin typeface="Monaco"/>
              </a:rPr>
              <a:t>public</a:t>
            </a:r>
            <a:r>
              <a:rPr kumimoji="0" lang="en-US" sz="3600" b="0" i="0" u="none" strike="noStrike" cap="none" normalizeH="0" baseline="0" dirty="0" smtClean="0">
                <a:ln>
                  <a:noFill/>
                </a:ln>
                <a:solidFill>
                  <a:srgbClr val="555555"/>
                </a:solidFill>
                <a:effectLst/>
                <a:latin typeface="Monaco"/>
              </a:rPr>
              <a:t> </a:t>
            </a:r>
            <a:r>
              <a:rPr kumimoji="0" lang="en-US" sz="3600" b="1" i="0" u="none" strike="noStrike" cap="none" normalizeH="0" baseline="0" dirty="0" smtClean="0">
                <a:ln>
                  <a:noFill/>
                </a:ln>
                <a:solidFill>
                  <a:srgbClr val="7F0055"/>
                </a:solidFill>
                <a:effectLst/>
                <a:latin typeface="Monaco"/>
              </a:rPr>
              <a:t>interface</a:t>
            </a:r>
            <a:r>
              <a:rPr kumimoji="0" lang="en-US" sz="3600" b="0" i="0" u="none" strike="noStrike" cap="none" normalizeH="0" baseline="0" dirty="0" smtClean="0">
                <a:ln>
                  <a:noFill/>
                </a:ln>
                <a:solidFill>
                  <a:srgbClr val="555555"/>
                </a:solidFill>
                <a:effectLst/>
                <a:latin typeface="Monaco"/>
              </a:rPr>
              <a:t> </a:t>
            </a:r>
            <a:r>
              <a:rPr kumimoji="0" lang="en-US" sz="3600" b="0" i="0" u="none" strike="noStrike" cap="none" normalizeH="0" baseline="0" dirty="0" err="1" smtClean="0">
                <a:ln>
                  <a:noFill/>
                </a:ln>
                <a:solidFill>
                  <a:srgbClr val="000000"/>
                </a:solidFill>
                <a:effectLst/>
                <a:latin typeface="Monaco"/>
              </a:rPr>
              <a:t>ContactList</a:t>
            </a:r>
            <a:r>
              <a:rPr kumimoji="0" lang="en-US" sz="3600" b="0" i="0" u="none" strike="noStrike" cap="none" normalizeH="0" baseline="0" dirty="0" smtClean="0">
                <a:ln>
                  <a:noFill/>
                </a:ln>
                <a:solidFill>
                  <a:srgbClr val="000000"/>
                </a:solidFill>
                <a:effectLst/>
                <a:latin typeface="Monaco"/>
              </a:rPr>
              <a:t> {</a:t>
            </a:r>
            <a:endParaRPr kumimoji="0" lang="en-US" sz="3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600" b="0" i="0" u="none" strike="noStrike" cap="none" normalizeH="0" baseline="0" dirty="0" smtClean="0">
                <a:ln>
                  <a:noFill/>
                </a:ln>
                <a:solidFill>
                  <a:srgbClr val="555555"/>
                </a:solidFill>
                <a:effectLst/>
                <a:latin typeface="Monaco"/>
              </a:rPr>
              <a:t> </a:t>
            </a:r>
            <a:endParaRPr kumimoji="0" lang="en-US" sz="3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600" b="0" i="0" u="none" strike="noStrike" cap="none" normalizeH="0" baseline="0" dirty="0" smtClean="0">
                <a:ln>
                  <a:noFill/>
                </a:ln>
                <a:solidFill>
                  <a:srgbClr val="666666"/>
                </a:solidFill>
                <a:effectLst/>
                <a:latin typeface="Monaco"/>
              </a:rPr>
              <a:t>    </a:t>
            </a:r>
            <a:r>
              <a:rPr kumimoji="0" lang="en-US" sz="3600" b="1" i="0" u="none" strike="noStrike" cap="none" normalizeH="0" baseline="0" dirty="0" smtClean="0">
                <a:ln>
                  <a:noFill/>
                </a:ln>
                <a:solidFill>
                  <a:srgbClr val="7F0055"/>
                </a:solidFill>
                <a:effectLst/>
                <a:latin typeface="Monaco"/>
              </a:rPr>
              <a:t>public</a:t>
            </a:r>
            <a:r>
              <a:rPr kumimoji="0" lang="en-US" sz="3600" b="0" i="0" u="none" strike="noStrike" cap="none" normalizeH="0" baseline="0" dirty="0" smtClean="0">
                <a:ln>
                  <a:noFill/>
                </a:ln>
                <a:solidFill>
                  <a:srgbClr val="555555"/>
                </a:solidFill>
                <a:effectLst/>
                <a:latin typeface="Monaco"/>
              </a:rPr>
              <a:t> </a:t>
            </a:r>
            <a:r>
              <a:rPr kumimoji="0" lang="en-US" sz="3600" b="0" i="0" u="none" strike="noStrike" cap="none" normalizeH="0" baseline="0" dirty="0" smtClean="0">
                <a:ln>
                  <a:noFill/>
                </a:ln>
                <a:solidFill>
                  <a:srgbClr val="000000"/>
                </a:solidFill>
                <a:effectLst/>
                <a:latin typeface="Monaco"/>
              </a:rPr>
              <a:t>List&lt;Employee&gt; </a:t>
            </a:r>
            <a:r>
              <a:rPr kumimoji="0" lang="en-US" sz="3600" b="0" i="0" u="none" strike="noStrike" cap="none" normalizeH="0" baseline="0" dirty="0" err="1" smtClean="0">
                <a:ln>
                  <a:noFill/>
                </a:ln>
                <a:solidFill>
                  <a:srgbClr val="000000"/>
                </a:solidFill>
                <a:effectLst/>
                <a:latin typeface="Monaco"/>
              </a:rPr>
              <a:t>getEmployeeList</a:t>
            </a:r>
            <a:r>
              <a:rPr kumimoji="0" lang="en-US" sz="3600" b="0" i="0" u="none" strike="noStrike" cap="none" normalizeH="0" baseline="0" dirty="0" smtClean="0">
                <a:ln>
                  <a:noFill/>
                </a:ln>
                <a:solidFill>
                  <a:srgbClr val="000000"/>
                </a:solidFill>
                <a:effectLst/>
                <a:latin typeface="Monaco"/>
              </a:rPr>
              <a:t>();</a:t>
            </a:r>
            <a:endParaRPr kumimoji="0" lang="en-US" sz="3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3600" b="0" i="0" u="none" strike="noStrike" cap="none" normalizeH="0" baseline="0" dirty="0" smtClean="0">
                <a:ln>
                  <a:noFill/>
                </a:ln>
                <a:solidFill>
                  <a:srgbClr val="000000"/>
                </a:solidFill>
                <a:effectLst/>
                <a:latin typeface="Monaco"/>
              </a:rPr>
              <a:t>}</a:t>
            </a:r>
            <a:endParaRPr kumimoji="0" lang="en-US" sz="3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505711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p:cNvSpPr>
            <a:spLocks noGrp="1" noChangeArrowheads="1"/>
          </p:cNvSpPr>
          <p:nvPr>
            <p:ph idx="1"/>
          </p:nvPr>
        </p:nvSpPr>
        <p:spPr bwMode="auto">
          <a:xfrm>
            <a:off x="838200" y="512167"/>
            <a:ext cx="7837082"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7F0055"/>
                </a:solidFill>
                <a:effectLst/>
                <a:latin typeface="Monaco"/>
              </a:rPr>
              <a:t>public</a:t>
            </a:r>
            <a:r>
              <a:rPr kumimoji="0" lang="en-US" sz="2000" b="0" i="0" u="none" strike="noStrike" cap="none" normalizeH="0" baseline="0" dirty="0" smtClean="0">
                <a:ln>
                  <a:noFill/>
                </a:ln>
                <a:solidFill>
                  <a:srgbClr val="555555"/>
                </a:solidFill>
                <a:effectLst/>
                <a:latin typeface="Monaco"/>
              </a:rPr>
              <a:t> </a:t>
            </a:r>
            <a:r>
              <a:rPr kumimoji="0" lang="en-US" sz="2000" b="1" i="0" u="none" strike="noStrike" cap="none" normalizeH="0" baseline="0" dirty="0" smtClean="0">
                <a:ln>
                  <a:noFill/>
                </a:ln>
                <a:solidFill>
                  <a:srgbClr val="7F0055"/>
                </a:solidFill>
                <a:effectLst/>
                <a:latin typeface="Monaco"/>
              </a:rPr>
              <a:t>class</a:t>
            </a:r>
            <a:r>
              <a:rPr kumimoji="0" lang="en-US" sz="2000" b="0" i="0" u="none" strike="noStrike" cap="none" normalizeH="0" baseline="0" dirty="0" smtClean="0">
                <a:ln>
                  <a:noFill/>
                </a:ln>
                <a:solidFill>
                  <a:srgbClr val="555555"/>
                </a:solidFill>
                <a:effectLst/>
                <a:latin typeface="Monaco"/>
              </a:rPr>
              <a:t> </a:t>
            </a:r>
            <a:r>
              <a:rPr kumimoji="0" lang="en-US" sz="2000" b="0" i="0" u="none" strike="noStrike" cap="none" normalizeH="0" baseline="0" dirty="0" err="1" smtClean="0">
                <a:ln>
                  <a:noFill/>
                </a:ln>
                <a:solidFill>
                  <a:srgbClr val="000000"/>
                </a:solidFill>
                <a:effectLst/>
                <a:latin typeface="Monaco"/>
              </a:rPr>
              <a:t>ContactListImpl</a:t>
            </a:r>
            <a:r>
              <a:rPr kumimoji="0" lang="en-US" sz="2000" b="0" i="0" u="none" strike="noStrike" cap="none" normalizeH="0" baseline="0" dirty="0" smtClean="0">
                <a:ln>
                  <a:noFill/>
                </a:ln>
                <a:solidFill>
                  <a:srgbClr val="000000"/>
                </a:solidFill>
                <a:effectLst/>
                <a:latin typeface="Monaco"/>
              </a:rPr>
              <a:t> </a:t>
            </a:r>
            <a:r>
              <a:rPr kumimoji="0" lang="en-US" sz="2000" b="1" i="0" u="none" strike="noStrike" cap="none" normalizeH="0" baseline="0" dirty="0" smtClean="0">
                <a:ln>
                  <a:noFill/>
                </a:ln>
                <a:solidFill>
                  <a:srgbClr val="7F0055"/>
                </a:solidFill>
                <a:effectLst/>
                <a:latin typeface="Monaco"/>
              </a:rPr>
              <a:t>implements</a:t>
            </a:r>
            <a:r>
              <a:rPr kumimoji="0" lang="en-US" sz="2000" b="0" i="0" u="none" strike="noStrike" cap="none" normalizeH="0" baseline="0" dirty="0" smtClean="0">
                <a:ln>
                  <a:noFill/>
                </a:ln>
                <a:solidFill>
                  <a:srgbClr val="555555"/>
                </a:solidFill>
                <a:effectLst/>
                <a:latin typeface="Monaco"/>
              </a:rPr>
              <a:t> </a:t>
            </a:r>
            <a:r>
              <a:rPr kumimoji="0" lang="en-US" sz="2000" b="0" i="0" u="none" strike="noStrike" cap="none" normalizeH="0" baseline="0" dirty="0" err="1" smtClean="0">
                <a:ln>
                  <a:noFill/>
                </a:ln>
                <a:solidFill>
                  <a:srgbClr val="000000"/>
                </a:solidFill>
                <a:effectLst/>
                <a:latin typeface="Monaco"/>
              </a:rPr>
              <a:t>ContactList</a:t>
            </a:r>
            <a:r>
              <a:rPr kumimoji="0" lang="en-US" sz="2000" b="0" i="0" u="none" strike="noStrike" cap="none" normalizeH="0" baseline="0" dirty="0" smtClean="0">
                <a:ln>
                  <a:noFill/>
                </a:ln>
                <a:solidFill>
                  <a:srgbClr val="000000"/>
                </a:solidFill>
                <a:effectLst/>
                <a:latin typeface="Monaco"/>
              </a:rPr>
              <a:t>{</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555555"/>
                </a:solidFill>
                <a:effectLst/>
                <a:latin typeface="Monaco"/>
              </a:rPr>
              <a:t> </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66666"/>
                </a:solidFill>
                <a:effectLst/>
                <a:latin typeface="Monaco"/>
              </a:rPr>
              <a:t>    </a:t>
            </a:r>
            <a:r>
              <a:rPr kumimoji="0" lang="en-US" sz="2000" b="0" i="0" u="none" strike="noStrike" cap="none" normalizeH="0" baseline="0" dirty="0" smtClean="0">
                <a:ln>
                  <a:noFill/>
                </a:ln>
                <a:solidFill>
                  <a:srgbClr val="808080"/>
                </a:solidFill>
                <a:effectLst/>
                <a:latin typeface="Monaco"/>
              </a:rPr>
              <a:t>@Override</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66666"/>
                </a:solidFill>
                <a:effectLst/>
                <a:latin typeface="Monaco"/>
              </a:rPr>
              <a:t>    </a:t>
            </a:r>
            <a:r>
              <a:rPr kumimoji="0" lang="en-US" sz="2000" b="1" i="0" u="none" strike="noStrike" cap="none" normalizeH="0" baseline="0" dirty="0" smtClean="0">
                <a:ln>
                  <a:noFill/>
                </a:ln>
                <a:solidFill>
                  <a:srgbClr val="7F0055"/>
                </a:solidFill>
                <a:effectLst/>
                <a:latin typeface="Monaco"/>
              </a:rPr>
              <a:t>public</a:t>
            </a:r>
            <a:r>
              <a:rPr kumimoji="0" lang="en-US" sz="2000" b="0" i="0" u="none" strike="noStrike" cap="none" normalizeH="0" baseline="0" dirty="0" smtClean="0">
                <a:ln>
                  <a:noFill/>
                </a:ln>
                <a:solidFill>
                  <a:srgbClr val="555555"/>
                </a:solidFill>
                <a:effectLst/>
                <a:latin typeface="Monaco"/>
              </a:rPr>
              <a:t> </a:t>
            </a:r>
            <a:r>
              <a:rPr kumimoji="0" lang="en-US" sz="2000" b="0" i="0" u="none" strike="noStrike" cap="none" normalizeH="0" baseline="0" dirty="0" smtClean="0">
                <a:ln>
                  <a:noFill/>
                </a:ln>
                <a:solidFill>
                  <a:srgbClr val="000000"/>
                </a:solidFill>
                <a:effectLst/>
                <a:latin typeface="Monaco"/>
              </a:rPr>
              <a:t>List&lt;Employee&gt; </a:t>
            </a:r>
            <a:r>
              <a:rPr kumimoji="0" lang="en-US" sz="2000" b="0" i="0" u="none" strike="noStrike" cap="none" normalizeH="0" baseline="0" dirty="0" err="1" smtClean="0">
                <a:ln>
                  <a:noFill/>
                </a:ln>
                <a:solidFill>
                  <a:srgbClr val="000000"/>
                </a:solidFill>
                <a:effectLst/>
                <a:latin typeface="Monaco"/>
              </a:rPr>
              <a:t>getEmployeeList</a:t>
            </a:r>
            <a:r>
              <a:rPr kumimoji="0" lang="en-US" sz="2000" b="0" i="0" u="none" strike="noStrike" cap="none" normalizeH="0" baseline="0" dirty="0" smtClean="0">
                <a:ln>
                  <a:noFill/>
                </a:ln>
                <a:solidFill>
                  <a:srgbClr val="000000"/>
                </a:solidFill>
                <a:effectLst/>
                <a:latin typeface="Monaco"/>
              </a:rPr>
              <a:t>() {</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66666"/>
                </a:solidFill>
                <a:effectLst/>
                <a:latin typeface="Monaco"/>
              </a:rPr>
              <a:t>        </a:t>
            </a:r>
            <a:r>
              <a:rPr kumimoji="0" lang="en-US" sz="2000" b="1" i="0" u="none" strike="noStrike" cap="none" normalizeH="0" baseline="0" dirty="0" smtClean="0">
                <a:ln>
                  <a:noFill/>
                </a:ln>
                <a:solidFill>
                  <a:srgbClr val="7F0055"/>
                </a:solidFill>
                <a:effectLst/>
                <a:latin typeface="Monaco"/>
              </a:rPr>
              <a:t>return</a:t>
            </a:r>
            <a:r>
              <a:rPr kumimoji="0" lang="en-US" sz="2000" b="0" i="0" u="none" strike="noStrike" cap="none" normalizeH="0" baseline="0" dirty="0" smtClean="0">
                <a:ln>
                  <a:noFill/>
                </a:ln>
                <a:solidFill>
                  <a:srgbClr val="555555"/>
                </a:solidFill>
                <a:effectLst/>
                <a:latin typeface="Monaco"/>
              </a:rPr>
              <a:t> </a:t>
            </a:r>
            <a:r>
              <a:rPr kumimoji="0" lang="en-US" sz="2000" b="0" i="0" u="none" strike="noStrike" cap="none" normalizeH="0" baseline="0" dirty="0" err="1" smtClean="0">
                <a:ln>
                  <a:noFill/>
                </a:ln>
                <a:solidFill>
                  <a:srgbClr val="000000"/>
                </a:solidFill>
                <a:effectLst/>
                <a:latin typeface="Monaco"/>
              </a:rPr>
              <a:t>getEmpList</a:t>
            </a:r>
            <a:r>
              <a:rPr kumimoji="0" lang="en-US" sz="2000" b="0" i="0" u="none" strike="noStrike" cap="none" normalizeH="0" baseline="0" dirty="0" smtClean="0">
                <a:ln>
                  <a:noFill/>
                </a:ln>
                <a:solidFill>
                  <a:srgbClr val="000000"/>
                </a:solidFill>
                <a:effectLst/>
                <a:latin typeface="Monaco"/>
              </a:rPr>
              <a:t>();</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66666"/>
                </a:solidFill>
                <a:effectLst/>
                <a:latin typeface="Monaco"/>
              </a:rPr>
              <a:t>    </a:t>
            </a:r>
            <a:r>
              <a:rPr kumimoji="0" lang="en-US" sz="2000" b="0" i="0" u="none" strike="noStrike" cap="none" normalizeH="0" baseline="0" dirty="0" smtClean="0">
                <a:ln>
                  <a:noFill/>
                </a:ln>
                <a:solidFill>
                  <a:srgbClr val="000000"/>
                </a:solidFill>
                <a:effectLst/>
                <a:latin typeface="Monaco"/>
              </a:rPr>
              <a:t>}</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555555"/>
                </a:solidFill>
                <a:effectLst/>
                <a:latin typeface="Monaco"/>
              </a:rPr>
              <a:t> </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66666"/>
                </a:solidFill>
                <a:effectLst/>
                <a:latin typeface="Monaco"/>
              </a:rPr>
              <a:t>    </a:t>
            </a:r>
            <a:r>
              <a:rPr kumimoji="0" lang="en-US" sz="2000" b="1" i="0" u="none" strike="noStrike" cap="none" normalizeH="0" baseline="0" dirty="0" smtClean="0">
                <a:ln>
                  <a:noFill/>
                </a:ln>
                <a:solidFill>
                  <a:srgbClr val="7F0055"/>
                </a:solidFill>
                <a:effectLst/>
                <a:latin typeface="Monaco"/>
              </a:rPr>
              <a:t>private</a:t>
            </a:r>
            <a:r>
              <a:rPr kumimoji="0" lang="en-US" sz="2000" b="0" i="0" u="none" strike="noStrike" cap="none" normalizeH="0" baseline="0" dirty="0" smtClean="0">
                <a:ln>
                  <a:noFill/>
                </a:ln>
                <a:solidFill>
                  <a:srgbClr val="555555"/>
                </a:solidFill>
                <a:effectLst/>
                <a:latin typeface="Monaco"/>
              </a:rPr>
              <a:t> </a:t>
            </a:r>
            <a:r>
              <a:rPr kumimoji="0" lang="en-US" sz="2000" b="1" i="0" u="none" strike="noStrike" cap="none" normalizeH="0" baseline="0" dirty="0" smtClean="0">
                <a:ln>
                  <a:noFill/>
                </a:ln>
                <a:solidFill>
                  <a:srgbClr val="7F0055"/>
                </a:solidFill>
                <a:effectLst/>
                <a:latin typeface="Monaco"/>
              </a:rPr>
              <a:t>static</a:t>
            </a:r>
            <a:r>
              <a:rPr kumimoji="0" lang="en-US" sz="2000" b="0" i="0" u="none" strike="noStrike" cap="none" normalizeH="0" baseline="0" dirty="0" smtClean="0">
                <a:ln>
                  <a:noFill/>
                </a:ln>
                <a:solidFill>
                  <a:srgbClr val="555555"/>
                </a:solidFill>
                <a:effectLst/>
                <a:latin typeface="Monaco"/>
              </a:rPr>
              <a:t> </a:t>
            </a:r>
            <a:r>
              <a:rPr kumimoji="0" lang="en-US" sz="2000" b="0" i="0" u="none" strike="noStrike" cap="none" normalizeH="0" baseline="0" dirty="0" smtClean="0">
                <a:ln>
                  <a:noFill/>
                </a:ln>
                <a:solidFill>
                  <a:srgbClr val="000000"/>
                </a:solidFill>
                <a:effectLst/>
                <a:latin typeface="Monaco"/>
              </a:rPr>
              <a:t>List&lt;Employee&gt;</a:t>
            </a:r>
            <a:r>
              <a:rPr kumimoji="0" lang="en-US" sz="2000" b="0" i="0" u="none" strike="noStrike" cap="none" normalizeH="0" baseline="0" dirty="0" err="1" smtClean="0">
                <a:ln>
                  <a:noFill/>
                </a:ln>
                <a:solidFill>
                  <a:srgbClr val="000000"/>
                </a:solidFill>
                <a:effectLst/>
                <a:latin typeface="Monaco"/>
              </a:rPr>
              <a:t>getEmpList</a:t>
            </a:r>
            <a:r>
              <a:rPr kumimoji="0" lang="en-US" sz="2000" b="0" i="0" u="none" strike="noStrike" cap="none" normalizeH="0" baseline="0" dirty="0" smtClean="0">
                <a:ln>
                  <a:noFill/>
                </a:ln>
                <a:solidFill>
                  <a:srgbClr val="000000"/>
                </a:solidFill>
                <a:effectLst/>
                <a:latin typeface="Monaco"/>
              </a:rPr>
              <a:t>(){</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66666"/>
                </a:solidFill>
                <a:effectLst/>
                <a:latin typeface="Monaco"/>
              </a:rPr>
              <a:t>        </a:t>
            </a:r>
            <a:r>
              <a:rPr kumimoji="0" lang="en-US" sz="2000" b="0" i="0" u="none" strike="noStrike" cap="none" normalizeH="0" baseline="0" dirty="0" smtClean="0">
                <a:ln>
                  <a:noFill/>
                </a:ln>
                <a:solidFill>
                  <a:srgbClr val="000000"/>
                </a:solidFill>
                <a:effectLst/>
                <a:latin typeface="Monaco"/>
              </a:rPr>
              <a:t>List&lt;Employee&gt; </a:t>
            </a:r>
            <a:r>
              <a:rPr kumimoji="0" lang="en-US" sz="2000" b="0" i="0" u="none" strike="noStrike" cap="none" normalizeH="0" baseline="0" dirty="0" err="1" smtClean="0">
                <a:ln>
                  <a:noFill/>
                </a:ln>
                <a:solidFill>
                  <a:srgbClr val="000000"/>
                </a:solidFill>
                <a:effectLst/>
                <a:latin typeface="Monaco"/>
              </a:rPr>
              <a:t>empList</a:t>
            </a:r>
            <a:r>
              <a:rPr kumimoji="0" lang="en-US" sz="2000" b="0" i="0" u="none" strike="noStrike" cap="none" normalizeH="0" baseline="0" dirty="0" smtClean="0">
                <a:ln>
                  <a:noFill/>
                </a:ln>
                <a:solidFill>
                  <a:srgbClr val="000000"/>
                </a:solidFill>
                <a:effectLst/>
                <a:latin typeface="Monaco"/>
              </a:rPr>
              <a:t> = </a:t>
            </a:r>
            <a:r>
              <a:rPr kumimoji="0" lang="en-US" sz="2000" b="1" i="0" u="none" strike="noStrike" cap="none" normalizeH="0" baseline="0" dirty="0" smtClean="0">
                <a:ln>
                  <a:noFill/>
                </a:ln>
                <a:solidFill>
                  <a:srgbClr val="7F0055"/>
                </a:solidFill>
                <a:effectLst/>
                <a:latin typeface="Monaco"/>
              </a:rPr>
              <a:t>new</a:t>
            </a:r>
            <a:r>
              <a:rPr kumimoji="0" lang="en-US" sz="2000" b="0" i="0" u="none" strike="noStrike" cap="none" normalizeH="0" baseline="0" dirty="0" smtClean="0">
                <a:ln>
                  <a:noFill/>
                </a:ln>
                <a:solidFill>
                  <a:srgbClr val="555555"/>
                </a:solidFill>
                <a:effectLst/>
                <a:latin typeface="Monaco"/>
              </a:rPr>
              <a:t> </a:t>
            </a:r>
            <a:r>
              <a:rPr kumimoji="0" lang="en-US" sz="2000" b="0" i="0" u="none" strike="noStrike" cap="none" normalizeH="0" baseline="0" dirty="0" err="1" smtClean="0">
                <a:ln>
                  <a:noFill/>
                </a:ln>
                <a:solidFill>
                  <a:srgbClr val="000000"/>
                </a:solidFill>
                <a:effectLst/>
                <a:latin typeface="Monaco"/>
              </a:rPr>
              <a:t>ArrayList</a:t>
            </a:r>
            <a:r>
              <a:rPr kumimoji="0" lang="en-US" sz="2000" b="0" i="0" u="none" strike="noStrike" cap="none" normalizeH="0" baseline="0" dirty="0" smtClean="0">
                <a:ln>
                  <a:noFill/>
                </a:ln>
                <a:solidFill>
                  <a:srgbClr val="000000"/>
                </a:solidFill>
                <a:effectLst/>
                <a:latin typeface="Monaco"/>
              </a:rPr>
              <a:t>&lt;Employee&gt;(</a:t>
            </a:r>
            <a:r>
              <a:rPr kumimoji="0" lang="en-US" sz="2000" b="0" i="0" u="none" strike="noStrike" cap="none" normalizeH="0" baseline="0" dirty="0" smtClean="0">
                <a:ln>
                  <a:noFill/>
                </a:ln>
                <a:solidFill>
                  <a:srgbClr val="009900"/>
                </a:solidFill>
                <a:effectLst/>
                <a:latin typeface="Monaco"/>
              </a:rPr>
              <a:t>5</a:t>
            </a:r>
            <a:r>
              <a:rPr kumimoji="0" lang="en-US" sz="2000" b="0" i="0" u="none" strike="noStrike" cap="none" normalizeH="0" baseline="0" dirty="0" smtClean="0">
                <a:ln>
                  <a:noFill/>
                </a:ln>
                <a:solidFill>
                  <a:srgbClr val="000000"/>
                </a:solidFill>
                <a:effectLst/>
                <a:latin typeface="Monaco"/>
              </a:rPr>
              <a:t>);</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66666"/>
                </a:solidFill>
                <a:effectLst/>
                <a:latin typeface="Monaco"/>
              </a:rPr>
              <a:t>        </a:t>
            </a:r>
            <a:r>
              <a:rPr kumimoji="0" lang="en-US" sz="2000" b="0" i="0" u="none" strike="noStrike" cap="none" normalizeH="0" baseline="0" dirty="0" err="1" smtClean="0">
                <a:ln>
                  <a:noFill/>
                </a:ln>
                <a:solidFill>
                  <a:srgbClr val="000000"/>
                </a:solidFill>
                <a:effectLst/>
                <a:latin typeface="Monaco"/>
              </a:rPr>
              <a:t>empList.add</a:t>
            </a:r>
            <a:r>
              <a:rPr kumimoji="0" lang="en-US" sz="2000" b="0" i="0" u="none" strike="noStrike" cap="none" normalizeH="0" baseline="0" dirty="0" smtClean="0">
                <a:ln>
                  <a:noFill/>
                </a:ln>
                <a:solidFill>
                  <a:srgbClr val="000000"/>
                </a:solidFill>
                <a:effectLst/>
                <a:latin typeface="Monaco"/>
              </a:rPr>
              <a:t>(</a:t>
            </a:r>
            <a:r>
              <a:rPr kumimoji="0" lang="en-US" sz="2000" b="1" i="0" u="none" strike="noStrike" cap="none" normalizeH="0" baseline="0" dirty="0" smtClean="0">
                <a:ln>
                  <a:noFill/>
                </a:ln>
                <a:solidFill>
                  <a:srgbClr val="7F0055"/>
                </a:solidFill>
                <a:effectLst/>
                <a:latin typeface="Monaco"/>
              </a:rPr>
              <a:t>new</a:t>
            </a:r>
            <a:r>
              <a:rPr kumimoji="0" lang="en-US" sz="2000" b="0" i="0" u="none" strike="noStrike" cap="none" normalizeH="0" baseline="0" dirty="0" smtClean="0">
                <a:ln>
                  <a:noFill/>
                </a:ln>
                <a:solidFill>
                  <a:srgbClr val="555555"/>
                </a:solidFill>
                <a:effectLst/>
                <a:latin typeface="Monaco"/>
              </a:rPr>
              <a:t> </a:t>
            </a:r>
            <a:r>
              <a:rPr kumimoji="0" lang="en-US" sz="2000" b="0" i="0" u="none" strike="noStrike" cap="none" normalizeH="0" baseline="0" dirty="0" smtClean="0">
                <a:ln>
                  <a:noFill/>
                </a:ln>
                <a:solidFill>
                  <a:srgbClr val="000000"/>
                </a:solidFill>
                <a:effectLst/>
                <a:latin typeface="Monaco"/>
              </a:rPr>
              <a:t>Employee(</a:t>
            </a:r>
            <a:r>
              <a:rPr kumimoji="0" lang="en-US" sz="2000" b="0" i="0" u="none" strike="noStrike" cap="none" normalizeH="0" baseline="0" dirty="0" smtClean="0">
                <a:ln>
                  <a:noFill/>
                </a:ln>
                <a:solidFill>
                  <a:srgbClr val="2A00FF"/>
                </a:solidFill>
                <a:effectLst/>
                <a:latin typeface="Monaco"/>
              </a:rPr>
              <a:t>"Employee A"</a:t>
            </a:r>
            <a:r>
              <a:rPr kumimoji="0" lang="en-US" sz="2000" b="0" i="0" u="none" strike="noStrike" cap="none" normalizeH="0" baseline="0" dirty="0" smtClean="0">
                <a:ln>
                  <a:noFill/>
                </a:ln>
                <a:solidFill>
                  <a:srgbClr val="000000"/>
                </a:solidFill>
                <a:effectLst/>
                <a:latin typeface="Monaco"/>
              </a:rPr>
              <a:t>, </a:t>
            </a:r>
            <a:r>
              <a:rPr kumimoji="0" lang="en-US" sz="2000" b="0" i="0" u="none" strike="noStrike" cap="none" normalizeH="0" baseline="0" dirty="0" smtClean="0">
                <a:ln>
                  <a:noFill/>
                </a:ln>
                <a:solidFill>
                  <a:srgbClr val="009900"/>
                </a:solidFill>
                <a:effectLst/>
                <a:latin typeface="Monaco"/>
              </a:rPr>
              <a:t>2565.55</a:t>
            </a:r>
            <a:r>
              <a:rPr kumimoji="0" lang="en-US" sz="2000" b="0" i="0" u="none" strike="noStrike" cap="none" normalizeH="0" baseline="0" dirty="0" smtClean="0">
                <a:ln>
                  <a:noFill/>
                </a:ln>
                <a:solidFill>
                  <a:srgbClr val="000000"/>
                </a:solidFill>
                <a:effectLst/>
                <a:latin typeface="Monaco"/>
              </a:rPr>
              <a:t>, </a:t>
            </a:r>
            <a:r>
              <a:rPr kumimoji="0" lang="en-US" sz="2000" b="0" i="0" u="none" strike="noStrike" cap="none" normalizeH="0" baseline="0" dirty="0" smtClean="0">
                <a:ln>
                  <a:noFill/>
                </a:ln>
                <a:solidFill>
                  <a:srgbClr val="2A00FF"/>
                </a:solidFill>
                <a:effectLst/>
                <a:latin typeface="Monaco"/>
              </a:rPr>
              <a:t>"SE"</a:t>
            </a:r>
            <a:r>
              <a:rPr kumimoji="0" lang="en-US" sz="2000" b="0" i="0" u="none" strike="noStrike" cap="none" normalizeH="0" baseline="0" dirty="0" smtClean="0">
                <a:ln>
                  <a:noFill/>
                </a:ln>
                <a:solidFill>
                  <a:srgbClr val="000000"/>
                </a:solidFill>
                <a:effectLst/>
                <a:latin typeface="Monaco"/>
              </a:rPr>
              <a:t>));</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66666"/>
                </a:solidFill>
                <a:effectLst/>
                <a:latin typeface="Monaco"/>
              </a:rPr>
              <a:t>        </a:t>
            </a:r>
            <a:r>
              <a:rPr kumimoji="0" lang="en-US" sz="2000" b="0" i="0" u="none" strike="noStrike" cap="none" normalizeH="0" baseline="0" dirty="0" err="1" smtClean="0">
                <a:ln>
                  <a:noFill/>
                </a:ln>
                <a:solidFill>
                  <a:srgbClr val="000000"/>
                </a:solidFill>
                <a:effectLst/>
                <a:latin typeface="Monaco"/>
              </a:rPr>
              <a:t>empList.add</a:t>
            </a:r>
            <a:r>
              <a:rPr kumimoji="0" lang="en-US" sz="2000" b="0" i="0" u="none" strike="noStrike" cap="none" normalizeH="0" baseline="0" dirty="0" smtClean="0">
                <a:ln>
                  <a:noFill/>
                </a:ln>
                <a:solidFill>
                  <a:srgbClr val="000000"/>
                </a:solidFill>
                <a:effectLst/>
                <a:latin typeface="Monaco"/>
              </a:rPr>
              <a:t>(</a:t>
            </a:r>
            <a:r>
              <a:rPr kumimoji="0" lang="en-US" sz="2000" b="1" i="0" u="none" strike="noStrike" cap="none" normalizeH="0" baseline="0" dirty="0" smtClean="0">
                <a:ln>
                  <a:noFill/>
                </a:ln>
                <a:solidFill>
                  <a:srgbClr val="7F0055"/>
                </a:solidFill>
                <a:effectLst/>
                <a:latin typeface="Monaco"/>
              </a:rPr>
              <a:t>new</a:t>
            </a:r>
            <a:r>
              <a:rPr kumimoji="0" lang="en-US" sz="2000" b="0" i="0" u="none" strike="noStrike" cap="none" normalizeH="0" baseline="0" dirty="0" smtClean="0">
                <a:ln>
                  <a:noFill/>
                </a:ln>
                <a:solidFill>
                  <a:srgbClr val="555555"/>
                </a:solidFill>
                <a:effectLst/>
                <a:latin typeface="Monaco"/>
              </a:rPr>
              <a:t> </a:t>
            </a:r>
            <a:r>
              <a:rPr kumimoji="0" lang="en-US" sz="2000" b="0" i="0" u="none" strike="noStrike" cap="none" normalizeH="0" baseline="0" dirty="0" smtClean="0">
                <a:ln>
                  <a:noFill/>
                </a:ln>
                <a:solidFill>
                  <a:srgbClr val="000000"/>
                </a:solidFill>
                <a:effectLst/>
                <a:latin typeface="Monaco"/>
              </a:rPr>
              <a:t>Employee(</a:t>
            </a:r>
            <a:r>
              <a:rPr kumimoji="0" lang="en-US" sz="2000" b="0" i="0" u="none" strike="noStrike" cap="none" normalizeH="0" baseline="0" dirty="0" smtClean="0">
                <a:ln>
                  <a:noFill/>
                </a:ln>
                <a:solidFill>
                  <a:srgbClr val="2A00FF"/>
                </a:solidFill>
                <a:effectLst/>
                <a:latin typeface="Monaco"/>
              </a:rPr>
              <a:t>"Employee B"</a:t>
            </a:r>
            <a:r>
              <a:rPr kumimoji="0" lang="en-US" sz="2000" b="0" i="0" u="none" strike="noStrike" cap="none" normalizeH="0" baseline="0" dirty="0" smtClean="0">
                <a:ln>
                  <a:noFill/>
                </a:ln>
                <a:solidFill>
                  <a:srgbClr val="000000"/>
                </a:solidFill>
                <a:effectLst/>
                <a:latin typeface="Monaco"/>
              </a:rPr>
              <a:t>, </a:t>
            </a:r>
            <a:r>
              <a:rPr kumimoji="0" lang="en-US" sz="2000" b="0" i="0" u="none" strike="noStrike" cap="none" normalizeH="0" baseline="0" dirty="0" smtClean="0">
                <a:ln>
                  <a:noFill/>
                </a:ln>
                <a:solidFill>
                  <a:srgbClr val="009900"/>
                </a:solidFill>
                <a:effectLst/>
                <a:latin typeface="Monaco"/>
              </a:rPr>
              <a:t>22574</a:t>
            </a:r>
            <a:r>
              <a:rPr kumimoji="0" lang="en-US" sz="2000" b="0" i="0" u="none" strike="noStrike" cap="none" normalizeH="0" baseline="0" dirty="0" smtClean="0">
                <a:ln>
                  <a:noFill/>
                </a:ln>
                <a:solidFill>
                  <a:srgbClr val="000000"/>
                </a:solidFill>
                <a:effectLst/>
                <a:latin typeface="Monaco"/>
              </a:rPr>
              <a:t>, </a:t>
            </a:r>
            <a:r>
              <a:rPr kumimoji="0" lang="en-US" sz="2000" b="0" i="0" u="none" strike="noStrike" cap="none" normalizeH="0" baseline="0" dirty="0" smtClean="0">
                <a:ln>
                  <a:noFill/>
                </a:ln>
                <a:solidFill>
                  <a:srgbClr val="2A00FF"/>
                </a:solidFill>
                <a:effectLst/>
                <a:latin typeface="Monaco"/>
              </a:rPr>
              <a:t>"Manager"</a:t>
            </a:r>
            <a:r>
              <a:rPr kumimoji="0" lang="en-US" sz="2000" b="0" i="0" u="none" strike="noStrike" cap="none" normalizeH="0" baseline="0" dirty="0" smtClean="0">
                <a:ln>
                  <a:noFill/>
                </a:ln>
                <a:solidFill>
                  <a:srgbClr val="000000"/>
                </a:solidFill>
                <a:effectLst/>
                <a:latin typeface="Monaco"/>
              </a:rPr>
              <a:t>));</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66666"/>
                </a:solidFill>
                <a:effectLst/>
                <a:latin typeface="Monaco"/>
              </a:rPr>
              <a:t>        </a:t>
            </a:r>
            <a:r>
              <a:rPr kumimoji="0" lang="en-US" sz="2000" b="0" i="0" u="none" strike="noStrike" cap="none" normalizeH="0" baseline="0" dirty="0" err="1" smtClean="0">
                <a:ln>
                  <a:noFill/>
                </a:ln>
                <a:solidFill>
                  <a:srgbClr val="000000"/>
                </a:solidFill>
                <a:effectLst/>
                <a:latin typeface="Monaco"/>
              </a:rPr>
              <a:t>empList.add</a:t>
            </a:r>
            <a:r>
              <a:rPr kumimoji="0" lang="en-US" sz="2000" b="0" i="0" u="none" strike="noStrike" cap="none" normalizeH="0" baseline="0" dirty="0" smtClean="0">
                <a:ln>
                  <a:noFill/>
                </a:ln>
                <a:solidFill>
                  <a:srgbClr val="000000"/>
                </a:solidFill>
                <a:effectLst/>
                <a:latin typeface="Monaco"/>
              </a:rPr>
              <a:t>(</a:t>
            </a:r>
            <a:r>
              <a:rPr kumimoji="0" lang="en-US" sz="2000" b="1" i="0" u="none" strike="noStrike" cap="none" normalizeH="0" baseline="0" dirty="0" smtClean="0">
                <a:ln>
                  <a:noFill/>
                </a:ln>
                <a:solidFill>
                  <a:srgbClr val="7F0055"/>
                </a:solidFill>
                <a:effectLst/>
                <a:latin typeface="Monaco"/>
              </a:rPr>
              <a:t>new</a:t>
            </a:r>
            <a:r>
              <a:rPr kumimoji="0" lang="en-US" sz="2000" b="0" i="0" u="none" strike="noStrike" cap="none" normalizeH="0" baseline="0" dirty="0" smtClean="0">
                <a:ln>
                  <a:noFill/>
                </a:ln>
                <a:solidFill>
                  <a:srgbClr val="555555"/>
                </a:solidFill>
                <a:effectLst/>
                <a:latin typeface="Monaco"/>
              </a:rPr>
              <a:t> </a:t>
            </a:r>
            <a:r>
              <a:rPr kumimoji="0" lang="en-US" sz="2000" b="0" i="0" u="none" strike="noStrike" cap="none" normalizeH="0" baseline="0" dirty="0" smtClean="0">
                <a:ln>
                  <a:noFill/>
                </a:ln>
                <a:solidFill>
                  <a:srgbClr val="000000"/>
                </a:solidFill>
                <a:effectLst/>
                <a:latin typeface="Monaco"/>
              </a:rPr>
              <a:t>Employee(</a:t>
            </a:r>
            <a:r>
              <a:rPr kumimoji="0" lang="en-US" sz="2000" b="0" i="0" u="none" strike="noStrike" cap="none" normalizeH="0" baseline="0" dirty="0" smtClean="0">
                <a:ln>
                  <a:noFill/>
                </a:ln>
                <a:solidFill>
                  <a:srgbClr val="2A00FF"/>
                </a:solidFill>
                <a:effectLst/>
                <a:latin typeface="Monaco"/>
              </a:rPr>
              <a:t>"Employee C"</a:t>
            </a:r>
            <a:r>
              <a:rPr kumimoji="0" lang="en-US" sz="2000" b="0" i="0" u="none" strike="noStrike" cap="none" normalizeH="0" baseline="0" dirty="0" smtClean="0">
                <a:ln>
                  <a:noFill/>
                </a:ln>
                <a:solidFill>
                  <a:srgbClr val="000000"/>
                </a:solidFill>
                <a:effectLst/>
                <a:latin typeface="Monaco"/>
              </a:rPr>
              <a:t>, </a:t>
            </a:r>
            <a:r>
              <a:rPr kumimoji="0" lang="en-US" sz="2000" b="0" i="0" u="none" strike="noStrike" cap="none" normalizeH="0" baseline="0" dirty="0" smtClean="0">
                <a:ln>
                  <a:noFill/>
                </a:ln>
                <a:solidFill>
                  <a:srgbClr val="009900"/>
                </a:solidFill>
                <a:effectLst/>
                <a:latin typeface="Monaco"/>
              </a:rPr>
              <a:t>3256.77</a:t>
            </a:r>
            <a:r>
              <a:rPr kumimoji="0" lang="en-US" sz="2000" b="0" i="0" u="none" strike="noStrike" cap="none" normalizeH="0" baseline="0" dirty="0" smtClean="0">
                <a:ln>
                  <a:noFill/>
                </a:ln>
                <a:solidFill>
                  <a:srgbClr val="000000"/>
                </a:solidFill>
                <a:effectLst/>
                <a:latin typeface="Monaco"/>
              </a:rPr>
              <a:t>, </a:t>
            </a:r>
            <a:r>
              <a:rPr kumimoji="0" lang="en-US" sz="2000" b="0" i="0" u="none" strike="noStrike" cap="none" normalizeH="0" baseline="0" dirty="0" smtClean="0">
                <a:ln>
                  <a:noFill/>
                </a:ln>
                <a:solidFill>
                  <a:srgbClr val="2A00FF"/>
                </a:solidFill>
                <a:effectLst/>
                <a:latin typeface="Monaco"/>
              </a:rPr>
              <a:t>"SSE"</a:t>
            </a:r>
            <a:r>
              <a:rPr kumimoji="0" lang="en-US" sz="2000" b="0" i="0" u="none" strike="noStrike" cap="none" normalizeH="0" baseline="0" dirty="0" smtClean="0">
                <a:ln>
                  <a:noFill/>
                </a:ln>
                <a:solidFill>
                  <a:srgbClr val="000000"/>
                </a:solidFill>
                <a:effectLst/>
                <a:latin typeface="Monaco"/>
              </a:rPr>
              <a:t>));</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66666"/>
                </a:solidFill>
                <a:effectLst/>
                <a:latin typeface="Monaco"/>
              </a:rPr>
              <a:t>        </a:t>
            </a:r>
            <a:r>
              <a:rPr kumimoji="0" lang="en-US" sz="2000" b="0" i="0" u="none" strike="noStrike" cap="none" normalizeH="0" baseline="0" dirty="0" err="1" smtClean="0">
                <a:ln>
                  <a:noFill/>
                </a:ln>
                <a:solidFill>
                  <a:srgbClr val="000000"/>
                </a:solidFill>
                <a:effectLst/>
                <a:latin typeface="Monaco"/>
              </a:rPr>
              <a:t>empList.add</a:t>
            </a:r>
            <a:r>
              <a:rPr kumimoji="0" lang="en-US" sz="2000" b="0" i="0" u="none" strike="noStrike" cap="none" normalizeH="0" baseline="0" dirty="0" smtClean="0">
                <a:ln>
                  <a:noFill/>
                </a:ln>
                <a:solidFill>
                  <a:srgbClr val="000000"/>
                </a:solidFill>
                <a:effectLst/>
                <a:latin typeface="Monaco"/>
              </a:rPr>
              <a:t>(</a:t>
            </a:r>
            <a:r>
              <a:rPr kumimoji="0" lang="en-US" sz="2000" b="1" i="0" u="none" strike="noStrike" cap="none" normalizeH="0" baseline="0" dirty="0" smtClean="0">
                <a:ln>
                  <a:noFill/>
                </a:ln>
                <a:solidFill>
                  <a:srgbClr val="7F0055"/>
                </a:solidFill>
                <a:effectLst/>
                <a:latin typeface="Monaco"/>
              </a:rPr>
              <a:t>new</a:t>
            </a:r>
            <a:r>
              <a:rPr kumimoji="0" lang="en-US" sz="2000" b="0" i="0" u="none" strike="noStrike" cap="none" normalizeH="0" baseline="0" dirty="0" smtClean="0">
                <a:ln>
                  <a:noFill/>
                </a:ln>
                <a:solidFill>
                  <a:srgbClr val="555555"/>
                </a:solidFill>
                <a:effectLst/>
                <a:latin typeface="Monaco"/>
              </a:rPr>
              <a:t> </a:t>
            </a:r>
            <a:r>
              <a:rPr kumimoji="0" lang="en-US" sz="2000" b="0" i="0" u="none" strike="noStrike" cap="none" normalizeH="0" baseline="0" dirty="0" smtClean="0">
                <a:ln>
                  <a:noFill/>
                </a:ln>
                <a:solidFill>
                  <a:srgbClr val="000000"/>
                </a:solidFill>
                <a:effectLst/>
                <a:latin typeface="Monaco"/>
              </a:rPr>
              <a:t>Employee(</a:t>
            </a:r>
            <a:r>
              <a:rPr kumimoji="0" lang="en-US" sz="2000" b="0" i="0" u="none" strike="noStrike" cap="none" normalizeH="0" baseline="0" dirty="0" smtClean="0">
                <a:ln>
                  <a:noFill/>
                </a:ln>
                <a:solidFill>
                  <a:srgbClr val="2A00FF"/>
                </a:solidFill>
                <a:effectLst/>
                <a:latin typeface="Monaco"/>
              </a:rPr>
              <a:t>"Employee D"</a:t>
            </a:r>
            <a:r>
              <a:rPr kumimoji="0" lang="en-US" sz="2000" b="0" i="0" u="none" strike="noStrike" cap="none" normalizeH="0" baseline="0" dirty="0" smtClean="0">
                <a:ln>
                  <a:noFill/>
                </a:ln>
                <a:solidFill>
                  <a:srgbClr val="000000"/>
                </a:solidFill>
                <a:effectLst/>
                <a:latin typeface="Monaco"/>
              </a:rPr>
              <a:t>, </a:t>
            </a:r>
            <a:r>
              <a:rPr kumimoji="0" lang="en-US" sz="2000" b="0" i="0" u="none" strike="noStrike" cap="none" normalizeH="0" baseline="0" dirty="0" smtClean="0">
                <a:ln>
                  <a:noFill/>
                </a:ln>
                <a:solidFill>
                  <a:srgbClr val="009900"/>
                </a:solidFill>
                <a:effectLst/>
                <a:latin typeface="Monaco"/>
              </a:rPr>
              <a:t>4875.54</a:t>
            </a:r>
            <a:r>
              <a:rPr kumimoji="0" lang="en-US" sz="2000" b="0" i="0" u="none" strike="noStrike" cap="none" normalizeH="0" baseline="0" dirty="0" smtClean="0">
                <a:ln>
                  <a:noFill/>
                </a:ln>
                <a:solidFill>
                  <a:srgbClr val="000000"/>
                </a:solidFill>
                <a:effectLst/>
                <a:latin typeface="Monaco"/>
              </a:rPr>
              <a:t>, </a:t>
            </a:r>
            <a:r>
              <a:rPr kumimoji="0" lang="en-US" sz="2000" b="0" i="0" u="none" strike="noStrike" cap="none" normalizeH="0" baseline="0" dirty="0" smtClean="0">
                <a:ln>
                  <a:noFill/>
                </a:ln>
                <a:solidFill>
                  <a:srgbClr val="2A00FF"/>
                </a:solidFill>
                <a:effectLst/>
                <a:latin typeface="Monaco"/>
              </a:rPr>
              <a:t>"SSE"</a:t>
            </a:r>
            <a:r>
              <a:rPr kumimoji="0" lang="en-US" sz="2000" b="0" i="0" u="none" strike="noStrike" cap="none" normalizeH="0" baseline="0" dirty="0" smtClean="0">
                <a:ln>
                  <a:noFill/>
                </a:ln>
                <a:solidFill>
                  <a:srgbClr val="000000"/>
                </a:solidFill>
                <a:effectLst/>
                <a:latin typeface="Monaco"/>
              </a:rPr>
              <a:t>));</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66666"/>
                </a:solidFill>
                <a:effectLst/>
                <a:latin typeface="Monaco"/>
              </a:rPr>
              <a:t>        </a:t>
            </a:r>
            <a:r>
              <a:rPr kumimoji="0" lang="en-US" sz="2000" b="0" i="0" u="none" strike="noStrike" cap="none" normalizeH="0" baseline="0" dirty="0" err="1" smtClean="0">
                <a:ln>
                  <a:noFill/>
                </a:ln>
                <a:solidFill>
                  <a:srgbClr val="000000"/>
                </a:solidFill>
                <a:effectLst/>
                <a:latin typeface="Monaco"/>
              </a:rPr>
              <a:t>empList.add</a:t>
            </a:r>
            <a:r>
              <a:rPr kumimoji="0" lang="en-US" sz="2000" b="0" i="0" u="none" strike="noStrike" cap="none" normalizeH="0" baseline="0" dirty="0" smtClean="0">
                <a:ln>
                  <a:noFill/>
                </a:ln>
                <a:solidFill>
                  <a:srgbClr val="000000"/>
                </a:solidFill>
                <a:effectLst/>
                <a:latin typeface="Monaco"/>
              </a:rPr>
              <a:t>(</a:t>
            </a:r>
            <a:r>
              <a:rPr kumimoji="0" lang="en-US" sz="2000" b="1" i="0" u="none" strike="noStrike" cap="none" normalizeH="0" baseline="0" dirty="0" smtClean="0">
                <a:ln>
                  <a:noFill/>
                </a:ln>
                <a:solidFill>
                  <a:srgbClr val="7F0055"/>
                </a:solidFill>
                <a:effectLst/>
                <a:latin typeface="Monaco"/>
              </a:rPr>
              <a:t>new</a:t>
            </a:r>
            <a:r>
              <a:rPr kumimoji="0" lang="en-US" sz="2000" b="0" i="0" u="none" strike="noStrike" cap="none" normalizeH="0" baseline="0" dirty="0" smtClean="0">
                <a:ln>
                  <a:noFill/>
                </a:ln>
                <a:solidFill>
                  <a:srgbClr val="555555"/>
                </a:solidFill>
                <a:effectLst/>
                <a:latin typeface="Monaco"/>
              </a:rPr>
              <a:t> </a:t>
            </a:r>
            <a:r>
              <a:rPr kumimoji="0" lang="en-US" sz="2000" b="0" i="0" u="none" strike="noStrike" cap="none" normalizeH="0" baseline="0" dirty="0" smtClean="0">
                <a:ln>
                  <a:noFill/>
                </a:ln>
                <a:solidFill>
                  <a:srgbClr val="000000"/>
                </a:solidFill>
                <a:effectLst/>
                <a:latin typeface="Monaco"/>
              </a:rPr>
              <a:t>Employee(</a:t>
            </a:r>
            <a:r>
              <a:rPr kumimoji="0" lang="en-US" sz="2000" b="0" i="0" u="none" strike="noStrike" cap="none" normalizeH="0" baseline="0" dirty="0" smtClean="0">
                <a:ln>
                  <a:noFill/>
                </a:ln>
                <a:solidFill>
                  <a:srgbClr val="2A00FF"/>
                </a:solidFill>
                <a:effectLst/>
                <a:latin typeface="Monaco"/>
              </a:rPr>
              <a:t>"Employee E"</a:t>
            </a:r>
            <a:r>
              <a:rPr kumimoji="0" lang="en-US" sz="2000" b="0" i="0" u="none" strike="noStrike" cap="none" normalizeH="0" baseline="0" dirty="0" smtClean="0">
                <a:ln>
                  <a:noFill/>
                </a:ln>
                <a:solidFill>
                  <a:srgbClr val="000000"/>
                </a:solidFill>
                <a:effectLst/>
                <a:latin typeface="Monaco"/>
              </a:rPr>
              <a:t>, </a:t>
            </a:r>
            <a:r>
              <a:rPr kumimoji="0" lang="en-US" sz="2000" b="0" i="0" u="none" strike="noStrike" cap="none" normalizeH="0" baseline="0" dirty="0" smtClean="0">
                <a:ln>
                  <a:noFill/>
                </a:ln>
                <a:solidFill>
                  <a:srgbClr val="009900"/>
                </a:solidFill>
                <a:effectLst/>
                <a:latin typeface="Monaco"/>
              </a:rPr>
              <a:t>2847.01</a:t>
            </a:r>
            <a:r>
              <a:rPr kumimoji="0" lang="en-US" sz="2000" b="0" i="0" u="none" strike="noStrike" cap="none" normalizeH="0" baseline="0" dirty="0" smtClean="0">
                <a:ln>
                  <a:noFill/>
                </a:ln>
                <a:solidFill>
                  <a:srgbClr val="000000"/>
                </a:solidFill>
                <a:effectLst/>
                <a:latin typeface="Monaco"/>
              </a:rPr>
              <a:t>, </a:t>
            </a:r>
            <a:r>
              <a:rPr kumimoji="0" lang="en-US" sz="2000" b="0" i="0" u="none" strike="noStrike" cap="none" normalizeH="0" baseline="0" dirty="0" smtClean="0">
                <a:ln>
                  <a:noFill/>
                </a:ln>
                <a:solidFill>
                  <a:srgbClr val="2A00FF"/>
                </a:solidFill>
                <a:effectLst/>
                <a:latin typeface="Monaco"/>
              </a:rPr>
              <a:t>"SE"</a:t>
            </a:r>
            <a:r>
              <a:rPr kumimoji="0" lang="en-US" sz="2000" b="0" i="0" u="none" strike="noStrike" cap="none" normalizeH="0" baseline="0" dirty="0" smtClean="0">
                <a:ln>
                  <a:noFill/>
                </a:ln>
                <a:solidFill>
                  <a:srgbClr val="000000"/>
                </a:solidFill>
                <a:effectLst/>
                <a:latin typeface="Monaco"/>
              </a:rPr>
              <a:t>));</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66666"/>
                </a:solidFill>
                <a:effectLst/>
                <a:latin typeface="Monaco"/>
              </a:rPr>
              <a:t>        </a:t>
            </a:r>
            <a:r>
              <a:rPr kumimoji="0" lang="en-US" sz="2000" b="1" i="0" u="none" strike="noStrike" cap="none" normalizeH="0" baseline="0" dirty="0" smtClean="0">
                <a:ln>
                  <a:noFill/>
                </a:ln>
                <a:solidFill>
                  <a:srgbClr val="7F0055"/>
                </a:solidFill>
                <a:effectLst/>
                <a:latin typeface="Monaco"/>
              </a:rPr>
              <a:t>return</a:t>
            </a:r>
            <a:r>
              <a:rPr kumimoji="0" lang="en-US" sz="2000" b="0" i="0" u="none" strike="noStrike" cap="none" normalizeH="0" baseline="0" dirty="0" smtClean="0">
                <a:ln>
                  <a:noFill/>
                </a:ln>
                <a:solidFill>
                  <a:srgbClr val="555555"/>
                </a:solidFill>
                <a:effectLst/>
                <a:latin typeface="Monaco"/>
              </a:rPr>
              <a:t> </a:t>
            </a:r>
            <a:r>
              <a:rPr kumimoji="0" lang="en-US" sz="2000" b="0" i="0" u="none" strike="noStrike" cap="none" normalizeH="0" baseline="0" dirty="0" err="1" smtClean="0">
                <a:ln>
                  <a:noFill/>
                </a:ln>
                <a:solidFill>
                  <a:srgbClr val="000000"/>
                </a:solidFill>
                <a:effectLst/>
                <a:latin typeface="Monaco"/>
              </a:rPr>
              <a:t>empList</a:t>
            </a:r>
            <a:r>
              <a:rPr kumimoji="0" lang="en-US" sz="2000" b="0" i="0" u="none" strike="noStrike" cap="none" normalizeH="0" baseline="0" dirty="0" smtClean="0">
                <a:ln>
                  <a:noFill/>
                </a:ln>
                <a:solidFill>
                  <a:srgbClr val="000000"/>
                </a:solidFill>
                <a:effectLst/>
                <a:latin typeface="Monaco"/>
              </a:rPr>
              <a:t>;</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666666"/>
                </a:solidFill>
                <a:effectLst/>
                <a:latin typeface="Monaco"/>
              </a:rPr>
              <a:t>    </a:t>
            </a:r>
            <a:r>
              <a:rPr kumimoji="0" lang="en-US" sz="2000" b="0" i="0" u="none" strike="noStrike" cap="none" normalizeH="0" baseline="0" dirty="0" smtClean="0">
                <a:ln>
                  <a:noFill/>
                </a:ln>
                <a:solidFill>
                  <a:srgbClr val="000000"/>
                </a:solidFill>
                <a:effectLst/>
                <a:latin typeface="Monaco"/>
              </a:rPr>
              <a:t>}</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555555"/>
                </a:solidFill>
                <a:effectLst/>
                <a:latin typeface="Monaco"/>
              </a:rPr>
              <a:t> </a:t>
            </a:r>
            <a:endParaRPr kumimoji="0" lang="en-US" sz="2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Monaco"/>
              </a:rPr>
              <a:t>}</a:t>
            </a:r>
            <a:endParaRPr kumimoji="0" lang="en-US"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121871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p:cNvSpPr>
            <a:spLocks noGrp="1" noChangeArrowheads="1"/>
          </p:cNvSpPr>
          <p:nvPr>
            <p:ph idx="1"/>
          </p:nvPr>
        </p:nvSpPr>
        <p:spPr bwMode="auto">
          <a:xfrm>
            <a:off x="760708" y="870465"/>
            <a:ext cx="9390681"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7F0055"/>
                </a:solidFill>
                <a:effectLst/>
                <a:latin typeface="Monaco"/>
              </a:rPr>
              <a:t>public</a:t>
            </a:r>
            <a:r>
              <a:rPr kumimoji="0" lang="en-US" sz="1400" b="0" i="0" u="none" strike="noStrike" cap="none" normalizeH="0" baseline="0" dirty="0" smtClean="0">
                <a:ln>
                  <a:noFill/>
                </a:ln>
                <a:solidFill>
                  <a:srgbClr val="555555"/>
                </a:solidFill>
                <a:effectLst/>
                <a:latin typeface="Monaco"/>
              </a:rPr>
              <a:t> </a:t>
            </a:r>
            <a:r>
              <a:rPr kumimoji="0" lang="en-US" sz="1400" b="1" i="0" u="none" strike="noStrike" cap="none" normalizeH="0" baseline="0" dirty="0" smtClean="0">
                <a:ln>
                  <a:noFill/>
                </a:ln>
                <a:solidFill>
                  <a:srgbClr val="7F0055"/>
                </a:solidFill>
                <a:effectLst/>
                <a:latin typeface="Monaco"/>
              </a:rPr>
              <a:t>class</a:t>
            </a:r>
            <a:r>
              <a:rPr kumimoji="0" lang="en-US" sz="1400" b="0" i="0" u="none" strike="noStrike" cap="none" normalizeH="0" baseline="0" dirty="0" smtClean="0">
                <a:ln>
                  <a:noFill/>
                </a:ln>
                <a:solidFill>
                  <a:srgbClr val="555555"/>
                </a:solidFill>
                <a:effectLst/>
                <a:latin typeface="Monaco"/>
              </a:rPr>
              <a:t> </a:t>
            </a:r>
            <a:r>
              <a:rPr kumimoji="0" lang="en-US" sz="1400" b="0" i="0" u="none" strike="noStrike" cap="none" normalizeH="0" baseline="0" dirty="0" smtClean="0">
                <a:ln>
                  <a:noFill/>
                </a:ln>
                <a:solidFill>
                  <a:srgbClr val="000000"/>
                </a:solidFill>
                <a:effectLst/>
                <a:latin typeface="Monaco"/>
              </a:rPr>
              <a:t>Employee {</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555555"/>
                </a:solidFill>
                <a:effectLst/>
                <a:latin typeface="Monaco"/>
              </a:rPr>
              <a:t> </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6666"/>
                </a:solidFill>
                <a:effectLst/>
                <a:latin typeface="Monaco"/>
              </a:rPr>
              <a:t>    </a:t>
            </a:r>
            <a:r>
              <a:rPr kumimoji="0" lang="en-US" sz="1400" b="1" i="0" u="none" strike="noStrike" cap="none" normalizeH="0" baseline="0" dirty="0" smtClean="0">
                <a:ln>
                  <a:noFill/>
                </a:ln>
                <a:solidFill>
                  <a:srgbClr val="7F0055"/>
                </a:solidFill>
                <a:effectLst/>
                <a:latin typeface="Monaco"/>
              </a:rPr>
              <a:t>private</a:t>
            </a:r>
            <a:r>
              <a:rPr kumimoji="0" lang="en-US" sz="1400" b="0" i="0" u="none" strike="noStrike" cap="none" normalizeH="0" baseline="0" dirty="0" smtClean="0">
                <a:ln>
                  <a:noFill/>
                </a:ln>
                <a:solidFill>
                  <a:srgbClr val="555555"/>
                </a:solidFill>
                <a:effectLst/>
                <a:latin typeface="Monaco"/>
              </a:rPr>
              <a:t> </a:t>
            </a:r>
            <a:r>
              <a:rPr kumimoji="0" lang="en-US" sz="1400" b="0" i="0" u="none" strike="noStrike" cap="none" normalizeH="0" baseline="0" dirty="0" smtClean="0">
                <a:ln>
                  <a:noFill/>
                </a:ln>
                <a:solidFill>
                  <a:srgbClr val="000000"/>
                </a:solidFill>
                <a:effectLst/>
                <a:latin typeface="Monaco"/>
              </a:rPr>
              <a:t>String </a:t>
            </a:r>
            <a:r>
              <a:rPr kumimoji="0" lang="en-US" sz="1400" b="0" i="0" u="none" strike="noStrike" cap="none" normalizeH="0" baseline="0" dirty="0" err="1" smtClean="0">
                <a:ln>
                  <a:noFill/>
                </a:ln>
                <a:solidFill>
                  <a:srgbClr val="000000"/>
                </a:solidFill>
                <a:effectLst/>
                <a:latin typeface="Monaco"/>
              </a:rPr>
              <a:t>employeeName</a:t>
            </a:r>
            <a:r>
              <a:rPr kumimoji="0" lang="en-US" sz="1400" b="0" i="0" u="none" strike="noStrike" cap="none" normalizeH="0" baseline="0" dirty="0" smtClean="0">
                <a:ln>
                  <a:noFill/>
                </a:ln>
                <a:solidFill>
                  <a:srgbClr val="000000"/>
                </a:solidFill>
                <a:effectLst/>
                <a:latin typeface="Monaco"/>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6666"/>
                </a:solidFill>
                <a:effectLst/>
                <a:latin typeface="Monaco"/>
              </a:rPr>
              <a:t>    </a:t>
            </a:r>
            <a:r>
              <a:rPr kumimoji="0" lang="en-US" sz="1400" b="1" i="0" u="none" strike="noStrike" cap="none" normalizeH="0" baseline="0" dirty="0" smtClean="0">
                <a:ln>
                  <a:noFill/>
                </a:ln>
                <a:solidFill>
                  <a:srgbClr val="7F0055"/>
                </a:solidFill>
                <a:effectLst/>
                <a:latin typeface="Monaco"/>
              </a:rPr>
              <a:t>private</a:t>
            </a:r>
            <a:r>
              <a:rPr kumimoji="0" lang="en-US" sz="1400" b="0" i="0" u="none" strike="noStrike" cap="none" normalizeH="0" baseline="0" dirty="0" smtClean="0">
                <a:ln>
                  <a:noFill/>
                </a:ln>
                <a:solidFill>
                  <a:srgbClr val="555555"/>
                </a:solidFill>
                <a:effectLst/>
                <a:latin typeface="Monaco"/>
              </a:rPr>
              <a:t> </a:t>
            </a:r>
            <a:r>
              <a:rPr kumimoji="0" lang="en-US" sz="1400" b="1" i="0" u="none" strike="noStrike" cap="none" normalizeH="0" baseline="0" dirty="0" smtClean="0">
                <a:ln>
                  <a:noFill/>
                </a:ln>
                <a:solidFill>
                  <a:srgbClr val="7F0055"/>
                </a:solidFill>
                <a:effectLst/>
                <a:latin typeface="Monaco"/>
              </a:rPr>
              <a:t>double</a:t>
            </a:r>
            <a:r>
              <a:rPr kumimoji="0" lang="en-US" sz="1400" b="0" i="0" u="none" strike="noStrike" cap="none" normalizeH="0" baseline="0" dirty="0" smtClean="0">
                <a:ln>
                  <a:noFill/>
                </a:ln>
                <a:solidFill>
                  <a:srgbClr val="555555"/>
                </a:solidFill>
                <a:effectLst/>
                <a:latin typeface="Monaco"/>
              </a:rPr>
              <a:t> </a:t>
            </a:r>
            <a:r>
              <a:rPr kumimoji="0" lang="en-US" sz="1400" b="0" i="0" u="none" strike="noStrike" cap="none" normalizeH="0" baseline="0" dirty="0" err="1" smtClean="0">
                <a:ln>
                  <a:noFill/>
                </a:ln>
                <a:solidFill>
                  <a:srgbClr val="000000"/>
                </a:solidFill>
                <a:effectLst/>
                <a:latin typeface="Monaco"/>
              </a:rPr>
              <a:t>employeeSalary</a:t>
            </a:r>
            <a:r>
              <a:rPr kumimoji="0" lang="en-US" sz="1400" b="0" i="0" u="none" strike="noStrike" cap="none" normalizeH="0" baseline="0" dirty="0" smtClean="0">
                <a:ln>
                  <a:noFill/>
                </a:ln>
                <a:solidFill>
                  <a:srgbClr val="000000"/>
                </a:solidFill>
                <a:effectLst/>
                <a:latin typeface="Monaco"/>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6666"/>
                </a:solidFill>
                <a:effectLst/>
                <a:latin typeface="Monaco"/>
              </a:rPr>
              <a:t>    </a:t>
            </a:r>
            <a:r>
              <a:rPr kumimoji="0" lang="en-US" sz="1400" b="1" i="0" u="none" strike="noStrike" cap="none" normalizeH="0" baseline="0" dirty="0" smtClean="0">
                <a:ln>
                  <a:noFill/>
                </a:ln>
                <a:solidFill>
                  <a:srgbClr val="7F0055"/>
                </a:solidFill>
                <a:effectLst/>
                <a:latin typeface="Monaco"/>
              </a:rPr>
              <a:t>private</a:t>
            </a:r>
            <a:r>
              <a:rPr kumimoji="0" lang="en-US" sz="1400" b="0" i="0" u="none" strike="noStrike" cap="none" normalizeH="0" baseline="0" dirty="0" smtClean="0">
                <a:ln>
                  <a:noFill/>
                </a:ln>
                <a:solidFill>
                  <a:srgbClr val="555555"/>
                </a:solidFill>
                <a:effectLst/>
                <a:latin typeface="Monaco"/>
              </a:rPr>
              <a:t> </a:t>
            </a:r>
            <a:r>
              <a:rPr kumimoji="0" lang="en-US" sz="1400" b="0" i="0" u="none" strike="noStrike" cap="none" normalizeH="0" baseline="0" dirty="0" smtClean="0">
                <a:ln>
                  <a:noFill/>
                </a:ln>
                <a:solidFill>
                  <a:srgbClr val="000000"/>
                </a:solidFill>
                <a:effectLst/>
                <a:latin typeface="Monaco"/>
              </a:rPr>
              <a:t>String </a:t>
            </a:r>
            <a:r>
              <a:rPr kumimoji="0" lang="en-US" sz="1400" b="0" i="0" u="none" strike="noStrike" cap="none" normalizeH="0" baseline="0" dirty="0" err="1" smtClean="0">
                <a:ln>
                  <a:noFill/>
                </a:ln>
                <a:solidFill>
                  <a:srgbClr val="000000"/>
                </a:solidFill>
                <a:effectLst/>
                <a:latin typeface="Monaco"/>
              </a:rPr>
              <a:t>employeeDesignation</a:t>
            </a:r>
            <a:r>
              <a:rPr kumimoji="0" lang="en-US" sz="1400" b="0" i="0" u="none" strike="noStrike" cap="none" normalizeH="0" baseline="0" dirty="0" smtClean="0">
                <a:ln>
                  <a:noFill/>
                </a:ln>
                <a:solidFill>
                  <a:srgbClr val="000000"/>
                </a:solidFill>
                <a:effectLst/>
                <a:latin typeface="Monaco"/>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555555"/>
                </a:solidFill>
                <a:effectLst/>
                <a:latin typeface="Monaco"/>
              </a:rPr>
              <a:t> </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6666"/>
                </a:solidFill>
                <a:effectLst/>
                <a:latin typeface="Monaco"/>
              </a:rPr>
              <a:t>    </a:t>
            </a:r>
            <a:r>
              <a:rPr kumimoji="0" lang="en-US" sz="1400" b="1" i="0" u="none" strike="noStrike" cap="none" normalizeH="0" baseline="0" dirty="0" smtClean="0">
                <a:ln>
                  <a:noFill/>
                </a:ln>
                <a:solidFill>
                  <a:srgbClr val="7F0055"/>
                </a:solidFill>
                <a:effectLst/>
                <a:latin typeface="Monaco"/>
              </a:rPr>
              <a:t>public</a:t>
            </a:r>
            <a:r>
              <a:rPr kumimoji="0" lang="en-US" sz="1400" b="0" i="0" u="none" strike="noStrike" cap="none" normalizeH="0" baseline="0" dirty="0" smtClean="0">
                <a:ln>
                  <a:noFill/>
                </a:ln>
                <a:solidFill>
                  <a:srgbClr val="555555"/>
                </a:solidFill>
                <a:effectLst/>
                <a:latin typeface="Monaco"/>
              </a:rPr>
              <a:t> </a:t>
            </a:r>
            <a:r>
              <a:rPr kumimoji="0" lang="en-US" sz="1400" b="0" i="0" u="none" strike="noStrike" cap="none" normalizeH="0" baseline="0" dirty="0" smtClean="0">
                <a:ln>
                  <a:noFill/>
                </a:ln>
                <a:solidFill>
                  <a:srgbClr val="000000"/>
                </a:solidFill>
                <a:effectLst/>
                <a:latin typeface="Monaco"/>
              </a:rPr>
              <a:t>Employee(String </a:t>
            </a:r>
            <a:r>
              <a:rPr kumimoji="0" lang="en-US" sz="1400" b="0" i="0" u="none" strike="noStrike" cap="none" normalizeH="0" baseline="0" dirty="0" err="1" smtClean="0">
                <a:ln>
                  <a:noFill/>
                </a:ln>
                <a:solidFill>
                  <a:srgbClr val="000000"/>
                </a:solidFill>
                <a:effectLst/>
                <a:latin typeface="Monaco"/>
              </a:rPr>
              <a:t>employeeName,</a:t>
            </a:r>
            <a:r>
              <a:rPr kumimoji="0" lang="en-US" sz="1400" b="1" i="0" u="none" strike="noStrike" cap="none" normalizeH="0" baseline="0" dirty="0" err="1" smtClean="0">
                <a:ln>
                  <a:noFill/>
                </a:ln>
                <a:solidFill>
                  <a:srgbClr val="7F0055"/>
                </a:solidFill>
                <a:effectLst/>
                <a:latin typeface="Monaco"/>
              </a:rPr>
              <a:t>double</a:t>
            </a:r>
            <a:r>
              <a:rPr kumimoji="0" lang="en-US" sz="1400" b="0" i="0" u="none" strike="noStrike" cap="none" normalizeH="0" baseline="0" dirty="0" smtClean="0">
                <a:ln>
                  <a:noFill/>
                </a:ln>
                <a:solidFill>
                  <a:srgbClr val="555555"/>
                </a:solidFill>
                <a:effectLst/>
                <a:latin typeface="Monaco"/>
              </a:rPr>
              <a:t> </a:t>
            </a:r>
            <a:r>
              <a:rPr kumimoji="0" lang="en-US" sz="1400" b="0" i="0" u="none" strike="noStrike" cap="none" normalizeH="0" baseline="0" dirty="0" err="1" smtClean="0">
                <a:ln>
                  <a:noFill/>
                </a:ln>
                <a:solidFill>
                  <a:srgbClr val="000000"/>
                </a:solidFill>
                <a:effectLst/>
                <a:latin typeface="Monaco"/>
              </a:rPr>
              <a:t>employeeSalary,String</a:t>
            </a:r>
            <a:r>
              <a:rPr kumimoji="0" lang="en-US" sz="1400" b="0" i="0" u="none" strike="noStrike" cap="none" normalizeH="0" baseline="0" dirty="0" smtClean="0">
                <a:ln>
                  <a:noFill/>
                </a:ln>
                <a:solidFill>
                  <a:srgbClr val="000000"/>
                </a:solidFill>
                <a:effectLst/>
                <a:latin typeface="Monaco"/>
              </a:rPr>
              <a:t> </a:t>
            </a:r>
            <a:r>
              <a:rPr kumimoji="0" lang="en-US" sz="1400" b="0" i="0" u="none" strike="noStrike" cap="none" normalizeH="0" baseline="0" dirty="0" err="1" smtClean="0">
                <a:ln>
                  <a:noFill/>
                </a:ln>
                <a:solidFill>
                  <a:srgbClr val="000000"/>
                </a:solidFill>
                <a:effectLst/>
                <a:latin typeface="Monaco"/>
              </a:rPr>
              <a:t>employeeDesignation</a:t>
            </a:r>
            <a:r>
              <a:rPr kumimoji="0" lang="en-US" sz="1400" b="0" i="0" u="none" strike="noStrike" cap="none" normalizeH="0" baseline="0" dirty="0" smtClean="0">
                <a:ln>
                  <a:noFill/>
                </a:ln>
                <a:solidFill>
                  <a:srgbClr val="000000"/>
                </a:solidFill>
                <a:effectLst/>
                <a:latin typeface="Monaco"/>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6666"/>
                </a:solidFill>
                <a:effectLst/>
                <a:latin typeface="Monaco"/>
              </a:rPr>
              <a:t>        </a:t>
            </a:r>
            <a:r>
              <a:rPr kumimoji="0" lang="en-US" sz="1400" b="1" i="0" u="none" strike="noStrike" cap="none" normalizeH="0" baseline="0" dirty="0" err="1" smtClean="0">
                <a:ln>
                  <a:noFill/>
                </a:ln>
                <a:solidFill>
                  <a:srgbClr val="7F0055"/>
                </a:solidFill>
                <a:effectLst/>
                <a:latin typeface="Monaco"/>
              </a:rPr>
              <a:t>this</a:t>
            </a:r>
            <a:r>
              <a:rPr kumimoji="0" lang="en-US" sz="1400" b="0" i="0" u="none" strike="noStrike" cap="none" normalizeH="0" baseline="0" dirty="0" err="1" smtClean="0">
                <a:ln>
                  <a:noFill/>
                </a:ln>
                <a:solidFill>
                  <a:srgbClr val="000000"/>
                </a:solidFill>
                <a:effectLst/>
                <a:latin typeface="Monaco"/>
              </a:rPr>
              <a:t>.employeeName</a:t>
            </a:r>
            <a:r>
              <a:rPr kumimoji="0" lang="en-US" sz="1400" b="0" i="0" u="none" strike="noStrike" cap="none" normalizeH="0" baseline="0" dirty="0" smtClean="0">
                <a:ln>
                  <a:noFill/>
                </a:ln>
                <a:solidFill>
                  <a:srgbClr val="000000"/>
                </a:solidFill>
                <a:effectLst/>
                <a:latin typeface="Monaco"/>
              </a:rPr>
              <a:t> = </a:t>
            </a:r>
            <a:r>
              <a:rPr kumimoji="0" lang="en-US" sz="1400" b="0" i="0" u="none" strike="noStrike" cap="none" normalizeH="0" baseline="0" dirty="0" err="1" smtClean="0">
                <a:ln>
                  <a:noFill/>
                </a:ln>
                <a:solidFill>
                  <a:srgbClr val="000000"/>
                </a:solidFill>
                <a:effectLst/>
                <a:latin typeface="Monaco"/>
              </a:rPr>
              <a:t>employeeName</a:t>
            </a:r>
            <a:r>
              <a:rPr kumimoji="0" lang="en-US" sz="1400" b="0" i="0" u="none" strike="noStrike" cap="none" normalizeH="0" baseline="0" dirty="0" smtClean="0">
                <a:ln>
                  <a:noFill/>
                </a:ln>
                <a:solidFill>
                  <a:srgbClr val="000000"/>
                </a:solidFill>
                <a:effectLst/>
                <a:latin typeface="Monaco"/>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6666"/>
                </a:solidFill>
                <a:effectLst/>
                <a:latin typeface="Monaco"/>
              </a:rPr>
              <a:t>        </a:t>
            </a:r>
            <a:r>
              <a:rPr kumimoji="0" lang="en-US" sz="1400" b="1" i="0" u="none" strike="noStrike" cap="none" normalizeH="0" baseline="0" dirty="0" err="1" smtClean="0">
                <a:ln>
                  <a:noFill/>
                </a:ln>
                <a:solidFill>
                  <a:srgbClr val="7F0055"/>
                </a:solidFill>
                <a:effectLst/>
                <a:latin typeface="Monaco"/>
              </a:rPr>
              <a:t>this</a:t>
            </a:r>
            <a:r>
              <a:rPr kumimoji="0" lang="en-US" sz="1400" b="0" i="0" u="none" strike="noStrike" cap="none" normalizeH="0" baseline="0" dirty="0" err="1" smtClean="0">
                <a:ln>
                  <a:noFill/>
                </a:ln>
                <a:solidFill>
                  <a:srgbClr val="000000"/>
                </a:solidFill>
                <a:effectLst/>
                <a:latin typeface="Monaco"/>
              </a:rPr>
              <a:t>.employeeSalary</a:t>
            </a:r>
            <a:r>
              <a:rPr kumimoji="0" lang="en-US" sz="1400" b="0" i="0" u="none" strike="noStrike" cap="none" normalizeH="0" baseline="0" dirty="0" smtClean="0">
                <a:ln>
                  <a:noFill/>
                </a:ln>
                <a:solidFill>
                  <a:srgbClr val="000000"/>
                </a:solidFill>
                <a:effectLst/>
                <a:latin typeface="Monaco"/>
              </a:rPr>
              <a:t> = </a:t>
            </a:r>
            <a:r>
              <a:rPr kumimoji="0" lang="en-US" sz="1400" b="0" i="0" u="none" strike="noStrike" cap="none" normalizeH="0" baseline="0" dirty="0" err="1" smtClean="0">
                <a:ln>
                  <a:noFill/>
                </a:ln>
                <a:solidFill>
                  <a:srgbClr val="000000"/>
                </a:solidFill>
                <a:effectLst/>
                <a:latin typeface="Monaco"/>
              </a:rPr>
              <a:t>employeeSalary</a:t>
            </a:r>
            <a:r>
              <a:rPr kumimoji="0" lang="en-US" sz="1400" b="0" i="0" u="none" strike="noStrike" cap="none" normalizeH="0" baseline="0" dirty="0" smtClean="0">
                <a:ln>
                  <a:noFill/>
                </a:ln>
                <a:solidFill>
                  <a:srgbClr val="000000"/>
                </a:solidFill>
                <a:effectLst/>
                <a:latin typeface="Monaco"/>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6666"/>
                </a:solidFill>
                <a:effectLst/>
                <a:latin typeface="Monaco"/>
              </a:rPr>
              <a:t>        </a:t>
            </a:r>
            <a:r>
              <a:rPr kumimoji="0" lang="en-US" sz="1400" b="1" i="0" u="none" strike="noStrike" cap="none" normalizeH="0" baseline="0" dirty="0" err="1" smtClean="0">
                <a:ln>
                  <a:noFill/>
                </a:ln>
                <a:solidFill>
                  <a:srgbClr val="7F0055"/>
                </a:solidFill>
                <a:effectLst/>
                <a:latin typeface="Monaco"/>
              </a:rPr>
              <a:t>this</a:t>
            </a:r>
            <a:r>
              <a:rPr kumimoji="0" lang="en-US" sz="1400" b="0" i="0" u="none" strike="noStrike" cap="none" normalizeH="0" baseline="0" dirty="0" err="1" smtClean="0">
                <a:ln>
                  <a:noFill/>
                </a:ln>
                <a:solidFill>
                  <a:srgbClr val="000000"/>
                </a:solidFill>
                <a:effectLst/>
                <a:latin typeface="Monaco"/>
              </a:rPr>
              <a:t>.employeeDesignation</a:t>
            </a:r>
            <a:r>
              <a:rPr kumimoji="0" lang="en-US" sz="1400" b="0" i="0" u="none" strike="noStrike" cap="none" normalizeH="0" baseline="0" dirty="0" smtClean="0">
                <a:ln>
                  <a:noFill/>
                </a:ln>
                <a:solidFill>
                  <a:srgbClr val="000000"/>
                </a:solidFill>
                <a:effectLst/>
                <a:latin typeface="Monaco"/>
              </a:rPr>
              <a:t> = </a:t>
            </a:r>
            <a:r>
              <a:rPr kumimoji="0" lang="en-US" sz="1400" b="0" i="0" u="none" strike="noStrike" cap="none" normalizeH="0" baseline="0" dirty="0" err="1" smtClean="0">
                <a:ln>
                  <a:noFill/>
                </a:ln>
                <a:solidFill>
                  <a:srgbClr val="000000"/>
                </a:solidFill>
                <a:effectLst/>
                <a:latin typeface="Monaco"/>
              </a:rPr>
              <a:t>employeeDesignation</a:t>
            </a:r>
            <a:r>
              <a:rPr kumimoji="0" lang="en-US" sz="1400" b="0" i="0" u="none" strike="noStrike" cap="none" normalizeH="0" baseline="0" dirty="0" smtClean="0">
                <a:ln>
                  <a:noFill/>
                </a:ln>
                <a:solidFill>
                  <a:srgbClr val="000000"/>
                </a:solidFill>
                <a:effectLst/>
                <a:latin typeface="Monaco"/>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6666"/>
                </a:solidFill>
                <a:effectLst/>
                <a:latin typeface="Monaco"/>
              </a:rPr>
              <a:t>    </a:t>
            </a:r>
            <a:r>
              <a:rPr kumimoji="0" lang="en-US" sz="1400" b="0" i="0" u="none" strike="noStrike" cap="none" normalizeH="0" baseline="0" dirty="0" smtClean="0">
                <a:ln>
                  <a:noFill/>
                </a:ln>
                <a:solidFill>
                  <a:srgbClr val="000000"/>
                </a:solidFill>
                <a:effectLst/>
                <a:latin typeface="Monaco"/>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555555"/>
                </a:solidFill>
                <a:effectLst/>
                <a:latin typeface="Monaco"/>
              </a:rPr>
              <a:t> </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6666"/>
                </a:solidFill>
                <a:effectLst/>
                <a:latin typeface="Monaco"/>
              </a:rPr>
              <a:t>    </a:t>
            </a:r>
            <a:r>
              <a:rPr kumimoji="0" lang="en-US" sz="1400" b="1" i="0" u="none" strike="noStrike" cap="none" normalizeH="0" baseline="0" dirty="0" smtClean="0">
                <a:ln>
                  <a:noFill/>
                </a:ln>
                <a:solidFill>
                  <a:srgbClr val="7F0055"/>
                </a:solidFill>
                <a:effectLst/>
                <a:latin typeface="Monaco"/>
              </a:rPr>
              <a:t>public</a:t>
            </a:r>
            <a:r>
              <a:rPr kumimoji="0" lang="en-US" sz="1400" b="0" i="0" u="none" strike="noStrike" cap="none" normalizeH="0" baseline="0" dirty="0" smtClean="0">
                <a:ln>
                  <a:noFill/>
                </a:ln>
                <a:solidFill>
                  <a:srgbClr val="555555"/>
                </a:solidFill>
                <a:effectLst/>
                <a:latin typeface="Monaco"/>
              </a:rPr>
              <a:t> </a:t>
            </a:r>
            <a:r>
              <a:rPr kumimoji="0" lang="en-US" sz="1400" b="0" i="0" u="none" strike="noStrike" cap="none" normalizeH="0" baseline="0" dirty="0" smtClean="0">
                <a:ln>
                  <a:noFill/>
                </a:ln>
                <a:solidFill>
                  <a:srgbClr val="000000"/>
                </a:solidFill>
                <a:effectLst/>
                <a:latin typeface="Monaco"/>
              </a:rPr>
              <a:t>String </a:t>
            </a:r>
            <a:r>
              <a:rPr kumimoji="0" lang="en-US" sz="1400" b="0" i="0" u="none" strike="noStrike" cap="none" normalizeH="0" baseline="0" dirty="0" err="1" smtClean="0">
                <a:ln>
                  <a:noFill/>
                </a:ln>
                <a:solidFill>
                  <a:srgbClr val="000000"/>
                </a:solidFill>
                <a:effectLst/>
                <a:latin typeface="Monaco"/>
              </a:rPr>
              <a:t>getEmployeeName</a:t>
            </a:r>
            <a:r>
              <a:rPr kumimoji="0" lang="en-US" sz="1400" b="0" i="0" u="none" strike="noStrike" cap="none" normalizeH="0" baseline="0" dirty="0" smtClean="0">
                <a:ln>
                  <a:noFill/>
                </a:ln>
                <a:solidFill>
                  <a:srgbClr val="000000"/>
                </a:solidFill>
                <a:effectLst/>
                <a:latin typeface="Monaco"/>
              </a:rPr>
              <a:t>() {</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6666"/>
                </a:solidFill>
                <a:effectLst/>
                <a:latin typeface="Monaco"/>
              </a:rPr>
              <a:t>        </a:t>
            </a:r>
            <a:r>
              <a:rPr kumimoji="0" lang="en-US" sz="1400" b="1" i="0" u="none" strike="noStrike" cap="none" normalizeH="0" baseline="0" dirty="0" smtClean="0">
                <a:ln>
                  <a:noFill/>
                </a:ln>
                <a:solidFill>
                  <a:srgbClr val="7F0055"/>
                </a:solidFill>
                <a:effectLst/>
                <a:latin typeface="Monaco"/>
              </a:rPr>
              <a:t>return</a:t>
            </a:r>
            <a:r>
              <a:rPr kumimoji="0" lang="en-US" sz="1400" b="0" i="0" u="none" strike="noStrike" cap="none" normalizeH="0" baseline="0" dirty="0" smtClean="0">
                <a:ln>
                  <a:noFill/>
                </a:ln>
                <a:solidFill>
                  <a:srgbClr val="555555"/>
                </a:solidFill>
                <a:effectLst/>
                <a:latin typeface="Monaco"/>
              </a:rPr>
              <a:t> </a:t>
            </a:r>
            <a:r>
              <a:rPr kumimoji="0" lang="en-US" sz="1400" b="0" i="0" u="none" strike="noStrike" cap="none" normalizeH="0" baseline="0" dirty="0" err="1" smtClean="0">
                <a:ln>
                  <a:noFill/>
                </a:ln>
                <a:solidFill>
                  <a:srgbClr val="000000"/>
                </a:solidFill>
                <a:effectLst/>
                <a:latin typeface="Monaco"/>
              </a:rPr>
              <a:t>employeeName</a:t>
            </a:r>
            <a:r>
              <a:rPr kumimoji="0" lang="en-US" sz="1400" b="0" i="0" u="none" strike="noStrike" cap="none" normalizeH="0" baseline="0" dirty="0" smtClean="0">
                <a:ln>
                  <a:noFill/>
                </a:ln>
                <a:solidFill>
                  <a:srgbClr val="000000"/>
                </a:solidFill>
                <a:effectLst/>
                <a:latin typeface="Monaco"/>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6666"/>
                </a:solidFill>
                <a:effectLst/>
                <a:latin typeface="Monaco"/>
              </a:rPr>
              <a:t>    </a:t>
            </a:r>
            <a:r>
              <a:rPr kumimoji="0" lang="en-US" sz="1400" b="0" i="0" u="none" strike="noStrike" cap="none" normalizeH="0" baseline="0" dirty="0" smtClean="0">
                <a:ln>
                  <a:noFill/>
                </a:ln>
                <a:solidFill>
                  <a:srgbClr val="000000"/>
                </a:solidFill>
                <a:effectLst/>
                <a:latin typeface="Monaco"/>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555555"/>
                </a:solidFill>
                <a:effectLst/>
                <a:latin typeface="Monaco"/>
              </a:rPr>
              <a:t> </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6666"/>
                </a:solidFill>
                <a:effectLst/>
                <a:latin typeface="Monaco"/>
              </a:rPr>
              <a:t>    </a:t>
            </a:r>
            <a:r>
              <a:rPr kumimoji="0" lang="en-US" sz="1400" b="1" i="0" u="none" strike="noStrike" cap="none" normalizeH="0" baseline="0" dirty="0" smtClean="0">
                <a:ln>
                  <a:noFill/>
                </a:ln>
                <a:solidFill>
                  <a:srgbClr val="7F0055"/>
                </a:solidFill>
                <a:effectLst/>
                <a:latin typeface="Monaco"/>
              </a:rPr>
              <a:t>public</a:t>
            </a:r>
            <a:r>
              <a:rPr kumimoji="0" lang="en-US" sz="1400" b="0" i="0" u="none" strike="noStrike" cap="none" normalizeH="0" baseline="0" dirty="0" smtClean="0">
                <a:ln>
                  <a:noFill/>
                </a:ln>
                <a:solidFill>
                  <a:srgbClr val="555555"/>
                </a:solidFill>
                <a:effectLst/>
                <a:latin typeface="Monaco"/>
              </a:rPr>
              <a:t> </a:t>
            </a:r>
            <a:r>
              <a:rPr kumimoji="0" lang="en-US" sz="1400" b="1" i="0" u="none" strike="noStrike" cap="none" normalizeH="0" baseline="0" dirty="0" smtClean="0">
                <a:ln>
                  <a:noFill/>
                </a:ln>
                <a:solidFill>
                  <a:srgbClr val="7F0055"/>
                </a:solidFill>
                <a:effectLst/>
                <a:latin typeface="Monaco"/>
              </a:rPr>
              <a:t>double</a:t>
            </a:r>
            <a:r>
              <a:rPr kumimoji="0" lang="en-US" sz="1400" b="0" i="0" u="none" strike="noStrike" cap="none" normalizeH="0" baseline="0" dirty="0" smtClean="0">
                <a:ln>
                  <a:noFill/>
                </a:ln>
                <a:solidFill>
                  <a:srgbClr val="555555"/>
                </a:solidFill>
                <a:effectLst/>
                <a:latin typeface="Monaco"/>
              </a:rPr>
              <a:t> </a:t>
            </a:r>
            <a:r>
              <a:rPr kumimoji="0" lang="en-US" sz="1400" b="0" i="0" u="none" strike="noStrike" cap="none" normalizeH="0" baseline="0" dirty="0" err="1" smtClean="0">
                <a:ln>
                  <a:noFill/>
                </a:ln>
                <a:solidFill>
                  <a:srgbClr val="000000"/>
                </a:solidFill>
                <a:effectLst/>
                <a:latin typeface="Monaco"/>
              </a:rPr>
              <a:t>getEmployeeSalary</a:t>
            </a:r>
            <a:r>
              <a:rPr kumimoji="0" lang="en-US" sz="1400" b="0" i="0" u="none" strike="noStrike" cap="none" normalizeH="0" baseline="0" dirty="0" smtClean="0">
                <a:ln>
                  <a:noFill/>
                </a:ln>
                <a:solidFill>
                  <a:srgbClr val="000000"/>
                </a:solidFill>
                <a:effectLst/>
                <a:latin typeface="Monaco"/>
              </a:rPr>
              <a:t>() {</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6666"/>
                </a:solidFill>
                <a:effectLst/>
                <a:latin typeface="Monaco"/>
              </a:rPr>
              <a:t>        </a:t>
            </a:r>
            <a:r>
              <a:rPr kumimoji="0" lang="en-US" sz="1400" b="1" i="0" u="none" strike="noStrike" cap="none" normalizeH="0" baseline="0" dirty="0" smtClean="0">
                <a:ln>
                  <a:noFill/>
                </a:ln>
                <a:solidFill>
                  <a:srgbClr val="7F0055"/>
                </a:solidFill>
                <a:effectLst/>
                <a:latin typeface="Monaco"/>
              </a:rPr>
              <a:t>return</a:t>
            </a:r>
            <a:r>
              <a:rPr kumimoji="0" lang="en-US" sz="1400" b="0" i="0" u="none" strike="noStrike" cap="none" normalizeH="0" baseline="0" dirty="0" smtClean="0">
                <a:ln>
                  <a:noFill/>
                </a:ln>
                <a:solidFill>
                  <a:srgbClr val="555555"/>
                </a:solidFill>
                <a:effectLst/>
                <a:latin typeface="Monaco"/>
              </a:rPr>
              <a:t> </a:t>
            </a:r>
            <a:r>
              <a:rPr kumimoji="0" lang="en-US" sz="1400" b="0" i="0" u="none" strike="noStrike" cap="none" normalizeH="0" baseline="0" dirty="0" err="1" smtClean="0">
                <a:ln>
                  <a:noFill/>
                </a:ln>
                <a:solidFill>
                  <a:srgbClr val="000000"/>
                </a:solidFill>
                <a:effectLst/>
                <a:latin typeface="Monaco"/>
              </a:rPr>
              <a:t>employeeSalary</a:t>
            </a:r>
            <a:r>
              <a:rPr kumimoji="0" lang="en-US" sz="1400" b="0" i="0" u="none" strike="noStrike" cap="none" normalizeH="0" baseline="0" dirty="0" smtClean="0">
                <a:ln>
                  <a:noFill/>
                </a:ln>
                <a:solidFill>
                  <a:srgbClr val="000000"/>
                </a:solidFill>
                <a:effectLst/>
                <a:latin typeface="Monaco"/>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6666"/>
                </a:solidFill>
                <a:effectLst/>
                <a:latin typeface="Monaco"/>
              </a:rPr>
              <a:t>    </a:t>
            </a:r>
            <a:r>
              <a:rPr kumimoji="0" lang="en-US" sz="1400" b="0" i="0" u="none" strike="noStrike" cap="none" normalizeH="0" baseline="0" dirty="0" smtClean="0">
                <a:ln>
                  <a:noFill/>
                </a:ln>
                <a:solidFill>
                  <a:srgbClr val="000000"/>
                </a:solidFill>
                <a:effectLst/>
                <a:latin typeface="Monaco"/>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555555"/>
                </a:solidFill>
                <a:effectLst/>
                <a:latin typeface="Monaco"/>
              </a:rPr>
              <a:t> </a:t>
            </a:r>
            <a:endParaRPr kumimoji="0" lang="en-US" sz="1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801684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p:cNvSpPr>
            <a:spLocks noGrp="1" noChangeArrowheads="1"/>
          </p:cNvSpPr>
          <p:nvPr>
            <p:ph idx="1"/>
          </p:nvPr>
        </p:nvSpPr>
        <p:spPr bwMode="auto">
          <a:xfrm>
            <a:off x="838200" y="2359492"/>
            <a:ext cx="1109759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6666"/>
                </a:solidFill>
                <a:effectLst/>
                <a:latin typeface="Monaco"/>
              </a:rPr>
              <a:t> </a:t>
            </a:r>
            <a:r>
              <a:rPr kumimoji="0" lang="en-US" sz="1400" b="1" i="0" u="none" strike="noStrike" cap="none" normalizeH="0" baseline="0" dirty="0" smtClean="0">
                <a:ln>
                  <a:noFill/>
                </a:ln>
                <a:solidFill>
                  <a:srgbClr val="7F0055"/>
                </a:solidFill>
                <a:effectLst/>
                <a:latin typeface="Monaco"/>
              </a:rPr>
              <a:t>public</a:t>
            </a:r>
            <a:r>
              <a:rPr kumimoji="0" lang="en-US" sz="1400" b="0" i="0" u="none" strike="noStrike" cap="none" normalizeH="0" baseline="0" dirty="0" smtClean="0">
                <a:ln>
                  <a:noFill/>
                </a:ln>
                <a:solidFill>
                  <a:srgbClr val="555555"/>
                </a:solidFill>
                <a:effectLst/>
                <a:latin typeface="Monaco"/>
              </a:rPr>
              <a:t> </a:t>
            </a:r>
            <a:r>
              <a:rPr kumimoji="0" lang="en-US" sz="1400" b="0" i="0" u="none" strike="noStrike" cap="none" normalizeH="0" baseline="0" dirty="0" smtClean="0">
                <a:ln>
                  <a:noFill/>
                </a:ln>
                <a:solidFill>
                  <a:srgbClr val="000000"/>
                </a:solidFill>
                <a:effectLst/>
                <a:latin typeface="Monaco"/>
              </a:rPr>
              <a:t>String </a:t>
            </a:r>
            <a:r>
              <a:rPr kumimoji="0" lang="en-US" sz="1400" b="0" i="0" u="none" strike="noStrike" cap="none" normalizeH="0" baseline="0" dirty="0" err="1" smtClean="0">
                <a:ln>
                  <a:noFill/>
                </a:ln>
                <a:solidFill>
                  <a:srgbClr val="000000"/>
                </a:solidFill>
                <a:effectLst/>
                <a:latin typeface="Monaco"/>
              </a:rPr>
              <a:t>getEmployeeDesignation</a:t>
            </a:r>
            <a:r>
              <a:rPr kumimoji="0" lang="en-US" sz="1400" b="0" i="0" u="none" strike="noStrike" cap="none" normalizeH="0" baseline="0" dirty="0" smtClean="0">
                <a:ln>
                  <a:noFill/>
                </a:ln>
                <a:solidFill>
                  <a:srgbClr val="000000"/>
                </a:solidFill>
                <a:effectLst/>
                <a:latin typeface="Monaco"/>
              </a:rPr>
              <a:t>() {</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6666"/>
                </a:solidFill>
                <a:effectLst/>
                <a:latin typeface="Monaco"/>
              </a:rPr>
              <a:t>        </a:t>
            </a:r>
            <a:r>
              <a:rPr kumimoji="0" lang="en-US" sz="1400" b="1" i="0" u="none" strike="noStrike" cap="none" normalizeH="0" baseline="0" dirty="0" smtClean="0">
                <a:ln>
                  <a:noFill/>
                </a:ln>
                <a:solidFill>
                  <a:srgbClr val="7F0055"/>
                </a:solidFill>
                <a:effectLst/>
                <a:latin typeface="Monaco"/>
              </a:rPr>
              <a:t>return</a:t>
            </a:r>
            <a:r>
              <a:rPr kumimoji="0" lang="en-US" sz="1400" b="0" i="0" u="none" strike="noStrike" cap="none" normalizeH="0" baseline="0" dirty="0" smtClean="0">
                <a:ln>
                  <a:noFill/>
                </a:ln>
                <a:solidFill>
                  <a:srgbClr val="555555"/>
                </a:solidFill>
                <a:effectLst/>
                <a:latin typeface="Monaco"/>
              </a:rPr>
              <a:t> </a:t>
            </a:r>
            <a:r>
              <a:rPr kumimoji="0" lang="en-US" sz="1400" b="0" i="0" u="none" strike="noStrike" cap="none" normalizeH="0" baseline="0" dirty="0" err="1" smtClean="0">
                <a:ln>
                  <a:noFill/>
                </a:ln>
                <a:solidFill>
                  <a:srgbClr val="000000"/>
                </a:solidFill>
                <a:effectLst/>
                <a:latin typeface="Monaco"/>
              </a:rPr>
              <a:t>employeeDesignation</a:t>
            </a:r>
            <a:r>
              <a:rPr kumimoji="0" lang="en-US" sz="1400" b="0" i="0" u="none" strike="noStrike" cap="none" normalizeH="0" baseline="0" dirty="0" smtClean="0">
                <a:ln>
                  <a:noFill/>
                </a:ln>
                <a:solidFill>
                  <a:srgbClr val="000000"/>
                </a:solidFill>
                <a:effectLst/>
                <a:latin typeface="Monaco"/>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6666"/>
                </a:solidFill>
                <a:effectLst/>
                <a:latin typeface="Monaco"/>
              </a:rPr>
              <a:t>    </a:t>
            </a:r>
            <a:r>
              <a:rPr kumimoji="0" lang="en-US" sz="1400" b="0" i="0" u="none" strike="noStrike" cap="none" normalizeH="0" baseline="0" dirty="0" smtClean="0">
                <a:ln>
                  <a:noFill/>
                </a:ln>
                <a:solidFill>
                  <a:srgbClr val="000000"/>
                </a:solidFill>
                <a:effectLst/>
                <a:latin typeface="Monaco"/>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555555"/>
                </a:solidFill>
                <a:effectLst/>
                <a:latin typeface="Monaco"/>
              </a:rPr>
              <a:t> </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6666"/>
                </a:solidFill>
                <a:effectLst/>
                <a:latin typeface="Monaco"/>
              </a:rPr>
              <a:t>    </a:t>
            </a:r>
            <a:r>
              <a:rPr kumimoji="0" lang="en-US" sz="1400" b="1" i="0" u="none" strike="noStrike" cap="none" normalizeH="0" baseline="0" dirty="0" smtClean="0">
                <a:ln>
                  <a:noFill/>
                </a:ln>
                <a:solidFill>
                  <a:srgbClr val="7F0055"/>
                </a:solidFill>
                <a:effectLst/>
                <a:latin typeface="Monaco"/>
              </a:rPr>
              <a:t>public</a:t>
            </a:r>
            <a:r>
              <a:rPr kumimoji="0" lang="en-US" sz="1400" b="0" i="0" u="none" strike="noStrike" cap="none" normalizeH="0" baseline="0" dirty="0" smtClean="0">
                <a:ln>
                  <a:noFill/>
                </a:ln>
                <a:solidFill>
                  <a:srgbClr val="555555"/>
                </a:solidFill>
                <a:effectLst/>
                <a:latin typeface="Monaco"/>
              </a:rPr>
              <a:t> </a:t>
            </a:r>
            <a:r>
              <a:rPr kumimoji="0" lang="en-US" sz="1400" b="0" i="0" u="none" strike="noStrike" cap="none" normalizeH="0" baseline="0" dirty="0" smtClean="0">
                <a:ln>
                  <a:noFill/>
                </a:ln>
                <a:solidFill>
                  <a:srgbClr val="000000"/>
                </a:solidFill>
                <a:effectLst/>
                <a:latin typeface="Monaco"/>
              </a:rPr>
              <a:t>String </a:t>
            </a:r>
            <a:r>
              <a:rPr kumimoji="0" lang="en-US" sz="1400" b="0" i="0" u="none" strike="noStrike" cap="none" normalizeH="0" baseline="0" dirty="0" err="1" smtClean="0">
                <a:ln>
                  <a:noFill/>
                </a:ln>
                <a:solidFill>
                  <a:srgbClr val="000000"/>
                </a:solidFill>
                <a:effectLst/>
                <a:latin typeface="Monaco"/>
              </a:rPr>
              <a:t>toString</a:t>
            </a:r>
            <a:r>
              <a:rPr kumimoji="0" lang="en-US" sz="1400" b="0" i="0" u="none" strike="noStrike" cap="none" normalizeH="0" baseline="0" dirty="0" smtClean="0">
                <a:ln>
                  <a:noFill/>
                </a:ln>
                <a:solidFill>
                  <a:srgbClr val="000000"/>
                </a:solidFill>
                <a:effectLst/>
                <a:latin typeface="Monaco"/>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6666"/>
                </a:solidFill>
                <a:effectLst/>
                <a:latin typeface="Monaco"/>
              </a:rPr>
              <a:t>        </a:t>
            </a:r>
            <a:r>
              <a:rPr kumimoji="0" lang="en-US" sz="1400" b="1" i="0" u="none" strike="noStrike" cap="none" normalizeH="0" baseline="0" dirty="0" smtClean="0">
                <a:ln>
                  <a:noFill/>
                </a:ln>
                <a:solidFill>
                  <a:srgbClr val="7F0055"/>
                </a:solidFill>
                <a:effectLst/>
                <a:latin typeface="Monaco"/>
              </a:rPr>
              <a:t>return</a:t>
            </a:r>
            <a:r>
              <a:rPr kumimoji="0" lang="en-US" sz="1400" b="0" i="0" u="none" strike="noStrike" cap="none" normalizeH="0" baseline="0" dirty="0" smtClean="0">
                <a:ln>
                  <a:noFill/>
                </a:ln>
                <a:solidFill>
                  <a:srgbClr val="555555"/>
                </a:solidFill>
                <a:effectLst/>
                <a:latin typeface="Monaco"/>
              </a:rPr>
              <a:t> </a:t>
            </a:r>
            <a:r>
              <a:rPr kumimoji="0" lang="en-US" sz="1400" b="0" i="0" u="none" strike="noStrike" cap="none" normalizeH="0" baseline="0" dirty="0" smtClean="0">
                <a:ln>
                  <a:noFill/>
                </a:ln>
                <a:solidFill>
                  <a:srgbClr val="2A00FF"/>
                </a:solidFill>
                <a:effectLst/>
                <a:latin typeface="Monaco"/>
              </a:rPr>
              <a:t>"Employee Name: "</a:t>
            </a:r>
            <a:r>
              <a:rPr kumimoji="0" lang="en-US" sz="1400" b="0" i="0" u="none" strike="noStrike" cap="none" normalizeH="0" baseline="0" dirty="0" smtClean="0">
                <a:ln>
                  <a:noFill/>
                </a:ln>
                <a:solidFill>
                  <a:srgbClr val="000000"/>
                </a:solidFill>
                <a:effectLst/>
                <a:latin typeface="Monaco"/>
              </a:rPr>
              <a:t>+</a:t>
            </a:r>
            <a:r>
              <a:rPr kumimoji="0" lang="en-US" sz="1400" b="0" i="0" u="none" strike="noStrike" cap="none" normalizeH="0" baseline="0" dirty="0" err="1" smtClean="0">
                <a:ln>
                  <a:noFill/>
                </a:ln>
                <a:solidFill>
                  <a:srgbClr val="000000"/>
                </a:solidFill>
                <a:effectLst/>
                <a:latin typeface="Monaco"/>
              </a:rPr>
              <a:t>employeeName</a:t>
            </a:r>
            <a:r>
              <a:rPr kumimoji="0" lang="en-US" sz="1400" b="0" i="0" u="none" strike="noStrike" cap="none" normalizeH="0" baseline="0" dirty="0" smtClean="0">
                <a:ln>
                  <a:noFill/>
                </a:ln>
                <a:solidFill>
                  <a:srgbClr val="000000"/>
                </a:solidFill>
                <a:effectLst/>
                <a:latin typeface="Monaco"/>
              </a:rPr>
              <a:t>+</a:t>
            </a:r>
            <a:r>
              <a:rPr kumimoji="0" lang="en-US" sz="1400" b="0" i="0" u="none" strike="noStrike" cap="none" normalizeH="0" baseline="0" dirty="0" smtClean="0">
                <a:ln>
                  <a:noFill/>
                </a:ln>
                <a:solidFill>
                  <a:srgbClr val="2A00FF"/>
                </a:solidFill>
                <a:effectLst/>
                <a:latin typeface="Monaco"/>
              </a:rPr>
              <a:t>", </a:t>
            </a:r>
            <a:r>
              <a:rPr kumimoji="0" lang="en-US" sz="1400" b="0" i="0" u="none" strike="noStrike" cap="none" normalizeH="0" baseline="0" dirty="0" err="1" smtClean="0">
                <a:ln>
                  <a:noFill/>
                </a:ln>
                <a:solidFill>
                  <a:srgbClr val="2A00FF"/>
                </a:solidFill>
                <a:effectLst/>
                <a:latin typeface="Monaco"/>
              </a:rPr>
              <a:t>EmployeeDesignation</a:t>
            </a:r>
            <a:r>
              <a:rPr kumimoji="0" lang="en-US" sz="1400" b="0" i="0" u="none" strike="noStrike" cap="none" normalizeH="0" baseline="0" dirty="0" smtClean="0">
                <a:ln>
                  <a:noFill/>
                </a:ln>
                <a:solidFill>
                  <a:srgbClr val="2A00FF"/>
                </a:solidFill>
                <a:effectLst/>
                <a:latin typeface="Monaco"/>
              </a:rPr>
              <a:t>: "</a:t>
            </a:r>
            <a:r>
              <a:rPr kumimoji="0" lang="en-US" sz="1400" b="0" i="0" u="none" strike="noStrike" cap="none" normalizeH="0" baseline="0" dirty="0" smtClean="0">
                <a:ln>
                  <a:noFill/>
                </a:ln>
                <a:solidFill>
                  <a:srgbClr val="000000"/>
                </a:solidFill>
                <a:effectLst/>
                <a:latin typeface="Monaco"/>
              </a:rPr>
              <a:t>+</a:t>
            </a:r>
            <a:r>
              <a:rPr kumimoji="0" lang="en-US" sz="1400" b="0" i="0" u="none" strike="noStrike" cap="none" normalizeH="0" baseline="0" dirty="0" err="1" smtClean="0">
                <a:ln>
                  <a:noFill/>
                </a:ln>
                <a:solidFill>
                  <a:srgbClr val="000000"/>
                </a:solidFill>
                <a:effectLst/>
                <a:latin typeface="Monaco"/>
              </a:rPr>
              <a:t>employeeDesignation</a:t>
            </a:r>
            <a:r>
              <a:rPr kumimoji="0" lang="en-US" sz="1400" b="0" i="0" u="none" strike="noStrike" cap="none" normalizeH="0" baseline="0" dirty="0" smtClean="0">
                <a:ln>
                  <a:noFill/>
                </a:ln>
                <a:solidFill>
                  <a:srgbClr val="000000"/>
                </a:solidFill>
                <a:effectLst/>
                <a:latin typeface="Monaco"/>
              </a:rPr>
              <a:t>+</a:t>
            </a:r>
            <a:r>
              <a:rPr kumimoji="0" lang="en-US" sz="1400" b="0" i="0" u="none" strike="noStrike" cap="none" normalizeH="0" baseline="0" dirty="0" smtClean="0">
                <a:ln>
                  <a:noFill/>
                </a:ln>
                <a:solidFill>
                  <a:srgbClr val="2A00FF"/>
                </a:solidFill>
                <a:effectLst/>
                <a:latin typeface="Monaco"/>
              </a:rPr>
              <a:t>", Employee Salary: "</a:t>
            </a:r>
            <a:r>
              <a:rPr kumimoji="0" lang="en-US" sz="1400" b="0" i="0" u="none" strike="noStrike" cap="none" normalizeH="0" baseline="0" dirty="0" smtClean="0">
                <a:ln>
                  <a:noFill/>
                </a:ln>
                <a:solidFill>
                  <a:srgbClr val="000000"/>
                </a:solidFill>
                <a:effectLst/>
                <a:latin typeface="Monaco"/>
              </a:rPr>
              <a:t>+</a:t>
            </a:r>
            <a:r>
              <a:rPr kumimoji="0" lang="en-US" sz="1400" b="0" i="0" u="none" strike="noStrike" cap="none" normalizeH="0" baseline="0" dirty="0" err="1" smtClean="0">
                <a:ln>
                  <a:noFill/>
                </a:ln>
                <a:solidFill>
                  <a:srgbClr val="000000"/>
                </a:solidFill>
                <a:effectLst/>
                <a:latin typeface="Monaco"/>
              </a:rPr>
              <a:t>employeeSalary</a:t>
            </a:r>
            <a:r>
              <a:rPr kumimoji="0" lang="en-US" sz="1400" b="0" i="0" u="none" strike="noStrike" cap="none" normalizeH="0" baseline="0" dirty="0" smtClean="0">
                <a:ln>
                  <a:noFill/>
                </a:ln>
                <a:solidFill>
                  <a:srgbClr val="000000"/>
                </a:solidFill>
                <a:effectLst/>
                <a:latin typeface="Monaco"/>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6666"/>
                </a:solidFill>
                <a:effectLst/>
                <a:latin typeface="Monaco"/>
              </a:rPr>
              <a:t>    </a:t>
            </a:r>
            <a:r>
              <a:rPr kumimoji="0" lang="en-US" sz="1400" b="0" i="0" u="none" strike="noStrike" cap="none" normalizeH="0" baseline="0" dirty="0" smtClean="0">
                <a:ln>
                  <a:noFill/>
                </a:ln>
                <a:solidFill>
                  <a:srgbClr val="000000"/>
                </a:solidFill>
                <a:effectLst/>
                <a:latin typeface="Monaco"/>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555555"/>
                </a:solidFill>
                <a:effectLst/>
                <a:latin typeface="Monaco"/>
              </a:rPr>
              <a:t> </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Monaco"/>
              </a:rPr>
              <a:t>}</a:t>
            </a:r>
            <a:endParaRPr kumimoji="0" lang="en-US" sz="1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717950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p:cNvSpPr>
            <a:spLocks noGrp="1" noChangeArrowheads="1"/>
          </p:cNvSpPr>
          <p:nvPr>
            <p:ph idx="1"/>
          </p:nvPr>
        </p:nvSpPr>
        <p:spPr bwMode="auto">
          <a:xfrm>
            <a:off x="838200" y="989043"/>
            <a:ext cx="808984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7F0055"/>
                </a:solidFill>
                <a:effectLst/>
                <a:latin typeface="Monaco"/>
              </a:rPr>
              <a:t>public</a:t>
            </a:r>
            <a:r>
              <a:rPr kumimoji="0" lang="en-US" sz="1400" b="0" i="0" u="none" strike="noStrike" cap="none" normalizeH="0" baseline="0" dirty="0" smtClean="0">
                <a:ln>
                  <a:noFill/>
                </a:ln>
                <a:solidFill>
                  <a:srgbClr val="555555"/>
                </a:solidFill>
                <a:effectLst/>
                <a:latin typeface="Monaco"/>
              </a:rPr>
              <a:t> </a:t>
            </a:r>
            <a:r>
              <a:rPr kumimoji="0" lang="en-US" sz="1400" b="1" i="0" u="none" strike="noStrike" cap="none" normalizeH="0" baseline="0" dirty="0" smtClean="0">
                <a:ln>
                  <a:noFill/>
                </a:ln>
                <a:solidFill>
                  <a:srgbClr val="7F0055"/>
                </a:solidFill>
                <a:effectLst/>
                <a:latin typeface="Monaco"/>
              </a:rPr>
              <a:t>class</a:t>
            </a:r>
            <a:r>
              <a:rPr kumimoji="0" lang="en-US" sz="1400" b="0" i="0" u="none" strike="noStrike" cap="none" normalizeH="0" baseline="0" dirty="0" smtClean="0">
                <a:ln>
                  <a:noFill/>
                </a:ln>
                <a:solidFill>
                  <a:srgbClr val="555555"/>
                </a:solidFill>
                <a:effectLst/>
                <a:latin typeface="Monaco"/>
              </a:rPr>
              <a:t> </a:t>
            </a:r>
            <a:r>
              <a:rPr kumimoji="0" lang="en-US" sz="1400" b="0" i="0" u="none" strike="noStrike" cap="none" normalizeH="0" baseline="0" dirty="0" err="1" smtClean="0">
                <a:ln>
                  <a:noFill/>
                </a:ln>
                <a:solidFill>
                  <a:srgbClr val="000000"/>
                </a:solidFill>
                <a:effectLst/>
                <a:latin typeface="Monaco"/>
              </a:rPr>
              <a:t>TestVirtualProxy</a:t>
            </a:r>
            <a:r>
              <a:rPr kumimoji="0" lang="en-US" sz="1400" b="0" i="0" u="none" strike="noStrike" cap="none" normalizeH="0" baseline="0" dirty="0" smtClean="0">
                <a:ln>
                  <a:noFill/>
                </a:ln>
                <a:solidFill>
                  <a:srgbClr val="000000"/>
                </a:solidFill>
                <a:effectLst/>
                <a:latin typeface="Monaco"/>
              </a:rPr>
              <a:t> {</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555555"/>
                </a:solidFill>
                <a:effectLst/>
                <a:latin typeface="Monaco"/>
              </a:rPr>
              <a:t> </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6666"/>
                </a:solidFill>
                <a:effectLst/>
                <a:latin typeface="Monaco"/>
              </a:rPr>
              <a:t>    </a:t>
            </a:r>
            <a:r>
              <a:rPr kumimoji="0" lang="en-US" sz="1400" b="1" i="0" u="none" strike="noStrike" cap="none" normalizeH="0" baseline="0" dirty="0" smtClean="0">
                <a:ln>
                  <a:noFill/>
                </a:ln>
                <a:solidFill>
                  <a:srgbClr val="7F0055"/>
                </a:solidFill>
                <a:effectLst/>
                <a:latin typeface="Monaco"/>
              </a:rPr>
              <a:t>public</a:t>
            </a:r>
            <a:r>
              <a:rPr kumimoji="0" lang="en-US" sz="1400" b="0" i="0" u="none" strike="noStrike" cap="none" normalizeH="0" baseline="0" dirty="0" smtClean="0">
                <a:ln>
                  <a:noFill/>
                </a:ln>
                <a:solidFill>
                  <a:srgbClr val="555555"/>
                </a:solidFill>
                <a:effectLst/>
                <a:latin typeface="Monaco"/>
              </a:rPr>
              <a:t> </a:t>
            </a:r>
            <a:r>
              <a:rPr kumimoji="0" lang="en-US" sz="1400" b="1" i="0" u="none" strike="noStrike" cap="none" normalizeH="0" baseline="0" dirty="0" smtClean="0">
                <a:ln>
                  <a:noFill/>
                </a:ln>
                <a:solidFill>
                  <a:srgbClr val="7F0055"/>
                </a:solidFill>
                <a:effectLst/>
                <a:latin typeface="Monaco"/>
              </a:rPr>
              <a:t>static</a:t>
            </a:r>
            <a:r>
              <a:rPr kumimoji="0" lang="en-US" sz="1400" b="0" i="0" u="none" strike="noStrike" cap="none" normalizeH="0" baseline="0" dirty="0" smtClean="0">
                <a:ln>
                  <a:noFill/>
                </a:ln>
                <a:solidFill>
                  <a:srgbClr val="555555"/>
                </a:solidFill>
                <a:effectLst/>
                <a:latin typeface="Monaco"/>
              </a:rPr>
              <a:t> </a:t>
            </a:r>
            <a:r>
              <a:rPr kumimoji="0" lang="en-US" sz="1400" b="1" i="0" u="none" strike="noStrike" cap="none" normalizeH="0" baseline="0" dirty="0" smtClean="0">
                <a:ln>
                  <a:noFill/>
                </a:ln>
                <a:solidFill>
                  <a:srgbClr val="7F0055"/>
                </a:solidFill>
                <a:effectLst/>
                <a:latin typeface="Monaco"/>
              </a:rPr>
              <a:t>void</a:t>
            </a:r>
            <a:r>
              <a:rPr kumimoji="0" lang="en-US" sz="1400" b="0" i="0" u="none" strike="noStrike" cap="none" normalizeH="0" baseline="0" dirty="0" smtClean="0">
                <a:ln>
                  <a:noFill/>
                </a:ln>
                <a:solidFill>
                  <a:srgbClr val="555555"/>
                </a:solidFill>
                <a:effectLst/>
                <a:latin typeface="Monaco"/>
              </a:rPr>
              <a:t> </a:t>
            </a:r>
            <a:r>
              <a:rPr kumimoji="0" lang="en-US" sz="1400" b="0" i="0" u="none" strike="noStrike" cap="none" normalizeH="0" baseline="0" dirty="0" smtClean="0">
                <a:ln>
                  <a:noFill/>
                </a:ln>
                <a:solidFill>
                  <a:srgbClr val="000000"/>
                </a:solidFill>
                <a:effectLst/>
                <a:latin typeface="Monaco"/>
              </a:rPr>
              <a:t>main(String[] </a:t>
            </a:r>
            <a:r>
              <a:rPr kumimoji="0" lang="en-US" sz="1400" b="0" i="0" u="none" strike="noStrike" cap="none" normalizeH="0" baseline="0" dirty="0" err="1" smtClean="0">
                <a:ln>
                  <a:noFill/>
                </a:ln>
                <a:solidFill>
                  <a:srgbClr val="000000"/>
                </a:solidFill>
                <a:effectLst/>
                <a:latin typeface="Monaco"/>
              </a:rPr>
              <a:t>args</a:t>
            </a:r>
            <a:r>
              <a:rPr kumimoji="0" lang="en-US" sz="1400" b="0" i="0" u="none" strike="noStrike" cap="none" normalizeH="0" baseline="0" dirty="0" smtClean="0">
                <a:ln>
                  <a:noFill/>
                </a:ln>
                <a:solidFill>
                  <a:srgbClr val="000000"/>
                </a:solidFill>
                <a:effectLst/>
                <a:latin typeface="Monaco"/>
              </a:rPr>
              <a:t>) {</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6666"/>
                </a:solidFill>
                <a:effectLst/>
                <a:latin typeface="Monaco"/>
              </a:rPr>
              <a:t>        </a:t>
            </a:r>
            <a:r>
              <a:rPr kumimoji="0" lang="en-US" sz="1400" b="0" i="0" u="none" strike="noStrike" cap="none" normalizeH="0" baseline="0" dirty="0" err="1" smtClean="0">
                <a:ln>
                  <a:noFill/>
                </a:ln>
                <a:solidFill>
                  <a:srgbClr val="000000"/>
                </a:solidFill>
                <a:effectLst/>
                <a:latin typeface="Monaco"/>
              </a:rPr>
              <a:t>ContactList</a:t>
            </a:r>
            <a:r>
              <a:rPr kumimoji="0" lang="en-US" sz="1400" b="0" i="0" u="none" strike="noStrike" cap="none" normalizeH="0" baseline="0" dirty="0" smtClean="0">
                <a:ln>
                  <a:noFill/>
                </a:ln>
                <a:solidFill>
                  <a:srgbClr val="000000"/>
                </a:solidFill>
                <a:effectLst/>
                <a:latin typeface="Monaco"/>
              </a:rPr>
              <a:t> </a:t>
            </a:r>
            <a:r>
              <a:rPr kumimoji="0" lang="en-US" sz="1400" b="0" i="0" u="none" strike="noStrike" cap="none" normalizeH="0" baseline="0" dirty="0" err="1" smtClean="0">
                <a:ln>
                  <a:noFill/>
                </a:ln>
                <a:solidFill>
                  <a:srgbClr val="000000"/>
                </a:solidFill>
                <a:effectLst/>
                <a:latin typeface="Monaco"/>
              </a:rPr>
              <a:t>contactList</a:t>
            </a:r>
            <a:r>
              <a:rPr kumimoji="0" lang="en-US" sz="1400" b="0" i="0" u="none" strike="noStrike" cap="none" normalizeH="0" baseline="0" dirty="0" smtClean="0">
                <a:ln>
                  <a:noFill/>
                </a:ln>
                <a:solidFill>
                  <a:srgbClr val="000000"/>
                </a:solidFill>
                <a:effectLst/>
                <a:latin typeface="Monaco"/>
              </a:rPr>
              <a:t> = </a:t>
            </a:r>
            <a:r>
              <a:rPr kumimoji="0" lang="en-US" sz="1400" b="1" i="0" u="none" strike="noStrike" cap="none" normalizeH="0" baseline="0" dirty="0" smtClean="0">
                <a:ln>
                  <a:noFill/>
                </a:ln>
                <a:solidFill>
                  <a:srgbClr val="7F0055"/>
                </a:solidFill>
                <a:effectLst/>
                <a:latin typeface="Monaco"/>
              </a:rPr>
              <a:t>new</a:t>
            </a:r>
            <a:r>
              <a:rPr kumimoji="0" lang="en-US" sz="1400" b="0" i="0" u="none" strike="noStrike" cap="none" normalizeH="0" baseline="0" dirty="0" smtClean="0">
                <a:ln>
                  <a:noFill/>
                </a:ln>
                <a:solidFill>
                  <a:srgbClr val="555555"/>
                </a:solidFill>
                <a:effectLst/>
                <a:latin typeface="Monaco"/>
              </a:rPr>
              <a:t> </a:t>
            </a:r>
            <a:r>
              <a:rPr kumimoji="0" lang="en-US" sz="1400" b="0" i="0" u="none" strike="noStrike" cap="none" normalizeH="0" baseline="0" dirty="0" err="1" smtClean="0">
                <a:ln>
                  <a:noFill/>
                </a:ln>
                <a:solidFill>
                  <a:srgbClr val="000000"/>
                </a:solidFill>
                <a:effectLst/>
                <a:latin typeface="Monaco"/>
              </a:rPr>
              <a:t>ContactListProxyImpl</a:t>
            </a:r>
            <a:r>
              <a:rPr kumimoji="0" lang="en-US" sz="1400" b="0" i="0" u="none" strike="noStrike" cap="none" normalizeH="0" baseline="0" dirty="0" smtClean="0">
                <a:ln>
                  <a:noFill/>
                </a:ln>
                <a:solidFill>
                  <a:srgbClr val="000000"/>
                </a:solidFill>
                <a:effectLst/>
                <a:latin typeface="Monaco"/>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6666"/>
                </a:solidFill>
                <a:effectLst/>
                <a:latin typeface="Monaco"/>
              </a:rPr>
              <a:t>        </a:t>
            </a:r>
            <a:r>
              <a:rPr kumimoji="0" lang="en-US" sz="1400" b="0" i="0" u="none" strike="noStrike" cap="none" normalizeH="0" baseline="0" dirty="0" smtClean="0">
                <a:ln>
                  <a:noFill/>
                </a:ln>
                <a:solidFill>
                  <a:srgbClr val="000000"/>
                </a:solidFill>
                <a:effectLst/>
                <a:latin typeface="Monaco"/>
              </a:rPr>
              <a:t>Company </a:t>
            </a:r>
            <a:r>
              <a:rPr kumimoji="0" lang="en-US" sz="1400" b="0" i="0" u="none" strike="noStrike" cap="none" normalizeH="0" baseline="0" dirty="0" err="1" smtClean="0">
                <a:ln>
                  <a:noFill/>
                </a:ln>
                <a:solidFill>
                  <a:srgbClr val="000000"/>
                </a:solidFill>
                <a:effectLst/>
                <a:latin typeface="Monaco"/>
              </a:rPr>
              <a:t>company</a:t>
            </a:r>
            <a:r>
              <a:rPr kumimoji="0" lang="en-US" sz="1400" b="0" i="0" u="none" strike="noStrike" cap="none" normalizeH="0" baseline="0" dirty="0" smtClean="0">
                <a:ln>
                  <a:noFill/>
                </a:ln>
                <a:solidFill>
                  <a:srgbClr val="000000"/>
                </a:solidFill>
                <a:effectLst/>
                <a:latin typeface="Monaco"/>
              </a:rPr>
              <a:t> = </a:t>
            </a:r>
            <a:r>
              <a:rPr kumimoji="0" lang="en-US" sz="1400" b="1" i="0" u="none" strike="noStrike" cap="none" normalizeH="0" baseline="0" dirty="0" smtClean="0">
                <a:ln>
                  <a:noFill/>
                </a:ln>
                <a:solidFill>
                  <a:srgbClr val="7F0055"/>
                </a:solidFill>
                <a:effectLst/>
                <a:latin typeface="Monaco"/>
              </a:rPr>
              <a:t>new</a:t>
            </a:r>
            <a:r>
              <a:rPr kumimoji="0" lang="en-US" sz="1400" b="0" i="0" u="none" strike="noStrike" cap="none" normalizeH="0" baseline="0" dirty="0" smtClean="0">
                <a:ln>
                  <a:noFill/>
                </a:ln>
                <a:solidFill>
                  <a:srgbClr val="555555"/>
                </a:solidFill>
                <a:effectLst/>
                <a:latin typeface="Monaco"/>
              </a:rPr>
              <a:t> </a:t>
            </a:r>
            <a:r>
              <a:rPr kumimoji="0" lang="en-US" sz="1400" b="0" i="0" u="none" strike="noStrike" cap="none" normalizeH="0" baseline="0" dirty="0" smtClean="0">
                <a:ln>
                  <a:noFill/>
                </a:ln>
                <a:solidFill>
                  <a:srgbClr val="000000"/>
                </a:solidFill>
                <a:effectLst/>
                <a:latin typeface="Monaco"/>
              </a:rPr>
              <a:t>Company(</a:t>
            </a:r>
            <a:r>
              <a:rPr kumimoji="0" lang="en-US" sz="1400" b="0" i="0" u="none" strike="noStrike" cap="none" normalizeH="0" baseline="0" dirty="0" smtClean="0">
                <a:ln>
                  <a:noFill/>
                </a:ln>
                <a:solidFill>
                  <a:srgbClr val="2A00FF"/>
                </a:solidFill>
                <a:effectLst/>
                <a:latin typeface="Monaco"/>
              </a:rPr>
              <a:t>"ABC Company"</a:t>
            </a:r>
            <a:r>
              <a:rPr kumimoji="0" lang="en-US" sz="1400" b="0" i="0" u="none" strike="noStrike" cap="none" normalizeH="0" baseline="0" dirty="0" smtClean="0">
                <a:ln>
                  <a:noFill/>
                </a:ln>
                <a:solidFill>
                  <a:srgbClr val="000000"/>
                </a:solidFill>
                <a:effectLst/>
                <a:latin typeface="Monaco"/>
              </a:rPr>
              <a:t>, </a:t>
            </a:r>
            <a:r>
              <a:rPr kumimoji="0" lang="en-US" sz="1400" b="0" i="0" u="none" strike="noStrike" cap="none" normalizeH="0" baseline="0" dirty="0" smtClean="0">
                <a:ln>
                  <a:noFill/>
                </a:ln>
                <a:solidFill>
                  <a:srgbClr val="2A00FF"/>
                </a:solidFill>
                <a:effectLst/>
                <a:latin typeface="Monaco"/>
              </a:rPr>
              <a:t>"India"</a:t>
            </a:r>
            <a:r>
              <a:rPr kumimoji="0" lang="en-US" sz="1400" b="0" i="0" u="none" strike="noStrike" cap="none" normalizeH="0" baseline="0" dirty="0" smtClean="0">
                <a:ln>
                  <a:noFill/>
                </a:ln>
                <a:solidFill>
                  <a:srgbClr val="000000"/>
                </a:solidFill>
                <a:effectLst/>
                <a:latin typeface="Monaco"/>
              </a:rPr>
              <a:t>, </a:t>
            </a:r>
            <a:r>
              <a:rPr kumimoji="0" lang="en-US" sz="1400" b="0" i="0" u="none" strike="noStrike" cap="none" normalizeH="0" baseline="0" dirty="0" smtClean="0">
                <a:ln>
                  <a:noFill/>
                </a:ln>
                <a:solidFill>
                  <a:srgbClr val="2A00FF"/>
                </a:solidFill>
                <a:effectLst/>
                <a:latin typeface="Monaco"/>
              </a:rPr>
              <a:t>"+91-011-28458965"</a:t>
            </a:r>
            <a:r>
              <a:rPr kumimoji="0" lang="en-US" sz="1400" b="0" i="0" u="none" strike="noStrike" cap="none" normalizeH="0" baseline="0" dirty="0" smtClean="0">
                <a:ln>
                  <a:noFill/>
                </a:ln>
                <a:solidFill>
                  <a:srgbClr val="000000"/>
                </a:solidFill>
                <a:effectLst/>
                <a:latin typeface="Monaco"/>
              </a:rPr>
              <a:t>, </a:t>
            </a:r>
            <a:r>
              <a:rPr kumimoji="0" lang="en-US" sz="1400" b="0" i="0" u="none" strike="noStrike" cap="none" normalizeH="0" baseline="0" dirty="0" err="1" smtClean="0">
                <a:ln>
                  <a:noFill/>
                </a:ln>
                <a:solidFill>
                  <a:srgbClr val="000000"/>
                </a:solidFill>
                <a:effectLst/>
                <a:latin typeface="Monaco"/>
              </a:rPr>
              <a:t>contactList</a:t>
            </a:r>
            <a:r>
              <a:rPr kumimoji="0" lang="en-US" sz="1400" b="0" i="0" u="none" strike="noStrike" cap="none" normalizeH="0" baseline="0" dirty="0" smtClean="0">
                <a:ln>
                  <a:noFill/>
                </a:ln>
                <a:solidFill>
                  <a:srgbClr val="000000"/>
                </a:solidFill>
                <a:effectLst/>
                <a:latin typeface="Monaco"/>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555555"/>
                </a:solidFill>
                <a:effectLst/>
                <a:latin typeface="Monaco"/>
              </a:rPr>
              <a:t> </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6666"/>
                </a:solidFill>
                <a:effectLst/>
                <a:latin typeface="Monaco"/>
              </a:rPr>
              <a:t>        </a:t>
            </a:r>
            <a:r>
              <a:rPr kumimoji="0" lang="en-US" sz="1400" b="0" i="0" u="none" strike="noStrike" cap="none" normalizeH="0" baseline="0" dirty="0" err="1" smtClean="0">
                <a:ln>
                  <a:noFill/>
                </a:ln>
                <a:solidFill>
                  <a:srgbClr val="000000"/>
                </a:solidFill>
                <a:effectLst/>
                <a:latin typeface="Monaco"/>
              </a:rPr>
              <a:t>System.out.println</a:t>
            </a:r>
            <a:r>
              <a:rPr kumimoji="0" lang="en-US" sz="1400" b="0" i="0" u="none" strike="noStrike" cap="none" normalizeH="0" baseline="0" dirty="0" smtClean="0">
                <a:ln>
                  <a:noFill/>
                </a:ln>
                <a:solidFill>
                  <a:srgbClr val="000000"/>
                </a:solidFill>
                <a:effectLst/>
                <a:latin typeface="Monaco"/>
              </a:rPr>
              <a:t>(</a:t>
            </a:r>
            <a:r>
              <a:rPr kumimoji="0" lang="en-US" sz="1400" b="0" i="0" u="none" strike="noStrike" cap="none" normalizeH="0" baseline="0" dirty="0" smtClean="0">
                <a:ln>
                  <a:noFill/>
                </a:ln>
                <a:solidFill>
                  <a:srgbClr val="2A00FF"/>
                </a:solidFill>
                <a:effectLst/>
                <a:latin typeface="Monaco"/>
              </a:rPr>
              <a:t>"Company Name: "</a:t>
            </a:r>
            <a:r>
              <a:rPr kumimoji="0" lang="en-US" sz="1400" b="0" i="0" u="none" strike="noStrike" cap="none" normalizeH="0" baseline="0" dirty="0" smtClean="0">
                <a:ln>
                  <a:noFill/>
                </a:ln>
                <a:solidFill>
                  <a:srgbClr val="000000"/>
                </a:solidFill>
                <a:effectLst/>
                <a:latin typeface="Monaco"/>
              </a:rPr>
              <a:t>+</a:t>
            </a:r>
            <a:r>
              <a:rPr kumimoji="0" lang="en-US" sz="1400" b="0" i="0" u="none" strike="noStrike" cap="none" normalizeH="0" baseline="0" dirty="0" err="1" smtClean="0">
                <a:ln>
                  <a:noFill/>
                </a:ln>
                <a:solidFill>
                  <a:srgbClr val="000000"/>
                </a:solidFill>
                <a:effectLst/>
                <a:latin typeface="Monaco"/>
              </a:rPr>
              <a:t>company.getCompanyName</a:t>
            </a:r>
            <a:r>
              <a:rPr kumimoji="0" lang="en-US" sz="1400" b="0" i="0" u="none" strike="noStrike" cap="none" normalizeH="0" baseline="0" dirty="0" smtClean="0">
                <a:ln>
                  <a:noFill/>
                </a:ln>
                <a:solidFill>
                  <a:srgbClr val="000000"/>
                </a:solidFill>
                <a:effectLst/>
                <a:latin typeface="Monaco"/>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6666"/>
                </a:solidFill>
                <a:effectLst/>
                <a:latin typeface="Monaco"/>
              </a:rPr>
              <a:t>        </a:t>
            </a:r>
            <a:r>
              <a:rPr kumimoji="0" lang="en-US" sz="1400" b="0" i="0" u="none" strike="noStrike" cap="none" normalizeH="0" baseline="0" dirty="0" err="1" smtClean="0">
                <a:ln>
                  <a:noFill/>
                </a:ln>
                <a:solidFill>
                  <a:srgbClr val="000000"/>
                </a:solidFill>
                <a:effectLst/>
                <a:latin typeface="Monaco"/>
              </a:rPr>
              <a:t>System.out.println</a:t>
            </a:r>
            <a:r>
              <a:rPr kumimoji="0" lang="en-US" sz="1400" b="0" i="0" u="none" strike="noStrike" cap="none" normalizeH="0" baseline="0" dirty="0" smtClean="0">
                <a:ln>
                  <a:noFill/>
                </a:ln>
                <a:solidFill>
                  <a:srgbClr val="000000"/>
                </a:solidFill>
                <a:effectLst/>
                <a:latin typeface="Monaco"/>
              </a:rPr>
              <a:t>(</a:t>
            </a:r>
            <a:r>
              <a:rPr kumimoji="0" lang="en-US" sz="1400" b="0" i="0" u="none" strike="noStrike" cap="none" normalizeH="0" baseline="0" dirty="0" smtClean="0">
                <a:ln>
                  <a:noFill/>
                </a:ln>
                <a:solidFill>
                  <a:srgbClr val="2A00FF"/>
                </a:solidFill>
                <a:effectLst/>
                <a:latin typeface="Monaco"/>
              </a:rPr>
              <a:t>"Company Address: "</a:t>
            </a:r>
            <a:r>
              <a:rPr kumimoji="0" lang="en-US" sz="1400" b="0" i="0" u="none" strike="noStrike" cap="none" normalizeH="0" baseline="0" dirty="0" smtClean="0">
                <a:ln>
                  <a:noFill/>
                </a:ln>
                <a:solidFill>
                  <a:srgbClr val="000000"/>
                </a:solidFill>
                <a:effectLst/>
                <a:latin typeface="Monaco"/>
              </a:rPr>
              <a:t>+</a:t>
            </a:r>
            <a:r>
              <a:rPr kumimoji="0" lang="en-US" sz="1400" b="0" i="0" u="none" strike="noStrike" cap="none" normalizeH="0" baseline="0" dirty="0" err="1" smtClean="0">
                <a:ln>
                  <a:noFill/>
                </a:ln>
                <a:solidFill>
                  <a:srgbClr val="000000"/>
                </a:solidFill>
                <a:effectLst/>
                <a:latin typeface="Monaco"/>
              </a:rPr>
              <a:t>company.getCompanyAddress</a:t>
            </a:r>
            <a:r>
              <a:rPr kumimoji="0" lang="en-US" sz="1400" b="0" i="0" u="none" strike="noStrike" cap="none" normalizeH="0" baseline="0" dirty="0" smtClean="0">
                <a:ln>
                  <a:noFill/>
                </a:ln>
                <a:solidFill>
                  <a:srgbClr val="000000"/>
                </a:solidFill>
                <a:effectLst/>
                <a:latin typeface="Monaco"/>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6666"/>
                </a:solidFill>
                <a:effectLst/>
                <a:latin typeface="Monaco"/>
              </a:rPr>
              <a:t>        </a:t>
            </a:r>
            <a:r>
              <a:rPr kumimoji="0" lang="en-US" sz="1400" b="0" i="0" u="none" strike="noStrike" cap="none" normalizeH="0" baseline="0" dirty="0" err="1" smtClean="0">
                <a:ln>
                  <a:noFill/>
                </a:ln>
                <a:solidFill>
                  <a:srgbClr val="000000"/>
                </a:solidFill>
                <a:effectLst/>
                <a:latin typeface="Monaco"/>
              </a:rPr>
              <a:t>System.out.println</a:t>
            </a:r>
            <a:r>
              <a:rPr kumimoji="0" lang="en-US" sz="1400" b="0" i="0" u="none" strike="noStrike" cap="none" normalizeH="0" baseline="0" dirty="0" smtClean="0">
                <a:ln>
                  <a:noFill/>
                </a:ln>
                <a:solidFill>
                  <a:srgbClr val="000000"/>
                </a:solidFill>
                <a:effectLst/>
                <a:latin typeface="Monaco"/>
              </a:rPr>
              <a:t>(</a:t>
            </a:r>
            <a:r>
              <a:rPr kumimoji="0" lang="en-US" sz="1400" b="0" i="0" u="none" strike="noStrike" cap="none" normalizeH="0" baseline="0" dirty="0" smtClean="0">
                <a:ln>
                  <a:noFill/>
                </a:ln>
                <a:solidFill>
                  <a:srgbClr val="2A00FF"/>
                </a:solidFill>
                <a:effectLst/>
                <a:latin typeface="Monaco"/>
              </a:rPr>
              <a:t>"Company Contact No.: "</a:t>
            </a:r>
            <a:r>
              <a:rPr kumimoji="0" lang="en-US" sz="1400" b="0" i="0" u="none" strike="noStrike" cap="none" normalizeH="0" baseline="0" dirty="0" smtClean="0">
                <a:ln>
                  <a:noFill/>
                </a:ln>
                <a:solidFill>
                  <a:srgbClr val="000000"/>
                </a:solidFill>
                <a:effectLst/>
                <a:latin typeface="Monaco"/>
              </a:rPr>
              <a:t>+</a:t>
            </a:r>
            <a:r>
              <a:rPr kumimoji="0" lang="en-US" sz="1400" b="0" i="0" u="none" strike="noStrike" cap="none" normalizeH="0" baseline="0" dirty="0" err="1" smtClean="0">
                <a:ln>
                  <a:noFill/>
                </a:ln>
                <a:solidFill>
                  <a:srgbClr val="000000"/>
                </a:solidFill>
                <a:effectLst/>
                <a:latin typeface="Monaco"/>
              </a:rPr>
              <a:t>company.getCompanyContactNo</a:t>
            </a:r>
            <a:r>
              <a:rPr kumimoji="0" lang="en-US" sz="1400" b="0" i="0" u="none" strike="noStrike" cap="none" normalizeH="0" baseline="0" dirty="0" smtClean="0">
                <a:ln>
                  <a:noFill/>
                </a:ln>
                <a:solidFill>
                  <a:srgbClr val="000000"/>
                </a:solidFill>
                <a:effectLst/>
                <a:latin typeface="Monaco"/>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555555"/>
                </a:solidFill>
                <a:effectLst/>
                <a:latin typeface="Monaco"/>
              </a:rPr>
              <a:t> </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6666"/>
                </a:solidFill>
                <a:effectLst/>
                <a:latin typeface="Monaco"/>
              </a:rPr>
              <a:t>        </a:t>
            </a:r>
            <a:r>
              <a:rPr kumimoji="0" lang="en-US" sz="1400" b="0" i="0" u="none" strike="noStrike" cap="none" normalizeH="0" baseline="0" dirty="0" err="1" smtClean="0">
                <a:ln>
                  <a:noFill/>
                </a:ln>
                <a:solidFill>
                  <a:srgbClr val="000000"/>
                </a:solidFill>
                <a:effectLst/>
                <a:latin typeface="Monaco"/>
              </a:rPr>
              <a:t>System.out.println</a:t>
            </a:r>
            <a:r>
              <a:rPr kumimoji="0" lang="en-US" sz="1400" b="0" i="0" u="none" strike="noStrike" cap="none" normalizeH="0" baseline="0" dirty="0" smtClean="0">
                <a:ln>
                  <a:noFill/>
                </a:ln>
                <a:solidFill>
                  <a:srgbClr val="000000"/>
                </a:solidFill>
                <a:effectLst/>
                <a:latin typeface="Monaco"/>
              </a:rPr>
              <a:t>(</a:t>
            </a:r>
            <a:r>
              <a:rPr kumimoji="0" lang="en-US" sz="1400" b="0" i="0" u="none" strike="noStrike" cap="none" normalizeH="0" baseline="0" dirty="0" smtClean="0">
                <a:ln>
                  <a:noFill/>
                </a:ln>
                <a:solidFill>
                  <a:srgbClr val="2A00FF"/>
                </a:solidFill>
                <a:effectLst/>
                <a:latin typeface="Monaco"/>
              </a:rPr>
              <a:t>"Requesting for contact list"</a:t>
            </a:r>
            <a:r>
              <a:rPr kumimoji="0" lang="en-US" sz="1400" b="0" i="0" u="none" strike="noStrike" cap="none" normalizeH="0" baseline="0" dirty="0" smtClean="0">
                <a:ln>
                  <a:noFill/>
                </a:ln>
                <a:solidFill>
                  <a:srgbClr val="000000"/>
                </a:solidFill>
                <a:effectLst/>
                <a:latin typeface="Monaco"/>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555555"/>
                </a:solidFill>
                <a:effectLst/>
                <a:latin typeface="Monaco"/>
              </a:rPr>
              <a:t> </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6666"/>
                </a:solidFill>
                <a:effectLst/>
                <a:latin typeface="Monaco"/>
              </a:rPr>
              <a:t>        </a:t>
            </a:r>
            <a:r>
              <a:rPr kumimoji="0" lang="en-US" sz="1400" b="0" i="0" u="none" strike="noStrike" cap="none" normalizeH="0" baseline="0" dirty="0" err="1" smtClean="0">
                <a:ln>
                  <a:noFill/>
                </a:ln>
                <a:solidFill>
                  <a:srgbClr val="000000"/>
                </a:solidFill>
                <a:effectLst/>
                <a:latin typeface="Monaco"/>
              </a:rPr>
              <a:t>contactList</a:t>
            </a:r>
            <a:r>
              <a:rPr kumimoji="0" lang="en-US" sz="1400" b="0" i="0" u="none" strike="noStrike" cap="none" normalizeH="0" baseline="0" dirty="0" smtClean="0">
                <a:ln>
                  <a:noFill/>
                </a:ln>
                <a:solidFill>
                  <a:srgbClr val="000000"/>
                </a:solidFill>
                <a:effectLst/>
                <a:latin typeface="Monaco"/>
              </a:rPr>
              <a:t> = </a:t>
            </a:r>
            <a:r>
              <a:rPr kumimoji="0" lang="en-US" sz="1400" b="0" i="0" u="none" strike="noStrike" cap="none" normalizeH="0" baseline="0" dirty="0" err="1" smtClean="0">
                <a:ln>
                  <a:noFill/>
                </a:ln>
                <a:solidFill>
                  <a:srgbClr val="000000"/>
                </a:solidFill>
                <a:effectLst/>
                <a:latin typeface="Monaco"/>
              </a:rPr>
              <a:t>company.getContactList</a:t>
            </a:r>
            <a:r>
              <a:rPr kumimoji="0" lang="en-US" sz="1400" b="0" i="0" u="none" strike="noStrike" cap="none" normalizeH="0" baseline="0" dirty="0" smtClean="0">
                <a:ln>
                  <a:noFill/>
                </a:ln>
                <a:solidFill>
                  <a:srgbClr val="000000"/>
                </a:solidFill>
                <a:effectLst/>
                <a:latin typeface="Monaco"/>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555555"/>
                </a:solidFill>
                <a:effectLst/>
                <a:latin typeface="Monaco"/>
              </a:rPr>
              <a:t> </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6666"/>
                </a:solidFill>
                <a:effectLst/>
                <a:latin typeface="Monaco"/>
              </a:rPr>
              <a:t>        </a:t>
            </a:r>
            <a:r>
              <a:rPr kumimoji="0" lang="en-US" sz="1400" b="0" i="0" u="none" strike="noStrike" cap="none" normalizeH="0" baseline="0" dirty="0" smtClean="0">
                <a:ln>
                  <a:noFill/>
                </a:ln>
                <a:solidFill>
                  <a:srgbClr val="000000"/>
                </a:solidFill>
                <a:effectLst/>
                <a:latin typeface="Monaco"/>
              </a:rPr>
              <a:t>List&lt;Employee&gt;</a:t>
            </a:r>
            <a:r>
              <a:rPr kumimoji="0" lang="en-US" sz="1400" b="0" i="0" u="none" strike="noStrike" cap="none" normalizeH="0" baseline="0" dirty="0" err="1" smtClean="0">
                <a:ln>
                  <a:noFill/>
                </a:ln>
                <a:solidFill>
                  <a:srgbClr val="000000"/>
                </a:solidFill>
                <a:effectLst/>
                <a:latin typeface="Monaco"/>
              </a:rPr>
              <a:t>empList</a:t>
            </a:r>
            <a:r>
              <a:rPr kumimoji="0" lang="en-US" sz="1400" b="0" i="0" u="none" strike="noStrike" cap="none" normalizeH="0" baseline="0" dirty="0" smtClean="0">
                <a:ln>
                  <a:noFill/>
                </a:ln>
                <a:solidFill>
                  <a:srgbClr val="000000"/>
                </a:solidFill>
                <a:effectLst/>
                <a:latin typeface="Monaco"/>
              </a:rPr>
              <a:t> = </a:t>
            </a:r>
            <a:r>
              <a:rPr kumimoji="0" lang="en-US" sz="1400" b="0" i="0" u="none" strike="noStrike" cap="none" normalizeH="0" baseline="0" dirty="0" err="1" smtClean="0">
                <a:ln>
                  <a:noFill/>
                </a:ln>
                <a:solidFill>
                  <a:srgbClr val="000000"/>
                </a:solidFill>
                <a:effectLst/>
                <a:latin typeface="Monaco"/>
              </a:rPr>
              <a:t>contactList.getEmployeeList</a:t>
            </a:r>
            <a:r>
              <a:rPr kumimoji="0" lang="en-US" sz="1400" b="0" i="0" u="none" strike="noStrike" cap="none" normalizeH="0" baseline="0" dirty="0" smtClean="0">
                <a:ln>
                  <a:noFill/>
                </a:ln>
                <a:solidFill>
                  <a:srgbClr val="000000"/>
                </a:solidFill>
                <a:effectLst/>
                <a:latin typeface="Monaco"/>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6666"/>
                </a:solidFill>
                <a:effectLst/>
                <a:latin typeface="Monaco"/>
              </a:rPr>
              <a:t>        </a:t>
            </a:r>
            <a:r>
              <a:rPr kumimoji="0" lang="en-US" sz="1400" b="1" i="0" u="none" strike="noStrike" cap="none" normalizeH="0" baseline="0" dirty="0" smtClean="0">
                <a:ln>
                  <a:noFill/>
                </a:ln>
                <a:solidFill>
                  <a:srgbClr val="7F0055"/>
                </a:solidFill>
                <a:effectLst/>
                <a:latin typeface="Monaco"/>
              </a:rPr>
              <a:t>for</a:t>
            </a:r>
            <a:r>
              <a:rPr kumimoji="0" lang="en-US" sz="1400" b="0" i="0" u="none" strike="noStrike" cap="none" normalizeH="0" baseline="0" dirty="0" smtClean="0">
                <a:ln>
                  <a:noFill/>
                </a:ln>
                <a:solidFill>
                  <a:srgbClr val="000000"/>
                </a:solidFill>
                <a:effectLst/>
                <a:latin typeface="Monaco"/>
              </a:rPr>
              <a:t>(Employee </a:t>
            </a:r>
            <a:r>
              <a:rPr kumimoji="0" lang="en-US" sz="1400" b="0" i="0" u="none" strike="noStrike" cap="none" normalizeH="0" baseline="0" dirty="0" err="1" smtClean="0">
                <a:ln>
                  <a:noFill/>
                </a:ln>
                <a:solidFill>
                  <a:srgbClr val="000000"/>
                </a:solidFill>
                <a:effectLst/>
                <a:latin typeface="Monaco"/>
              </a:rPr>
              <a:t>emp</a:t>
            </a:r>
            <a:r>
              <a:rPr kumimoji="0" lang="en-US" sz="1400" b="0" i="0" u="none" strike="noStrike" cap="none" normalizeH="0" baseline="0" dirty="0" smtClean="0">
                <a:ln>
                  <a:noFill/>
                </a:ln>
                <a:solidFill>
                  <a:srgbClr val="000000"/>
                </a:solidFill>
                <a:effectLst/>
                <a:latin typeface="Monaco"/>
              </a:rPr>
              <a:t> : </a:t>
            </a:r>
            <a:r>
              <a:rPr kumimoji="0" lang="en-US" sz="1400" b="0" i="0" u="none" strike="noStrike" cap="none" normalizeH="0" baseline="0" dirty="0" err="1" smtClean="0">
                <a:ln>
                  <a:noFill/>
                </a:ln>
                <a:solidFill>
                  <a:srgbClr val="000000"/>
                </a:solidFill>
                <a:effectLst/>
                <a:latin typeface="Monaco"/>
              </a:rPr>
              <a:t>empList</a:t>
            </a:r>
            <a:r>
              <a:rPr kumimoji="0" lang="en-US" sz="1400" b="0" i="0" u="none" strike="noStrike" cap="none" normalizeH="0" baseline="0" dirty="0" smtClean="0">
                <a:ln>
                  <a:noFill/>
                </a:ln>
                <a:solidFill>
                  <a:srgbClr val="000000"/>
                </a:solidFill>
                <a:effectLst/>
                <a:latin typeface="Monaco"/>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6666"/>
                </a:solidFill>
                <a:effectLst/>
                <a:latin typeface="Monaco"/>
              </a:rPr>
              <a:t>            </a:t>
            </a:r>
            <a:r>
              <a:rPr kumimoji="0" lang="en-US" sz="1400" b="0" i="0" u="none" strike="noStrike" cap="none" normalizeH="0" baseline="0" dirty="0" err="1" smtClean="0">
                <a:ln>
                  <a:noFill/>
                </a:ln>
                <a:solidFill>
                  <a:srgbClr val="000000"/>
                </a:solidFill>
                <a:effectLst/>
                <a:latin typeface="Monaco"/>
              </a:rPr>
              <a:t>System.out.println</a:t>
            </a:r>
            <a:r>
              <a:rPr kumimoji="0" lang="en-US" sz="1400" b="0" i="0" u="none" strike="noStrike" cap="none" normalizeH="0" baseline="0" dirty="0" smtClean="0">
                <a:ln>
                  <a:noFill/>
                </a:ln>
                <a:solidFill>
                  <a:srgbClr val="000000"/>
                </a:solidFill>
                <a:effectLst/>
                <a:latin typeface="Monaco"/>
              </a:rPr>
              <a:t>(</a:t>
            </a:r>
            <a:r>
              <a:rPr kumimoji="0" lang="en-US" sz="1400" b="0" i="0" u="none" strike="noStrike" cap="none" normalizeH="0" baseline="0" dirty="0" err="1" smtClean="0">
                <a:ln>
                  <a:noFill/>
                </a:ln>
                <a:solidFill>
                  <a:srgbClr val="000000"/>
                </a:solidFill>
                <a:effectLst/>
                <a:latin typeface="Monaco"/>
              </a:rPr>
              <a:t>emp</a:t>
            </a:r>
            <a:r>
              <a:rPr kumimoji="0" lang="en-US" sz="1400" b="0" i="0" u="none" strike="noStrike" cap="none" normalizeH="0" baseline="0" dirty="0" smtClean="0">
                <a:ln>
                  <a:noFill/>
                </a:ln>
                <a:solidFill>
                  <a:srgbClr val="000000"/>
                </a:solidFill>
                <a:effectLst/>
                <a:latin typeface="Monaco"/>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6666"/>
                </a:solidFill>
                <a:effectLst/>
                <a:latin typeface="Monaco"/>
              </a:rPr>
              <a:t>        </a:t>
            </a:r>
            <a:r>
              <a:rPr kumimoji="0" lang="en-US" sz="1400" b="0" i="0" u="none" strike="noStrike" cap="none" normalizeH="0" baseline="0" dirty="0" smtClean="0">
                <a:ln>
                  <a:noFill/>
                </a:ln>
                <a:solidFill>
                  <a:srgbClr val="000000"/>
                </a:solidFill>
                <a:effectLst/>
                <a:latin typeface="Monaco"/>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666666"/>
                </a:solidFill>
                <a:effectLst/>
                <a:latin typeface="Monaco"/>
              </a:rPr>
              <a:t>    </a:t>
            </a:r>
            <a:r>
              <a:rPr kumimoji="0" lang="en-US" sz="1400" b="0" i="0" u="none" strike="noStrike" cap="none" normalizeH="0" baseline="0" dirty="0" smtClean="0">
                <a:ln>
                  <a:noFill/>
                </a:ln>
                <a:solidFill>
                  <a:srgbClr val="000000"/>
                </a:solidFill>
                <a:effectLst/>
                <a:latin typeface="Monaco"/>
              </a:rPr>
              <a:t>}</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555555"/>
                </a:solidFill>
                <a:effectLst/>
                <a:latin typeface="Monaco"/>
              </a:rPr>
              <a:t> </a:t>
            </a: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Monaco"/>
              </a:rPr>
              <a:t>}</a:t>
            </a:r>
            <a:endParaRPr kumimoji="0" lang="en-US" sz="1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448708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714549" y="1072515"/>
          <a:ext cx="6762902" cy="4389120"/>
        </p:xfrm>
        <a:graphic>
          <a:graphicData uri="http://schemas.openxmlformats.org/drawingml/2006/table">
            <a:tbl>
              <a:tblPr/>
              <a:tblGrid>
                <a:gridCol w="400050"/>
                <a:gridCol w="6362852"/>
              </a:tblGrid>
              <a:tr h="0">
                <a:tc>
                  <a:txBody>
                    <a:bodyPr/>
                    <a:lstStyle/>
                    <a:p>
                      <a:pPr algn="r" rtl="0" fontAlgn="base"/>
                      <a:r>
                        <a:rPr lang="en-US" b="0" i="0">
                          <a:solidFill>
                            <a:srgbClr val="787878"/>
                          </a:solidFill>
                          <a:effectLst/>
                          <a:latin typeface="Monaco"/>
                        </a:rPr>
                        <a:t>01</a:t>
                      </a:r>
                    </a:p>
                    <a:p>
                      <a:pPr algn="r" rtl="0" fontAlgn="base"/>
                      <a:r>
                        <a:rPr lang="en-US" b="0" i="0">
                          <a:solidFill>
                            <a:srgbClr val="787878"/>
                          </a:solidFill>
                          <a:effectLst/>
                          <a:latin typeface="Monaco"/>
                        </a:rPr>
                        <a:t>02</a:t>
                      </a:r>
                    </a:p>
                    <a:p>
                      <a:pPr algn="r" rtl="0" fontAlgn="base"/>
                      <a:r>
                        <a:rPr lang="en-US" b="0" i="0">
                          <a:solidFill>
                            <a:srgbClr val="787878"/>
                          </a:solidFill>
                          <a:effectLst/>
                          <a:latin typeface="Monaco"/>
                        </a:rPr>
                        <a:t>03</a:t>
                      </a:r>
                    </a:p>
                    <a:p>
                      <a:pPr algn="r" rtl="0" fontAlgn="base"/>
                      <a:r>
                        <a:rPr lang="en-US" b="0" i="0">
                          <a:solidFill>
                            <a:srgbClr val="787878"/>
                          </a:solidFill>
                          <a:effectLst/>
                          <a:latin typeface="Monaco"/>
                        </a:rPr>
                        <a:t>04</a:t>
                      </a:r>
                    </a:p>
                    <a:p>
                      <a:pPr algn="r" rtl="0" fontAlgn="base"/>
                      <a:r>
                        <a:rPr lang="en-US" b="0" i="0">
                          <a:solidFill>
                            <a:srgbClr val="787878"/>
                          </a:solidFill>
                          <a:effectLst/>
                          <a:latin typeface="Monaco"/>
                        </a:rPr>
                        <a:t>05</a:t>
                      </a:r>
                    </a:p>
                    <a:p>
                      <a:pPr algn="r" rtl="0" fontAlgn="base"/>
                      <a:r>
                        <a:rPr lang="en-US" b="0" i="0">
                          <a:solidFill>
                            <a:srgbClr val="787878"/>
                          </a:solidFill>
                          <a:effectLst/>
                          <a:latin typeface="Monaco"/>
                        </a:rPr>
                        <a:t>06</a:t>
                      </a:r>
                    </a:p>
                    <a:p>
                      <a:pPr algn="r" rtl="0" fontAlgn="base"/>
                      <a:r>
                        <a:rPr lang="en-US" b="0" i="0">
                          <a:solidFill>
                            <a:srgbClr val="787878"/>
                          </a:solidFill>
                          <a:effectLst/>
                          <a:latin typeface="Monaco"/>
                        </a:rPr>
                        <a:t>07</a:t>
                      </a:r>
                    </a:p>
                    <a:p>
                      <a:pPr algn="r" rtl="0" fontAlgn="base"/>
                      <a:r>
                        <a:rPr lang="en-US" b="0" i="0">
                          <a:solidFill>
                            <a:srgbClr val="787878"/>
                          </a:solidFill>
                          <a:effectLst/>
                          <a:latin typeface="Monaco"/>
                        </a:rPr>
                        <a:t>08</a:t>
                      </a:r>
                    </a:p>
                    <a:p>
                      <a:pPr algn="r" rtl="0" fontAlgn="base"/>
                      <a:r>
                        <a:rPr lang="en-US" b="0" i="0">
                          <a:solidFill>
                            <a:srgbClr val="787878"/>
                          </a:solidFill>
                          <a:effectLst/>
                          <a:latin typeface="Monaco"/>
                        </a:rPr>
                        <a:t>09</a:t>
                      </a:r>
                    </a:p>
                    <a:p>
                      <a:pPr algn="r" rtl="0" fontAlgn="base"/>
                      <a:r>
                        <a:rPr lang="en-US" b="0" i="0">
                          <a:solidFill>
                            <a:srgbClr val="787878"/>
                          </a:solidFill>
                          <a:effectLst/>
                          <a:latin typeface="Monaco"/>
                        </a:rPr>
                        <a:t>10</a:t>
                      </a:r>
                    </a:p>
                    <a:p>
                      <a:pPr algn="r" rtl="0" fontAlgn="base"/>
                      <a:r>
                        <a:rPr lang="en-US" b="0" i="0">
                          <a:solidFill>
                            <a:srgbClr val="787878"/>
                          </a:solidFill>
                          <a:effectLst/>
                          <a:latin typeface="Monaco"/>
                        </a:rPr>
                        <a:t>11</a:t>
                      </a:r>
                    </a:p>
                  </a:txBody>
                  <a:tcPr marL="0" marR="0" marT="0" marB="0" anchor="ctr">
                    <a:lnL>
                      <a:noFill/>
                    </a:lnL>
                    <a:lnR>
                      <a:noFill/>
                    </a:lnR>
                    <a:lnT>
                      <a:noFill/>
                    </a:lnT>
                    <a:lnB>
                      <a:noFill/>
                    </a:lnB>
                  </a:tcPr>
                </a:tc>
                <a:tc>
                  <a:txBody>
                    <a:bodyPr/>
                    <a:lstStyle/>
                    <a:p>
                      <a:pPr algn="l" rtl="0" fontAlgn="base"/>
                      <a:r>
                        <a:rPr lang="en-US" b="0" i="0" dirty="0">
                          <a:solidFill>
                            <a:srgbClr val="555555"/>
                          </a:solidFill>
                          <a:effectLst/>
                          <a:latin typeface="Monaco"/>
                        </a:rPr>
                        <a:t>Company object created...</a:t>
                      </a:r>
                    </a:p>
                    <a:p>
                      <a:pPr algn="l" rtl="0" fontAlgn="base"/>
                      <a:r>
                        <a:rPr lang="en-US" b="0" i="0" dirty="0">
                          <a:solidFill>
                            <a:srgbClr val="555555"/>
                          </a:solidFill>
                          <a:effectLst/>
                          <a:latin typeface="Monaco"/>
                        </a:rPr>
                        <a:t>Company Name: ABC Company</a:t>
                      </a:r>
                    </a:p>
                    <a:p>
                      <a:pPr algn="l" rtl="0" fontAlgn="base"/>
                      <a:r>
                        <a:rPr lang="en-US" b="0" i="0" dirty="0">
                          <a:solidFill>
                            <a:srgbClr val="555555"/>
                          </a:solidFill>
                          <a:effectLst/>
                          <a:latin typeface="Monaco"/>
                        </a:rPr>
                        <a:t>Company Address: India</a:t>
                      </a:r>
                    </a:p>
                    <a:p>
                      <a:pPr algn="l" rtl="0" fontAlgn="base"/>
                      <a:r>
                        <a:rPr lang="en-US" b="0" i="0" dirty="0">
                          <a:solidFill>
                            <a:srgbClr val="555555"/>
                          </a:solidFill>
                          <a:effectLst/>
                          <a:latin typeface="Monaco"/>
                        </a:rPr>
                        <a:t>Company Contact No.: +91-011-28458965</a:t>
                      </a:r>
                    </a:p>
                    <a:p>
                      <a:pPr algn="l" rtl="0" fontAlgn="base"/>
                      <a:r>
                        <a:rPr lang="en-US" b="0" i="0" dirty="0">
                          <a:solidFill>
                            <a:srgbClr val="555555"/>
                          </a:solidFill>
                          <a:effectLst/>
                          <a:latin typeface="Monaco"/>
                        </a:rPr>
                        <a:t>Requesting for contact list</a:t>
                      </a:r>
                    </a:p>
                    <a:p>
                      <a:pPr algn="l" rtl="0" fontAlgn="base"/>
                      <a:r>
                        <a:rPr lang="en-US" b="0" i="0" dirty="0">
                          <a:solidFill>
                            <a:srgbClr val="555555"/>
                          </a:solidFill>
                          <a:effectLst/>
                          <a:latin typeface="Monaco"/>
                        </a:rPr>
                        <a:t>Creating contact list and fetching list of employees...</a:t>
                      </a:r>
                    </a:p>
                    <a:p>
                      <a:pPr algn="l" rtl="0" fontAlgn="base"/>
                      <a:r>
                        <a:rPr lang="en-US" b="0" i="0" dirty="0">
                          <a:solidFill>
                            <a:srgbClr val="555555"/>
                          </a:solidFill>
                          <a:effectLst/>
                          <a:latin typeface="Monaco"/>
                        </a:rPr>
                        <a:t>Employee Name: Employee A, </a:t>
                      </a:r>
                      <a:r>
                        <a:rPr lang="en-US" b="0" i="0" dirty="0" err="1">
                          <a:solidFill>
                            <a:srgbClr val="555555"/>
                          </a:solidFill>
                          <a:effectLst/>
                          <a:latin typeface="Monaco"/>
                        </a:rPr>
                        <a:t>EmployeeDesignation</a:t>
                      </a:r>
                      <a:r>
                        <a:rPr lang="en-US" b="0" i="0" dirty="0">
                          <a:solidFill>
                            <a:srgbClr val="555555"/>
                          </a:solidFill>
                          <a:effectLst/>
                          <a:latin typeface="Monaco"/>
                        </a:rPr>
                        <a:t>: SE, Employee Salary: 2565.55</a:t>
                      </a:r>
                    </a:p>
                    <a:p>
                      <a:pPr algn="l" rtl="0" fontAlgn="base"/>
                      <a:r>
                        <a:rPr lang="en-US" b="0" i="0" dirty="0">
                          <a:solidFill>
                            <a:srgbClr val="555555"/>
                          </a:solidFill>
                          <a:effectLst/>
                          <a:latin typeface="Monaco"/>
                        </a:rPr>
                        <a:t>Employee Name: Employee B, </a:t>
                      </a:r>
                      <a:r>
                        <a:rPr lang="en-US" b="0" i="0" dirty="0" err="1">
                          <a:solidFill>
                            <a:srgbClr val="555555"/>
                          </a:solidFill>
                          <a:effectLst/>
                          <a:latin typeface="Monaco"/>
                        </a:rPr>
                        <a:t>EmployeeDesignation</a:t>
                      </a:r>
                      <a:r>
                        <a:rPr lang="en-US" b="0" i="0" dirty="0">
                          <a:solidFill>
                            <a:srgbClr val="555555"/>
                          </a:solidFill>
                          <a:effectLst/>
                          <a:latin typeface="Monaco"/>
                        </a:rPr>
                        <a:t>: Manager, Employee Salary: 22574.0</a:t>
                      </a:r>
                    </a:p>
                    <a:p>
                      <a:pPr algn="l" rtl="0" fontAlgn="base"/>
                      <a:r>
                        <a:rPr lang="en-US" b="0" i="0" dirty="0">
                          <a:solidFill>
                            <a:srgbClr val="555555"/>
                          </a:solidFill>
                          <a:effectLst/>
                          <a:latin typeface="Monaco"/>
                        </a:rPr>
                        <a:t>Employee Name: Employee C, </a:t>
                      </a:r>
                      <a:r>
                        <a:rPr lang="en-US" b="0" i="0" dirty="0" err="1">
                          <a:solidFill>
                            <a:srgbClr val="555555"/>
                          </a:solidFill>
                          <a:effectLst/>
                          <a:latin typeface="Monaco"/>
                        </a:rPr>
                        <a:t>EmployeeDesignation</a:t>
                      </a:r>
                      <a:r>
                        <a:rPr lang="en-US" b="0" i="0" dirty="0">
                          <a:solidFill>
                            <a:srgbClr val="555555"/>
                          </a:solidFill>
                          <a:effectLst/>
                          <a:latin typeface="Monaco"/>
                        </a:rPr>
                        <a:t>: SSE, Employee Salary: 3256.77</a:t>
                      </a:r>
                    </a:p>
                    <a:p>
                      <a:pPr algn="l" rtl="0" fontAlgn="base"/>
                      <a:r>
                        <a:rPr lang="en-US" b="0" i="0" dirty="0">
                          <a:solidFill>
                            <a:srgbClr val="555555"/>
                          </a:solidFill>
                          <a:effectLst/>
                          <a:latin typeface="Monaco"/>
                        </a:rPr>
                        <a:t>Employee Name: Employee D, </a:t>
                      </a:r>
                      <a:r>
                        <a:rPr lang="en-US" b="0" i="0" dirty="0" err="1">
                          <a:solidFill>
                            <a:srgbClr val="555555"/>
                          </a:solidFill>
                          <a:effectLst/>
                          <a:latin typeface="Monaco"/>
                        </a:rPr>
                        <a:t>EmployeeDesignation</a:t>
                      </a:r>
                      <a:r>
                        <a:rPr lang="en-US" b="0" i="0" dirty="0">
                          <a:solidFill>
                            <a:srgbClr val="555555"/>
                          </a:solidFill>
                          <a:effectLst/>
                          <a:latin typeface="Monaco"/>
                        </a:rPr>
                        <a:t>: SSE, Employee Salary: 4875.54</a:t>
                      </a:r>
                    </a:p>
                    <a:p>
                      <a:pPr algn="l" rtl="0" fontAlgn="base"/>
                      <a:r>
                        <a:rPr lang="en-US" b="0" i="0" dirty="0">
                          <a:solidFill>
                            <a:srgbClr val="555555"/>
                          </a:solidFill>
                          <a:effectLst/>
                          <a:latin typeface="Monaco"/>
                        </a:rPr>
                        <a:t>Employee Name: Employee E, </a:t>
                      </a:r>
                      <a:r>
                        <a:rPr lang="en-US" b="0" i="0" dirty="0" err="1">
                          <a:solidFill>
                            <a:srgbClr val="555555"/>
                          </a:solidFill>
                          <a:effectLst/>
                          <a:latin typeface="Monaco"/>
                        </a:rPr>
                        <a:t>EmployeeDesignation</a:t>
                      </a:r>
                      <a:r>
                        <a:rPr lang="en-US" b="0" i="0" dirty="0">
                          <a:solidFill>
                            <a:srgbClr val="555555"/>
                          </a:solidFill>
                          <a:effectLst/>
                          <a:latin typeface="Monaco"/>
                        </a:rPr>
                        <a:t>: SE, Employee Salary: 2847.01</a:t>
                      </a:r>
                    </a:p>
                  </a:txBody>
                  <a:tcPr marL="0" marR="0" marT="0" marB="0" anchor="ctr">
                    <a:lnL>
                      <a:noFill/>
                    </a:lnL>
                    <a:lnR>
                      <a:noFill/>
                    </a:lnR>
                    <a:lnT>
                      <a:noFill/>
                    </a:lnT>
                    <a:lnB>
                      <a:noFill/>
                    </a:lnB>
                  </a:tcPr>
                </a:tc>
              </a:tr>
            </a:tbl>
          </a:graphicData>
        </a:graphic>
      </p:graphicFrame>
      <p:sp>
        <p:nvSpPr>
          <p:cNvPr id="5"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rgbClr val="333333"/>
                </a:solidFill>
                <a:effectLst/>
                <a:latin typeface="Tahoma" panose="020B0604030504040204" pitchFamily="34" charset="0"/>
                <a:cs typeface="Tahoma" panose="020B0604030504040204" pitchFamily="34" charset="0"/>
              </a:rPr>
              <a:t>The above program will have as a result the following output:</a:t>
            </a:r>
            <a:endParaRPr kumimoji="0" lang="en-US" sz="15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84399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Intent</a:t>
            </a:r>
            <a:br>
              <a:rPr lang="en-US" b="1" dirty="0"/>
            </a:br>
            <a:endParaRPr lang="en-US" dirty="0"/>
          </a:p>
        </p:txBody>
      </p:sp>
      <p:sp>
        <p:nvSpPr>
          <p:cNvPr id="3" name="Content Placeholder 2"/>
          <p:cNvSpPr>
            <a:spLocks noGrp="1"/>
          </p:cNvSpPr>
          <p:nvPr>
            <p:ph idx="1"/>
          </p:nvPr>
        </p:nvSpPr>
        <p:spPr/>
        <p:txBody>
          <a:bodyPr/>
          <a:lstStyle/>
          <a:p>
            <a:r>
              <a:rPr lang="en-US" dirty="0"/>
              <a:t>Provide a surrogate or placeholder for another object to control access to it.</a:t>
            </a:r>
          </a:p>
          <a:p>
            <a:r>
              <a:rPr lang="en-US" dirty="0"/>
              <a:t>Use an extra level of indirection to support distributed, controlled, or intelligent access.</a:t>
            </a:r>
          </a:p>
          <a:p>
            <a:r>
              <a:rPr lang="en-US" dirty="0"/>
              <a:t>Add a wrapper and delegation to protect the real component from undue complexity.</a:t>
            </a:r>
          </a:p>
          <a:p>
            <a:endParaRPr lang="en-US" dirty="0"/>
          </a:p>
        </p:txBody>
      </p:sp>
    </p:spTree>
    <p:extLst>
      <p:ext uri="{BB962C8B-B14F-4D97-AF65-F5344CB8AC3E}">
        <p14:creationId xmlns:p14="http://schemas.microsoft.com/office/powerpoint/2010/main" val="1821828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a:t>
            </a:r>
            <a:br>
              <a:rPr lang="en-US" b="1" dirty="0"/>
            </a:br>
            <a:endParaRPr lang="en-US" dirty="0"/>
          </a:p>
        </p:txBody>
      </p:sp>
      <p:sp>
        <p:nvSpPr>
          <p:cNvPr id="3" name="Content Placeholder 2"/>
          <p:cNvSpPr>
            <a:spLocks noGrp="1"/>
          </p:cNvSpPr>
          <p:nvPr>
            <p:ph idx="1"/>
          </p:nvPr>
        </p:nvSpPr>
        <p:spPr/>
        <p:txBody>
          <a:bodyPr/>
          <a:lstStyle/>
          <a:p>
            <a:r>
              <a:rPr lang="en-US" dirty="0"/>
              <a:t>You need to support resource-hungry objects, and you do not want to instantiate such objects unless and until they are actually requested by the client.</a:t>
            </a:r>
          </a:p>
        </p:txBody>
      </p:sp>
    </p:spTree>
    <p:extLst>
      <p:ext uri="{BB962C8B-B14F-4D97-AF65-F5344CB8AC3E}">
        <p14:creationId xmlns:p14="http://schemas.microsoft.com/office/powerpoint/2010/main" val="1035519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Discussion</a:t>
            </a:r>
            <a:br>
              <a:rPr lang="en-US" b="1" dirty="0"/>
            </a:br>
            <a:endParaRPr lang="en-US" dirty="0"/>
          </a:p>
        </p:txBody>
      </p:sp>
      <p:sp>
        <p:nvSpPr>
          <p:cNvPr id="3" name="Content Placeholder 2"/>
          <p:cNvSpPr>
            <a:spLocks noGrp="1"/>
          </p:cNvSpPr>
          <p:nvPr>
            <p:ph idx="1"/>
          </p:nvPr>
        </p:nvSpPr>
        <p:spPr/>
        <p:txBody>
          <a:bodyPr/>
          <a:lstStyle/>
          <a:p>
            <a:r>
              <a:rPr lang="en-US" dirty="0"/>
              <a:t>Design a surrogate, or proxy, object that: instantiates the real object the first time the client makes a request of the proxy, remembers the identity of this real object, and forwards the instigating request to this real object. Then all subsequent requests are simply forwarded directly to the encapsulated real object.</a:t>
            </a:r>
          </a:p>
        </p:txBody>
      </p:sp>
    </p:spTree>
    <p:extLst>
      <p:ext uri="{BB962C8B-B14F-4D97-AF65-F5344CB8AC3E}">
        <p14:creationId xmlns:p14="http://schemas.microsoft.com/office/powerpoint/2010/main" val="2043626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Proxy Situations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There are four common situations in which the Proxy pattern is applicable.</a:t>
            </a:r>
          </a:p>
          <a:p>
            <a:r>
              <a:rPr lang="en-US" dirty="0"/>
              <a:t>A virtual proxy is a placeholder for "expensive to create" objects. The real object is only created when a client first requests/accesses the object.</a:t>
            </a:r>
          </a:p>
          <a:p>
            <a:r>
              <a:rPr lang="en-US" dirty="0"/>
              <a:t>A remote proxy provides a local representative for an object that resides in a different address space. This is what the "stub" code in RPC and CORBA provides.</a:t>
            </a:r>
          </a:p>
          <a:p>
            <a:r>
              <a:rPr lang="en-US" dirty="0"/>
              <a:t>A protective proxy controls access to a sensitive master object. The "surrogate" object checks that the caller has the access permissions required prior to forwarding the request.</a:t>
            </a:r>
          </a:p>
          <a:p>
            <a:endParaRPr lang="en-US" dirty="0"/>
          </a:p>
        </p:txBody>
      </p:sp>
    </p:spTree>
    <p:extLst>
      <p:ext uri="{BB962C8B-B14F-4D97-AF65-F5344CB8AC3E}">
        <p14:creationId xmlns:p14="http://schemas.microsoft.com/office/powerpoint/2010/main" val="1173375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Proxy Situations</a:t>
            </a:r>
            <a:endParaRPr lang="en-US" dirty="0"/>
          </a:p>
        </p:txBody>
      </p:sp>
      <p:sp>
        <p:nvSpPr>
          <p:cNvPr id="3" name="Content Placeholder 2"/>
          <p:cNvSpPr>
            <a:spLocks noGrp="1"/>
          </p:cNvSpPr>
          <p:nvPr>
            <p:ph idx="1"/>
          </p:nvPr>
        </p:nvSpPr>
        <p:spPr/>
        <p:txBody>
          <a:bodyPr/>
          <a:lstStyle/>
          <a:p>
            <a:pPr marL="0" indent="0">
              <a:buNone/>
            </a:pPr>
            <a:r>
              <a:rPr lang="en-US" dirty="0"/>
              <a:t>A smart proxy interposes additional actions when an object is accessed. Typical uses include:</a:t>
            </a:r>
            <a:br>
              <a:rPr lang="en-US" dirty="0"/>
            </a:br>
            <a:endParaRPr lang="en-US" dirty="0"/>
          </a:p>
          <a:p>
            <a:pPr lvl="1"/>
            <a:r>
              <a:rPr lang="en-US" dirty="0"/>
              <a:t>Counting the number of references to the real object so that it can be freed automatically when there are no more references (aka smart pointer),</a:t>
            </a:r>
          </a:p>
          <a:p>
            <a:pPr lvl="1"/>
            <a:r>
              <a:rPr lang="en-US" dirty="0"/>
              <a:t>Loading a persistent object into memory when it's first referenced,</a:t>
            </a:r>
          </a:p>
          <a:p>
            <a:pPr lvl="1"/>
            <a:r>
              <a:rPr lang="en-US" dirty="0"/>
              <a:t>Checking that the real object is locked before it is accessed to ensure that no other object can change it.</a:t>
            </a:r>
          </a:p>
          <a:p>
            <a:endParaRPr lang="en-US" dirty="0"/>
          </a:p>
        </p:txBody>
      </p:sp>
    </p:spTree>
    <p:extLst>
      <p:ext uri="{BB962C8B-B14F-4D97-AF65-F5344CB8AC3E}">
        <p14:creationId xmlns:p14="http://schemas.microsoft.com/office/powerpoint/2010/main" val="1472524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Structure</a:t>
            </a:r>
            <a:br>
              <a:rPr lang="en-US" b="1" dirty="0"/>
            </a:br>
            <a:endParaRPr lang="en-US" dirty="0"/>
          </a:p>
        </p:txBody>
      </p:sp>
      <p:sp>
        <p:nvSpPr>
          <p:cNvPr id="3" name="Content Placeholder 2"/>
          <p:cNvSpPr>
            <a:spLocks noGrp="1"/>
          </p:cNvSpPr>
          <p:nvPr>
            <p:ph idx="1"/>
          </p:nvPr>
        </p:nvSpPr>
        <p:spPr>
          <a:xfrm>
            <a:off x="838200" y="1048544"/>
            <a:ext cx="10515600" cy="4351338"/>
          </a:xfrm>
        </p:spPr>
        <p:txBody>
          <a:bodyPr/>
          <a:lstStyle/>
          <a:p>
            <a:r>
              <a:rPr lang="en-US" dirty="0"/>
              <a:t>By defining a Subject interface, the presence of the Proxy object standing in place of the </a:t>
            </a:r>
            <a:r>
              <a:rPr lang="en-US" dirty="0" err="1"/>
              <a:t>RealSubject</a:t>
            </a:r>
            <a:r>
              <a:rPr lang="en-US" dirty="0"/>
              <a:t> is transparent to the client.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6325" y="2120006"/>
            <a:ext cx="8136611" cy="4805792"/>
          </a:xfrm>
          <a:prstGeom prst="rect">
            <a:avLst/>
          </a:prstGeom>
        </p:spPr>
      </p:pic>
    </p:spTree>
    <p:extLst>
      <p:ext uri="{BB962C8B-B14F-4D97-AF65-F5344CB8AC3E}">
        <p14:creationId xmlns:p14="http://schemas.microsoft.com/office/powerpoint/2010/main" val="1730702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3647"/>
            <a:ext cx="10515600" cy="750753"/>
          </a:xfrm>
        </p:spPr>
        <p:txBody>
          <a:bodyPr/>
          <a:lstStyle/>
          <a:p>
            <a:r>
              <a:rPr lang="en-US" b="1" dirty="0" smtClean="0"/>
              <a:t>Example</a:t>
            </a:r>
            <a:endParaRPr lang="en-US" dirty="0"/>
          </a:p>
        </p:txBody>
      </p:sp>
      <p:sp>
        <p:nvSpPr>
          <p:cNvPr id="3" name="Content Placeholder 2"/>
          <p:cNvSpPr>
            <a:spLocks noGrp="1"/>
          </p:cNvSpPr>
          <p:nvPr>
            <p:ph idx="1"/>
          </p:nvPr>
        </p:nvSpPr>
        <p:spPr>
          <a:xfrm>
            <a:off x="683217" y="914400"/>
            <a:ext cx="10515600" cy="4351338"/>
          </a:xfrm>
        </p:spPr>
        <p:txBody>
          <a:bodyPr/>
          <a:lstStyle/>
          <a:p>
            <a:pPr marL="0" indent="0">
              <a:buNone/>
            </a:pPr>
            <a:r>
              <a:rPr lang="en-US" dirty="0"/>
              <a:t>The Proxy provides a surrogate or place holder to provide access to an object. A check or bank draft is a proxy for funds in an account. A check can be used in place of cash for making purchases and ultimately controls access to cash in the issuer's account</a:t>
            </a:r>
            <a:r>
              <a:rPr lang="en-US" dirty="0" smtClean="0"/>
              <a:t>.</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6720" y="2451718"/>
            <a:ext cx="7198560" cy="3564773"/>
          </a:xfrm>
          <a:prstGeom prst="rect">
            <a:avLst/>
          </a:prstGeom>
        </p:spPr>
      </p:pic>
    </p:spTree>
    <p:extLst>
      <p:ext uri="{BB962C8B-B14F-4D97-AF65-F5344CB8AC3E}">
        <p14:creationId xmlns:p14="http://schemas.microsoft.com/office/powerpoint/2010/main" val="873131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Check list</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Identify </a:t>
            </a:r>
            <a:r>
              <a:rPr lang="en-US" dirty="0"/>
              <a:t>the leverage or "aspect" that is best implemented as a wrapper or surrogate.</a:t>
            </a:r>
          </a:p>
          <a:p>
            <a:r>
              <a:rPr lang="en-US" dirty="0"/>
              <a:t>Define an interface that will make the proxy and the original component interchangeable.</a:t>
            </a:r>
          </a:p>
          <a:p>
            <a:r>
              <a:rPr lang="en-US" dirty="0"/>
              <a:t>Consider defining a Factory that can encapsulate the decision of whether a proxy or original object is desirable.</a:t>
            </a:r>
          </a:p>
          <a:p>
            <a:r>
              <a:rPr lang="en-US" dirty="0"/>
              <a:t>The wrapper class holds a pointer to the real class and implements the interface.</a:t>
            </a:r>
          </a:p>
          <a:p>
            <a:r>
              <a:rPr lang="en-US" dirty="0"/>
              <a:t>The pointer may be initialized at construction, or on first use.</a:t>
            </a:r>
          </a:p>
          <a:p>
            <a:r>
              <a:rPr lang="en-US" dirty="0"/>
              <a:t>Each wrapper method contributes its leverage, and delegates to the </a:t>
            </a:r>
            <a:r>
              <a:rPr lang="en-US" dirty="0" err="1" smtClean="0"/>
              <a:t>wrappee</a:t>
            </a:r>
            <a:r>
              <a:rPr lang="en-US" dirty="0" smtClean="0"/>
              <a:t> </a:t>
            </a:r>
            <a:r>
              <a:rPr lang="en-US" dirty="0"/>
              <a:t>object.</a:t>
            </a:r>
          </a:p>
          <a:p>
            <a:endParaRPr lang="en-US" dirty="0"/>
          </a:p>
        </p:txBody>
      </p:sp>
    </p:spTree>
    <p:extLst>
      <p:ext uri="{BB962C8B-B14F-4D97-AF65-F5344CB8AC3E}">
        <p14:creationId xmlns:p14="http://schemas.microsoft.com/office/powerpoint/2010/main" val="494472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775</Words>
  <Application>Microsoft Office PowerPoint</Application>
  <PresentationFormat>Widescreen</PresentationFormat>
  <Paragraphs>164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Monaco</vt:lpstr>
      <vt:lpstr>Tahoma</vt:lpstr>
      <vt:lpstr>Office Theme</vt:lpstr>
      <vt:lpstr>Proxy Design Pattern </vt:lpstr>
      <vt:lpstr>Intent </vt:lpstr>
      <vt:lpstr>Problem </vt:lpstr>
      <vt:lpstr>Discussion </vt:lpstr>
      <vt:lpstr>Proxy Situations</vt:lpstr>
      <vt:lpstr>Proxy Situations</vt:lpstr>
      <vt:lpstr>Structure </vt:lpstr>
      <vt:lpstr>Example</vt:lpstr>
      <vt:lpstr>Check list </vt:lpstr>
      <vt:lpstr>Virtual Proxy </vt:lpstr>
      <vt:lpstr>Virtual Proxy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Proxy Design Pattern</dc:title>
  <dc:creator>Muhammad Ayub Latif</dc:creator>
  <cp:lastModifiedBy>Muhammad Ayub Latif</cp:lastModifiedBy>
  <cp:revision>3</cp:revision>
  <dcterms:created xsi:type="dcterms:W3CDTF">2022-05-10T06:26:55Z</dcterms:created>
  <dcterms:modified xsi:type="dcterms:W3CDTF">2022-05-10T07:21:29Z</dcterms:modified>
</cp:coreProperties>
</file>