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00" r:id="rId2"/>
  </p:sldMasterIdLst>
  <p:sldIdLst>
    <p:sldId id="256" r:id="rId3"/>
    <p:sldId id="257" r:id="rId4"/>
    <p:sldId id="258" r:id="rId5"/>
    <p:sldId id="262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BDB94-AD10-402F-B7FE-9DB452D017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21279E-231C-415A-9FCA-007CC586ECD2}">
      <dgm:prSet/>
      <dgm:spPr/>
      <dgm:t>
        <a:bodyPr/>
        <a:lstStyle/>
        <a:p>
          <a:r>
            <a:rPr lang="en-US" b="1" i="0"/>
            <a:t>Existing Profile Recognition Challenges:</a:t>
          </a:r>
          <a:endParaRPr lang="en-US"/>
        </a:p>
      </dgm:t>
    </dgm:pt>
    <dgm:pt modelId="{A7F50AD8-DD20-40D5-8A5F-0F210A27F991}" type="parTrans" cxnId="{84B34E40-2ED9-4AE9-800E-49741942EC3B}">
      <dgm:prSet/>
      <dgm:spPr/>
      <dgm:t>
        <a:bodyPr/>
        <a:lstStyle/>
        <a:p>
          <a:endParaRPr lang="en-US"/>
        </a:p>
      </dgm:t>
    </dgm:pt>
    <dgm:pt modelId="{6E39F1A7-BD29-4A6E-9A0A-335A2109DD2C}" type="sibTrans" cxnId="{84B34E40-2ED9-4AE9-800E-49741942EC3B}">
      <dgm:prSet/>
      <dgm:spPr/>
      <dgm:t>
        <a:bodyPr/>
        <a:lstStyle/>
        <a:p>
          <a:endParaRPr lang="en-US"/>
        </a:p>
      </dgm:t>
    </dgm:pt>
    <dgm:pt modelId="{7F4AA66D-92CA-420B-8238-3F831F5194BD}">
      <dgm:prSet/>
      <dgm:spPr/>
      <dgm:t>
        <a:bodyPr/>
        <a:lstStyle/>
        <a:p>
          <a:r>
            <a:rPr lang="en-US" b="0" i="0"/>
            <a:t>Dependence on accurate fiducial point identification.</a:t>
          </a:r>
          <a:endParaRPr lang="en-US"/>
        </a:p>
      </dgm:t>
    </dgm:pt>
    <dgm:pt modelId="{74FF1510-EEB1-483E-B55A-CDF0A22A9389}" type="parTrans" cxnId="{3AACDC5B-D139-4E5A-B91D-7F5ECC4A0C2F}">
      <dgm:prSet/>
      <dgm:spPr/>
      <dgm:t>
        <a:bodyPr/>
        <a:lstStyle/>
        <a:p>
          <a:endParaRPr lang="en-US"/>
        </a:p>
      </dgm:t>
    </dgm:pt>
    <dgm:pt modelId="{44DFD51C-5C15-4DC6-A048-1A9AA90E27AD}" type="sibTrans" cxnId="{3AACDC5B-D139-4E5A-B91D-7F5ECC4A0C2F}">
      <dgm:prSet/>
      <dgm:spPr/>
      <dgm:t>
        <a:bodyPr/>
        <a:lstStyle/>
        <a:p>
          <a:endParaRPr lang="en-US"/>
        </a:p>
      </dgm:t>
    </dgm:pt>
    <dgm:pt modelId="{185E24CE-DAB4-4D8A-99DC-D06797D4C632}">
      <dgm:prSet/>
      <dgm:spPr/>
      <dgm:t>
        <a:bodyPr/>
        <a:lstStyle/>
        <a:p>
          <a:r>
            <a:rPr lang="en-US" b="0" i="0"/>
            <a:t>Challenges in detecting points due to unique facial characteristics (e.g., flat chin, projecting lips, concave nose).</a:t>
          </a:r>
          <a:endParaRPr lang="en-US"/>
        </a:p>
      </dgm:t>
    </dgm:pt>
    <dgm:pt modelId="{1EED49A2-3FD0-4FF9-9FF3-7867192C30C7}" type="parTrans" cxnId="{A495D04A-8D62-4DD4-9298-03CDDC95B862}">
      <dgm:prSet/>
      <dgm:spPr/>
      <dgm:t>
        <a:bodyPr/>
        <a:lstStyle/>
        <a:p>
          <a:endParaRPr lang="en-US"/>
        </a:p>
      </dgm:t>
    </dgm:pt>
    <dgm:pt modelId="{927A962F-DE2B-45DD-8B07-820AB5945CA6}" type="sibTrans" cxnId="{A495D04A-8D62-4DD4-9298-03CDDC95B862}">
      <dgm:prSet/>
      <dgm:spPr/>
      <dgm:t>
        <a:bodyPr/>
        <a:lstStyle/>
        <a:p>
          <a:endParaRPr lang="en-US"/>
        </a:p>
      </dgm:t>
    </dgm:pt>
    <dgm:pt modelId="{E691C895-BC44-4122-B34A-20203DCC88FD}">
      <dgm:prSet/>
      <dgm:spPr/>
      <dgm:t>
        <a:bodyPr/>
        <a:lstStyle/>
        <a:p>
          <a:r>
            <a:rPr lang="en-US" b="0" i="0"/>
            <a:t>Fiducial point quantity and location variations with changing facial expressions.</a:t>
          </a:r>
          <a:endParaRPr lang="en-US"/>
        </a:p>
      </dgm:t>
    </dgm:pt>
    <dgm:pt modelId="{C42B1735-3D8F-4ED2-9AB0-024E6EF73016}" type="parTrans" cxnId="{B16394BD-4C2D-48F0-B764-6C86F74D01D5}">
      <dgm:prSet/>
      <dgm:spPr/>
      <dgm:t>
        <a:bodyPr/>
        <a:lstStyle/>
        <a:p>
          <a:endParaRPr lang="en-US"/>
        </a:p>
      </dgm:t>
    </dgm:pt>
    <dgm:pt modelId="{6ECCE24E-689B-47D2-AB06-43D0D3B2A19A}" type="sibTrans" cxnId="{B16394BD-4C2D-48F0-B764-6C86F74D01D5}">
      <dgm:prSet/>
      <dgm:spPr/>
      <dgm:t>
        <a:bodyPr/>
        <a:lstStyle/>
        <a:p>
          <a:endParaRPr lang="en-US"/>
        </a:p>
      </dgm:t>
    </dgm:pt>
    <dgm:pt modelId="{3D117A65-AEA3-4A8A-B43B-4EF72B951304}">
      <dgm:prSet/>
      <dgm:spPr/>
      <dgm:t>
        <a:bodyPr/>
        <a:lstStyle/>
        <a:p>
          <a:r>
            <a:rPr lang="en-US" b="1" i="0"/>
            <a:t>Innovative Approach:</a:t>
          </a:r>
          <a:endParaRPr lang="en-US"/>
        </a:p>
      </dgm:t>
    </dgm:pt>
    <dgm:pt modelId="{DB4CB8AB-9368-4BB8-8A8E-5D88AEB0AB94}" type="parTrans" cxnId="{7DD1BE27-0118-4C3F-9B9D-6C0C7B8EE32B}">
      <dgm:prSet/>
      <dgm:spPr/>
      <dgm:t>
        <a:bodyPr/>
        <a:lstStyle/>
        <a:p>
          <a:endParaRPr lang="en-US"/>
        </a:p>
      </dgm:t>
    </dgm:pt>
    <dgm:pt modelId="{C8D4A8ED-0615-494E-9402-58092A905A0D}" type="sibTrans" cxnId="{7DD1BE27-0118-4C3F-9B9D-6C0C7B8EE32B}">
      <dgm:prSet/>
      <dgm:spPr/>
      <dgm:t>
        <a:bodyPr/>
        <a:lstStyle/>
        <a:p>
          <a:endParaRPr lang="en-US"/>
        </a:p>
      </dgm:t>
    </dgm:pt>
    <dgm:pt modelId="{9033468F-A794-4F02-B05A-7A02F52919AC}">
      <dgm:prSet/>
      <dgm:spPr/>
      <dgm:t>
        <a:bodyPr/>
        <a:lstStyle/>
        <a:p>
          <a:r>
            <a:rPr lang="en-US" b="0" i="0"/>
            <a:t>Introduction of a shape predictor using landmark matching.</a:t>
          </a:r>
          <a:endParaRPr lang="en-US"/>
        </a:p>
      </dgm:t>
    </dgm:pt>
    <dgm:pt modelId="{F6F61A31-8AFE-4933-827E-855659E04EEE}" type="parTrans" cxnId="{A057B241-6C43-4036-9979-DBA86C8140B3}">
      <dgm:prSet/>
      <dgm:spPr/>
      <dgm:t>
        <a:bodyPr/>
        <a:lstStyle/>
        <a:p>
          <a:endParaRPr lang="en-US"/>
        </a:p>
      </dgm:t>
    </dgm:pt>
    <dgm:pt modelId="{917DC7E5-6630-4F2A-B815-82A91C859AD8}" type="sibTrans" cxnId="{A057B241-6C43-4036-9979-DBA86C8140B3}">
      <dgm:prSet/>
      <dgm:spPr/>
      <dgm:t>
        <a:bodyPr/>
        <a:lstStyle/>
        <a:p>
          <a:endParaRPr lang="en-US"/>
        </a:p>
      </dgm:t>
    </dgm:pt>
    <dgm:pt modelId="{2F5BE065-5471-45E8-A3E5-777B3CAD4961}">
      <dgm:prSet/>
      <dgm:spPr/>
      <dgm:t>
        <a:bodyPr/>
        <a:lstStyle/>
        <a:p>
          <a:r>
            <a:rPr lang="en-US" b="0" i="0" dirty="0"/>
            <a:t>Focus on utilizing profile data instead of traditional fiducial point extraction.</a:t>
          </a:r>
          <a:endParaRPr lang="en-US" dirty="0"/>
        </a:p>
      </dgm:t>
    </dgm:pt>
    <dgm:pt modelId="{CE0642D8-2C44-4D7B-AE5F-472CFBD5D422}" type="parTrans" cxnId="{06CC1C62-B2D4-4261-825B-5B6380035102}">
      <dgm:prSet/>
      <dgm:spPr/>
      <dgm:t>
        <a:bodyPr/>
        <a:lstStyle/>
        <a:p>
          <a:endParaRPr lang="en-US"/>
        </a:p>
      </dgm:t>
    </dgm:pt>
    <dgm:pt modelId="{E56671CD-3DB4-438A-A88B-0E4E948668C0}" type="sibTrans" cxnId="{06CC1C62-B2D4-4261-825B-5B6380035102}">
      <dgm:prSet/>
      <dgm:spPr/>
      <dgm:t>
        <a:bodyPr/>
        <a:lstStyle/>
        <a:p>
          <a:endParaRPr lang="en-US"/>
        </a:p>
      </dgm:t>
    </dgm:pt>
    <dgm:pt modelId="{6F34095F-418B-4590-AF6A-6A01470BCDBB}">
      <dgm:prSet/>
      <dgm:spPr/>
      <dgm:t>
        <a:bodyPr/>
        <a:lstStyle/>
        <a:p>
          <a:r>
            <a:rPr lang="en-US" b="0" i="0"/>
            <a:t>Application of dynamic time warping for face profile matching from nasion to throat.</a:t>
          </a:r>
          <a:endParaRPr lang="en-US"/>
        </a:p>
      </dgm:t>
    </dgm:pt>
    <dgm:pt modelId="{1B51ECFE-C4BE-403F-A70C-3BA85F422030}" type="parTrans" cxnId="{3B54CA64-DE06-4C9F-84FD-2F12B8CB7DD1}">
      <dgm:prSet/>
      <dgm:spPr/>
      <dgm:t>
        <a:bodyPr/>
        <a:lstStyle/>
        <a:p>
          <a:endParaRPr lang="en-US"/>
        </a:p>
      </dgm:t>
    </dgm:pt>
    <dgm:pt modelId="{46220069-7FAE-4A76-A939-0DC19611B341}" type="sibTrans" cxnId="{3B54CA64-DE06-4C9F-84FD-2F12B8CB7DD1}">
      <dgm:prSet/>
      <dgm:spPr/>
      <dgm:t>
        <a:bodyPr/>
        <a:lstStyle/>
        <a:p>
          <a:endParaRPr lang="en-US"/>
        </a:p>
      </dgm:t>
    </dgm:pt>
    <dgm:pt modelId="{F0B9BB0E-1A88-4038-A279-87C56C844DA3}">
      <dgm:prSet/>
      <dgm:spPr/>
      <dgm:t>
        <a:bodyPr/>
        <a:lstStyle/>
        <a:p>
          <a:r>
            <a:rPr lang="en-US" b="0" i="0"/>
            <a:t>Experimental validation on profile face image databases.</a:t>
          </a:r>
          <a:endParaRPr lang="en-US"/>
        </a:p>
      </dgm:t>
    </dgm:pt>
    <dgm:pt modelId="{68E1FD1F-EE13-4CA9-8FB1-FF2D81256D40}" type="parTrans" cxnId="{C545F5DA-9F1B-43EE-91D4-8BFBA895CE26}">
      <dgm:prSet/>
      <dgm:spPr/>
      <dgm:t>
        <a:bodyPr/>
        <a:lstStyle/>
        <a:p>
          <a:endParaRPr lang="en-US"/>
        </a:p>
      </dgm:t>
    </dgm:pt>
    <dgm:pt modelId="{7105D4AC-03AE-41CE-91F8-97BA6E1F5A13}" type="sibTrans" cxnId="{C545F5DA-9F1B-43EE-91D4-8BFBA895CE26}">
      <dgm:prSet/>
      <dgm:spPr/>
      <dgm:t>
        <a:bodyPr/>
        <a:lstStyle/>
        <a:p>
          <a:endParaRPr lang="en-US"/>
        </a:p>
      </dgm:t>
    </dgm:pt>
    <dgm:pt modelId="{29897843-58BC-4A3D-B83B-76887B3EF64D}" type="pres">
      <dgm:prSet presAssocID="{ED0BDB94-AD10-402F-B7FE-9DB452D0177D}" presName="linear" presStyleCnt="0">
        <dgm:presLayoutVars>
          <dgm:dir/>
          <dgm:animLvl val="lvl"/>
          <dgm:resizeHandles val="exact"/>
        </dgm:presLayoutVars>
      </dgm:prSet>
      <dgm:spPr/>
    </dgm:pt>
    <dgm:pt modelId="{E4F2148A-6FB4-448A-9ED0-FCEFD2343415}" type="pres">
      <dgm:prSet presAssocID="{D921279E-231C-415A-9FCA-007CC586ECD2}" presName="parentLin" presStyleCnt="0"/>
      <dgm:spPr/>
    </dgm:pt>
    <dgm:pt modelId="{A753E68D-431D-4194-AF84-637C5A0FC613}" type="pres">
      <dgm:prSet presAssocID="{D921279E-231C-415A-9FCA-007CC586ECD2}" presName="parentLeftMargin" presStyleLbl="node1" presStyleIdx="0" presStyleCnt="2"/>
      <dgm:spPr/>
    </dgm:pt>
    <dgm:pt modelId="{0498C4E4-1898-453B-AFE8-D13B65E36448}" type="pres">
      <dgm:prSet presAssocID="{D921279E-231C-415A-9FCA-007CC586EC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FED558-C952-4962-98E5-D7E6BBDC68FD}" type="pres">
      <dgm:prSet presAssocID="{D921279E-231C-415A-9FCA-007CC586ECD2}" presName="negativeSpace" presStyleCnt="0"/>
      <dgm:spPr/>
    </dgm:pt>
    <dgm:pt modelId="{3CC20778-0C91-4917-9DF5-39EAE37BB08D}" type="pres">
      <dgm:prSet presAssocID="{D921279E-231C-415A-9FCA-007CC586ECD2}" presName="childText" presStyleLbl="conFgAcc1" presStyleIdx="0" presStyleCnt="2">
        <dgm:presLayoutVars>
          <dgm:bulletEnabled val="1"/>
        </dgm:presLayoutVars>
      </dgm:prSet>
      <dgm:spPr/>
    </dgm:pt>
    <dgm:pt modelId="{C490E8E0-FAE3-4AA5-A634-10CD414778B0}" type="pres">
      <dgm:prSet presAssocID="{6E39F1A7-BD29-4A6E-9A0A-335A2109DD2C}" presName="spaceBetweenRectangles" presStyleCnt="0"/>
      <dgm:spPr/>
    </dgm:pt>
    <dgm:pt modelId="{1114DFCC-48C0-4417-9BA0-EA183D00DD38}" type="pres">
      <dgm:prSet presAssocID="{3D117A65-AEA3-4A8A-B43B-4EF72B951304}" presName="parentLin" presStyleCnt="0"/>
      <dgm:spPr/>
    </dgm:pt>
    <dgm:pt modelId="{67B57E87-79EF-494E-B30C-0B2AC6B9AAB9}" type="pres">
      <dgm:prSet presAssocID="{3D117A65-AEA3-4A8A-B43B-4EF72B951304}" presName="parentLeftMargin" presStyleLbl="node1" presStyleIdx="0" presStyleCnt="2"/>
      <dgm:spPr/>
    </dgm:pt>
    <dgm:pt modelId="{6EF5A590-DB9F-4601-BB02-A3036EDA10BE}" type="pres">
      <dgm:prSet presAssocID="{3D117A65-AEA3-4A8A-B43B-4EF72B9513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079CB7-71F2-48FD-ACC5-D5590CD550E7}" type="pres">
      <dgm:prSet presAssocID="{3D117A65-AEA3-4A8A-B43B-4EF72B951304}" presName="negativeSpace" presStyleCnt="0"/>
      <dgm:spPr/>
    </dgm:pt>
    <dgm:pt modelId="{E4D8901E-5A74-406B-A2A8-091778815EFE}" type="pres">
      <dgm:prSet presAssocID="{3D117A65-AEA3-4A8A-B43B-4EF72B9513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5D71505-80E2-4C2D-8845-2E0C331293E9}" type="presOf" srcId="{6F34095F-418B-4590-AF6A-6A01470BCDBB}" destId="{E4D8901E-5A74-406B-A2A8-091778815EFE}" srcOrd="0" destOrd="2" presId="urn:microsoft.com/office/officeart/2005/8/layout/list1"/>
    <dgm:cxn modelId="{7DD1BE27-0118-4C3F-9B9D-6C0C7B8EE32B}" srcId="{ED0BDB94-AD10-402F-B7FE-9DB452D0177D}" destId="{3D117A65-AEA3-4A8A-B43B-4EF72B951304}" srcOrd="1" destOrd="0" parTransId="{DB4CB8AB-9368-4BB8-8A8E-5D88AEB0AB94}" sibTransId="{C8D4A8ED-0615-494E-9402-58092A905A0D}"/>
    <dgm:cxn modelId="{7C9AEB3B-D1D9-4222-A161-B8A8C7E6C6D7}" type="presOf" srcId="{9033468F-A794-4F02-B05A-7A02F52919AC}" destId="{E4D8901E-5A74-406B-A2A8-091778815EFE}" srcOrd="0" destOrd="0" presId="urn:microsoft.com/office/officeart/2005/8/layout/list1"/>
    <dgm:cxn modelId="{666B703F-19AE-494C-891E-7D19DA40E052}" type="presOf" srcId="{7F4AA66D-92CA-420B-8238-3F831F5194BD}" destId="{3CC20778-0C91-4917-9DF5-39EAE37BB08D}" srcOrd="0" destOrd="0" presId="urn:microsoft.com/office/officeart/2005/8/layout/list1"/>
    <dgm:cxn modelId="{84B34E40-2ED9-4AE9-800E-49741942EC3B}" srcId="{ED0BDB94-AD10-402F-B7FE-9DB452D0177D}" destId="{D921279E-231C-415A-9FCA-007CC586ECD2}" srcOrd="0" destOrd="0" parTransId="{A7F50AD8-DD20-40D5-8A5F-0F210A27F991}" sibTransId="{6E39F1A7-BD29-4A6E-9A0A-335A2109DD2C}"/>
    <dgm:cxn modelId="{3AACDC5B-D139-4E5A-B91D-7F5ECC4A0C2F}" srcId="{D921279E-231C-415A-9FCA-007CC586ECD2}" destId="{7F4AA66D-92CA-420B-8238-3F831F5194BD}" srcOrd="0" destOrd="0" parTransId="{74FF1510-EEB1-483E-B55A-CDF0A22A9389}" sibTransId="{44DFD51C-5C15-4DC6-A048-1A9AA90E27AD}"/>
    <dgm:cxn modelId="{A057B241-6C43-4036-9979-DBA86C8140B3}" srcId="{3D117A65-AEA3-4A8A-B43B-4EF72B951304}" destId="{9033468F-A794-4F02-B05A-7A02F52919AC}" srcOrd="0" destOrd="0" parTransId="{F6F61A31-8AFE-4933-827E-855659E04EEE}" sibTransId="{917DC7E5-6630-4F2A-B815-82A91C859AD8}"/>
    <dgm:cxn modelId="{06CC1C62-B2D4-4261-825B-5B6380035102}" srcId="{3D117A65-AEA3-4A8A-B43B-4EF72B951304}" destId="{2F5BE065-5471-45E8-A3E5-777B3CAD4961}" srcOrd="1" destOrd="0" parTransId="{CE0642D8-2C44-4D7B-AE5F-472CFBD5D422}" sibTransId="{E56671CD-3DB4-438A-A88B-0E4E948668C0}"/>
    <dgm:cxn modelId="{30BD9C63-6678-48F7-9500-5BF9CCD00C6C}" type="presOf" srcId="{D921279E-231C-415A-9FCA-007CC586ECD2}" destId="{A753E68D-431D-4194-AF84-637C5A0FC613}" srcOrd="0" destOrd="0" presId="urn:microsoft.com/office/officeart/2005/8/layout/list1"/>
    <dgm:cxn modelId="{3B54CA64-DE06-4C9F-84FD-2F12B8CB7DD1}" srcId="{3D117A65-AEA3-4A8A-B43B-4EF72B951304}" destId="{6F34095F-418B-4590-AF6A-6A01470BCDBB}" srcOrd="2" destOrd="0" parTransId="{1B51ECFE-C4BE-403F-A70C-3BA85F422030}" sibTransId="{46220069-7FAE-4A76-A939-0DC19611B341}"/>
    <dgm:cxn modelId="{A495D04A-8D62-4DD4-9298-03CDDC95B862}" srcId="{D921279E-231C-415A-9FCA-007CC586ECD2}" destId="{185E24CE-DAB4-4D8A-99DC-D06797D4C632}" srcOrd="1" destOrd="0" parTransId="{1EED49A2-3FD0-4FF9-9FF3-7867192C30C7}" sibTransId="{927A962F-DE2B-45DD-8B07-820AB5945CA6}"/>
    <dgm:cxn modelId="{C258847B-F79D-4077-86B7-A6DB24FB6C73}" type="presOf" srcId="{ED0BDB94-AD10-402F-B7FE-9DB452D0177D}" destId="{29897843-58BC-4A3D-B83B-76887B3EF64D}" srcOrd="0" destOrd="0" presId="urn:microsoft.com/office/officeart/2005/8/layout/list1"/>
    <dgm:cxn modelId="{F02F2C8F-059B-414D-B59A-6979EA16A510}" type="presOf" srcId="{3D117A65-AEA3-4A8A-B43B-4EF72B951304}" destId="{67B57E87-79EF-494E-B30C-0B2AC6B9AAB9}" srcOrd="0" destOrd="0" presId="urn:microsoft.com/office/officeart/2005/8/layout/list1"/>
    <dgm:cxn modelId="{B9D3439A-C560-4187-80F3-E3062656E23A}" type="presOf" srcId="{185E24CE-DAB4-4D8A-99DC-D06797D4C632}" destId="{3CC20778-0C91-4917-9DF5-39EAE37BB08D}" srcOrd="0" destOrd="1" presId="urn:microsoft.com/office/officeart/2005/8/layout/list1"/>
    <dgm:cxn modelId="{D48A00A5-63BE-40BC-8432-AC919500A2BE}" type="presOf" srcId="{2F5BE065-5471-45E8-A3E5-777B3CAD4961}" destId="{E4D8901E-5A74-406B-A2A8-091778815EFE}" srcOrd="0" destOrd="1" presId="urn:microsoft.com/office/officeart/2005/8/layout/list1"/>
    <dgm:cxn modelId="{F4B95CB2-B3D2-44F3-B2A5-A7BD30E61F3A}" type="presOf" srcId="{E691C895-BC44-4122-B34A-20203DCC88FD}" destId="{3CC20778-0C91-4917-9DF5-39EAE37BB08D}" srcOrd="0" destOrd="2" presId="urn:microsoft.com/office/officeart/2005/8/layout/list1"/>
    <dgm:cxn modelId="{4836B3B5-E6DA-47AF-857C-0E014F77F088}" type="presOf" srcId="{F0B9BB0E-1A88-4038-A279-87C56C844DA3}" destId="{E4D8901E-5A74-406B-A2A8-091778815EFE}" srcOrd="0" destOrd="3" presId="urn:microsoft.com/office/officeart/2005/8/layout/list1"/>
    <dgm:cxn modelId="{BF8E3FBD-5756-4B89-9E28-9B47CBA75E5F}" type="presOf" srcId="{D921279E-231C-415A-9FCA-007CC586ECD2}" destId="{0498C4E4-1898-453B-AFE8-D13B65E36448}" srcOrd="1" destOrd="0" presId="urn:microsoft.com/office/officeart/2005/8/layout/list1"/>
    <dgm:cxn modelId="{B16394BD-4C2D-48F0-B764-6C86F74D01D5}" srcId="{D921279E-231C-415A-9FCA-007CC586ECD2}" destId="{E691C895-BC44-4122-B34A-20203DCC88FD}" srcOrd="2" destOrd="0" parTransId="{C42B1735-3D8F-4ED2-9AB0-024E6EF73016}" sibTransId="{6ECCE24E-689B-47D2-AB06-43D0D3B2A19A}"/>
    <dgm:cxn modelId="{7A358BCB-D41E-40AE-94D0-2ABE25086567}" type="presOf" srcId="{3D117A65-AEA3-4A8A-B43B-4EF72B951304}" destId="{6EF5A590-DB9F-4601-BB02-A3036EDA10BE}" srcOrd="1" destOrd="0" presId="urn:microsoft.com/office/officeart/2005/8/layout/list1"/>
    <dgm:cxn modelId="{C545F5DA-9F1B-43EE-91D4-8BFBA895CE26}" srcId="{3D117A65-AEA3-4A8A-B43B-4EF72B951304}" destId="{F0B9BB0E-1A88-4038-A279-87C56C844DA3}" srcOrd="3" destOrd="0" parTransId="{68E1FD1F-EE13-4CA9-8FB1-FF2D81256D40}" sibTransId="{7105D4AC-03AE-41CE-91F8-97BA6E1F5A13}"/>
    <dgm:cxn modelId="{D33F4142-A556-4295-A09C-ED694E67F1C0}" type="presParOf" srcId="{29897843-58BC-4A3D-B83B-76887B3EF64D}" destId="{E4F2148A-6FB4-448A-9ED0-FCEFD2343415}" srcOrd="0" destOrd="0" presId="urn:microsoft.com/office/officeart/2005/8/layout/list1"/>
    <dgm:cxn modelId="{0AD8E91A-D9FB-4373-9BB2-0C2DC9941B66}" type="presParOf" srcId="{E4F2148A-6FB4-448A-9ED0-FCEFD2343415}" destId="{A753E68D-431D-4194-AF84-637C5A0FC613}" srcOrd="0" destOrd="0" presId="urn:microsoft.com/office/officeart/2005/8/layout/list1"/>
    <dgm:cxn modelId="{D6ABF046-2FC9-45F8-A886-03076557008D}" type="presParOf" srcId="{E4F2148A-6FB4-448A-9ED0-FCEFD2343415}" destId="{0498C4E4-1898-453B-AFE8-D13B65E36448}" srcOrd="1" destOrd="0" presId="urn:microsoft.com/office/officeart/2005/8/layout/list1"/>
    <dgm:cxn modelId="{1482C144-8BDE-4A53-ADFE-74164541FA1C}" type="presParOf" srcId="{29897843-58BC-4A3D-B83B-76887B3EF64D}" destId="{BCFED558-C952-4962-98E5-D7E6BBDC68FD}" srcOrd="1" destOrd="0" presId="urn:microsoft.com/office/officeart/2005/8/layout/list1"/>
    <dgm:cxn modelId="{CE8882C0-D34A-4B32-AA2B-8470ECD9AD9A}" type="presParOf" srcId="{29897843-58BC-4A3D-B83B-76887B3EF64D}" destId="{3CC20778-0C91-4917-9DF5-39EAE37BB08D}" srcOrd="2" destOrd="0" presId="urn:microsoft.com/office/officeart/2005/8/layout/list1"/>
    <dgm:cxn modelId="{D70A8A53-1385-4186-94B7-73B2222E4E93}" type="presParOf" srcId="{29897843-58BC-4A3D-B83B-76887B3EF64D}" destId="{C490E8E0-FAE3-4AA5-A634-10CD414778B0}" srcOrd="3" destOrd="0" presId="urn:microsoft.com/office/officeart/2005/8/layout/list1"/>
    <dgm:cxn modelId="{A163988C-E312-4175-875F-8ECF56F68C8E}" type="presParOf" srcId="{29897843-58BC-4A3D-B83B-76887B3EF64D}" destId="{1114DFCC-48C0-4417-9BA0-EA183D00DD38}" srcOrd="4" destOrd="0" presId="urn:microsoft.com/office/officeart/2005/8/layout/list1"/>
    <dgm:cxn modelId="{9F8A4A78-D85C-4E42-8E2A-6CF59CF1BAB8}" type="presParOf" srcId="{1114DFCC-48C0-4417-9BA0-EA183D00DD38}" destId="{67B57E87-79EF-494E-B30C-0B2AC6B9AAB9}" srcOrd="0" destOrd="0" presId="urn:microsoft.com/office/officeart/2005/8/layout/list1"/>
    <dgm:cxn modelId="{7BB68AB2-2B85-4F94-B920-D4437EC81797}" type="presParOf" srcId="{1114DFCC-48C0-4417-9BA0-EA183D00DD38}" destId="{6EF5A590-DB9F-4601-BB02-A3036EDA10BE}" srcOrd="1" destOrd="0" presId="urn:microsoft.com/office/officeart/2005/8/layout/list1"/>
    <dgm:cxn modelId="{232A1859-E4AC-4147-876B-E6A3D11FE81B}" type="presParOf" srcId="{29897843-58BC-4A3D-B83B-76887B3EF64D}" destId="{8F079CB7-71F2-48FD-ACC5-D5590CD550E7}" srcOrd="5" destOrd="0" presId="urn:microsoft.com/office/officeart/2005/8/layout/list1"/>
    <dgm:cxn modelId="{2DEE84D4-5979-4436-854F-C2DC3ACFD6C4}" type="presParOf" srcId="{29897843-58BC-4A3D-B83B-76887B3EF64D}" destId="{E4D8901E-5A74-406B-A2A8-091778815E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73E16-E32D-4C77-AF05-7EB84B6923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3C1F7A-3164-4299-B0AA-FCF5E54A1A2A}">
      <dgm:prSet/>
      <dgm:spPr/>
      <dgm:t>
        <a:bodyPr/>
        <a:lstStyle/>
        <a:p>
          <a:pPr>
            <a:defRPr b="1"/>
          </a:pPr>
          <a:r>
            <a:rPr lang="en-US" b="1" i="0"/>
            <a:t>Significance of Facial Profile:</a:t>
          </a:r>
          <a:endParaRPr lang="en-US"/>
        </a:p>
      </dgm:t>
    </dgm:pt>
    <dgm:pt modelId="{6528F01D-4F41-43E0-9E08-936C6B6106E5}" type="parTrans" cxnId="{23D7DB22-6222-4028-BDD9-C7262F4392E0}">
      <dgm:prSet/>
      <dgm:spPr/>
      <dgm:t>
        <a:bodyPr/>
        <a:lstStyle/>
        <a:p>
          <a:endParaRPr lang="en-US"/>
        </a:p>
      </dgm:t>
    </dgm:pt>
    <dgm:pt modelId="{658E9A63-DC82-42C1-A8CB-B5DC0D1D7241}" type="sibTrans" cxnId="{23D7DB22-6222-4028-BDD9-C7262F4392E0}">
      <dgm:prSet/>
      <dgm:spPr/>
      <dgm:t>
        <a:bodyPr/>
        <a:lstStyle/>
        <a:p>
          <a:endParaRPr lang="en-US"/>
        </a:p>
      </dgm:t>
    </dgm:pt>
    <dgm:pt modelId="{91147C8C-D063-4495-8FEF-78BBDE0E1EE8}">
      <dgm:prSet/>
      <dgm:spPr/>
      <dgm:t>
        <a:bodyPr/>
        <a:lstStyle/>
        <a:p>
          <a:r>
            <a:rPr lang="en-US" b="0" i="0"/>
            <a:t>The facial profile provides an additional structural view for face recognition.</a:t>
          </a:r>
          <a:endParaRPr lang="en-US"/>
        </a:p>
      </dgm:t>
    </dgm:pt>
    <dgm:pt modelId="{E2A7F904-3B76-4B7F-AE81-6086227F3E55}" type="parTrans" cxnId="{1644BEB7-6A12-4C1B-BB03-864B24F48CB1}">
      <dgm:prSet/>
      <dgm:spPr/>
      <dgm:t>
        <a:bodyPr/>
        <a:lstStyle/>
        <a:p>
          <a:endParaRPr lang="en-US"/>
        </a:p>
      </dgm:t>
    </dgm:pt>
    <dgm:pt modelId="{2ECAD5F5-8417-4D9B-936F-086080E06D5E}" type="sibTrans" cxnId="{1644BEB7-6A12-4C1B-BB03-864B24F48CB1}">
      <dgm:prSet/>
      <dgm:spPr/>
      <dgm:t>
        <a:bodyPr/>
        <a:lstStyle/>
        <a:p>
          <a:endParaRPr lang="en-US"/>
        </a:p>
      </dgm:t>
    </dgm:pt>
    <dgm:pt modelId="{42B707C5-9401-48AF-9220-C3A8A4E1AAA4}">
      <dgm:prSet/>
      <dgm:spPr/>
      <dgm:t>
        <a:bodyPr/>
        <a:lstStyle/>
        <a:p>
          <a:r>
            <a:rPr lang="en-US" b="0" i="0"/>
            <a:t>Simplicity and reliability in assessing facial profiles compared to frontal views.</a:t>
          </a:r>
          <a:endParaRPr lang="en-US"/>
        </a:p>
      </dgm:t>
    </dgm:pt>
    <dgm:pt modelId="{3E0143F1-AC50-4EBC-AEFA-46F9524F0157}" type="parTrans" cxnId="{38672376-2197-4BBA-8CD4-BF9D41F2E0D7}">
      <dgm:prSet/>
      <dgm:spPr/>
      <dgm:t>
        <a:bodyPr/>
        <a:lstStyle/>
        <a:p>
          <a:endParaRPr lang="en-US"/>
        </a:p>
      </dgm:t>
    </dgm:pt>
    <dgm:pt modelId="{1F4E01F7-880B-4CF1-8BFA-AD4D90D8F3AB}" type="sibTrans" cxnId="{38672376-2197-4BBA-8CD4-BF9D41F2E0D7}">
      <dgm:prSet/>
      <dgm:spPr/>
      <dgm:t>
        <a:bodyPr/>
        <a:lstStyle/>
        <a:p>
          <a:endParaRPr lang="en-US"/>
        </a:p>
      </dgm:t>
    </dgm:pt>
    <dgm:pt modelId="{1A5D52E9-B1E0-4530-AC15-8CF13527B94D}">
      <dgm:prSet/>
      <dgm:spPr/>
      <dgm:t>
        <a:bodyPr/>
        <a:lstStyle/>
        <a:p>
          <a:pPr>
            <a:defRPr b="1"/>
          </a:pPr>
          <a:r>
            <a:rPr lang="en-US" b="1" i="0"/>
            <a:t>Previous Approaches:</a:t>
          </a:r>
          <a:endParaRPr lang="en-US"/>
        </a:p>
      </dgm:t>
    </dgm:pt>
    <dgm:pt modelId="{EF4E2F22-5E1A-42D8-A36D-80B2634B5987}" type="parTrans" cxnId="{E6C2655B-303A-4947-909D-E3723310F738}">
      <dgm:prSet/>
      <dgm:spPr/>
      <dgm:t>
        <a:bodyPr/>
        <a:lstStyle/>
        <a:p>
          <a:endParaRPr lang="en-US"/>
        </a:p>
      </dgm:t>
    </dgm:pt>
    <dgm:pt modelId="{3D26C863-8D5F-4830-9E94-84F37A99C21C}" type="sibTrans" cxnId="{E6C2655B-303A-4947-909D-E3723310F738}">
      <dgm:prSet/>
      <dgm:spPr/>
      <dgm:t>
        <a:bodyPr/>
        <a:lstStyle/>
        <a:p>
          <a:endParaRPr lang="en-US"/>
        </a:p>
      </dgm:t>
    </dgm:pt>
    <dgm:pt modelId="{7F3184AE-D97F-4F9E-8E06-602190C7DDD6}">
      <dgm:prSet/>
      <dgm:spPr/>
      <dgm:t>
        <a:bodyPr/>
        <a:lstStyle/>
        <a:p>
          <a:r>
            <a:rPr lang="en-US" b="0" i="0"/>
            <a:t>Dependency on accurate fiducial point identification and their associations.</a:t>
          </a:r>
          <a:endParaRPr lang="en-US"/>
        </a:p>
      </dgm:t>
    </dgm:pt>
    <dgm:pt modelId="{51826F97-8945-4578-891C-252A64F9133A}" type="parTrans" cxnId="{F1D7CAB1-25D2-405E-8A7E-61BE7D7BCA04}">
      <dgm:prSet/>
      <dgm:spPr/>
      <dgm:t>
        <a:bodyPr/>
        <a:lstStyle/>
        <a:p>
          <a:endParaRPr lang="en-US"/>
        </a:p>
      </dgm:t>
    </dgm:pt>
    <dgm:pt modelId="{EEE3257E-2AEB-4158-80DB-DCCF46A2FEB7}" type="sibTrans" cxnId="{F1D7CAB1-25D2-405E-8A7E-61BE7D7BCA04}">
      <dgm:prSet/>
      <dgm:spPr/>
      <dgm:t>
        <a:bodyPr/>
        <a:lstStyle/>
        <a:p>
          <a:endParaRPr lang="en-US"/>
        </a:p>
      </dgm:t>
    </dgm:pt>
    <dgm:pt modelId="{A0CC56AB-68E3-46DA-8D94-896A7937B62F}">
      <dgm:prSet/>
      <dgm:spPr/>
      <dgm:t>
        <a:bodyPr/>
        <a:lstStyle/>
        <a:p>
          <a:r>
            <a:rPr lang="en-US" b="0" i="0"/>
            <a:t>Tangency-based methods for reference point selection but limited applicability (e.g., protruding lips).</a:t>
          </a:r>
          <a:endParaRPr lang="en-US"/>
        </a:p>
      </dgm:t>
    </dgm:pt>
    <dgm:pt modelId="{48A24ACF-8505-4FE1-839E-68B1B8850EFC}" type="parTrans" cxnId="{4599796B-834D-4929-8879-21891CC2B4A8}">
      <dgm:prSet/>
      <dgm:spPr/>
      <dgm:t>
        <a:bodyPr/>
        <a:lstStyle/>
        <a:p>
          <a:endParaRPr lang="en-US"/>
        </a:p>
      </dgm:t>
    </dgm:pt>
    <dgm:pt modelId="{C311F08E-E45C-4B58-8BB7-EEDBDE94C898}" type="sibTrans" cxnId="{4599796B-834D-4929-8879-21891CC2B4A8}">
      <dgm:prSet/>
      <dgm:spPr/>
      <dgm:t>
        <a:bodyPr/>
        <a:lstStyle/>
        <a:p>
          <a:endParaRPr lang="en-US"/>
        </a:p>
      </dgm:t>
    </dgm:pt>
    <dgm:pt modelId="{6C73CA9E-3514-4EC9-ABDF-87CB856E6EC6}">
      <dgm:prSet/>
      <dgm:spPr/>
      <dgm:t>
        <a:bodyPr/>
        <a:lstStyle/>
        <a:p>
          <a:r>
            <a:rPr lang="en-US" b="0" i="0"/>
            <a:t>Landmark detection approaches, invariant to rotation, translation, and scaling.</a:t>
          </a:r>
          <a:endParaRPr lang="en-US"/>
        </a:p>
      </dgm:t>
    </dgm:pt>
    <dgm:pt modelId="{24B917F9-2C38-446B-8644-29AC7876E534}" type="parTrans" cxnId="{10D8B1A5-4BDD-4064-9C8C-C52D3F3793BF}">
      <dgm:prSet/>
      <dgm:spPr/>
      <dgm:t>
        <a:bodyPr/>
        <a:lstStyle/>
        <a:p>
          <a:endParaRPr lang="en-US"/>
        </a:p>
      </dgm:t>
    </dgm:pt>
    <dgm:pt modelId="{3A1AA163-77D6-487A-BC0A-69134C77E81C}" type="sibTrans" cxnId="{10D8B1A5-4BDD-4064-9C8C-C52D3F3793BF}">
      <dgm:prSet/>
      <dgm:spPr/>
      <dgm:t>
        <a:bodyPr/>
        <a:lstStyle/>
        <a:p>
          <a:endParaRPr lang="en-US"/>
        </a:p>
      </dgm:t>
    </dgm:pt>
    <dgm:pt modelId="{F6CB4746-7B20-48A6-BA6F-5F4433415BD8}">
      <dgm:prSet/>
      <dgm:spPr/>
      <dgm:t>
        <a:bodyPr/>
        <a:lstStyle/>
        <a:p>
          <a:r>
            <a:rPr lang="en-US" b="0" i="0"/>
            <a:t>Utilization of scale space for analyzing profile features and deriving fiducials.</a:t>
          </a:r>
          <a:endParaRPr lang="en-US"/>
        </a:p>
      </dgm:t>
    </dgm:pt>
    <dgm:pt modelId="{17447BF5-0477-40AF-8735-C2FFDB44013F}" type="parTrans" cxnId="{D5A2CF0B-4F3D-48F7-BADB-7E77D150E15C}">
      <dgm:prSet/>
      <dgm:spPr/>
      <dgm:t>
        <a:bodyPr/>
        <a:lstStyle/>
        <a:p>
          <a:endParaRPr lang="en-US"/>
        </a:p>
      </dgm:t>
    </dgm:pt>
    <dgm:pt modelId="{8FB08AD5-8C93-40F7-8EDA-F184E67D5DF0}" type="sibTrans" cxnId="{D5A2CF0B-4F3D-48F7-BADB-7E77D150E15C}">
      <dgm:prSet/>
      <dgm:spPr/>
      <dgm:t>
        <a:bodyPr/>
        <a:lstStyle/>
        <a:p>
          <a:endParaRPr lang="en-US"/>
        </a:p>
      </dgm:t>
    </dgm:pt>
    <dgm:pt modelId="{C9247147-9517-44F6-A972-E84181AF931E}">
      <dgm:prSet/>
      <dgm:spPr/>
      <dgm:t>
        <a:bodyPr/>
        <a:lstStyle/>
        <a:p>
          <a:r>
            <a:rPr lang="en-US" b="0" i="0"/>
            <a:t>Extraction of face descriptors from 3D range photos, considering depth and curvature.</a:t>
          </a:r>
          <a:endParaRPr lang="en-US"/>
        </a:p>
      </dgm:t>
    </dgm:pt>
    <dgm:pt modelId="{EA0FD4AA-02B1-40B7-83EA-375238CBCFA2}" type="parTrans" cxnId="{B736306C-58F1-4ED2-8303-2A2D93CA6A4E}">
      <dgm:prSet/>
      <dgm:spPr/>
      <dgm:t>
        <a:bodyPr/>
        <a:lstStyle/>
        <a:p>
          <a:endParaRPr lang="en-US"/>
        </a:p>
      </dgm:t>
    </dgm:pt>
    <dgm:pt modelId="{16348195-A0B0-4390-8A1E-F8DB31B6C162}" type="sibTrans" cxnId="{B736306C-58F1-4ED2-8303-2A2D93CA6A4E}">
      <dgm:prSet/>
      <dgm:spPr/>
      <dgm:t>
        <a:bodyPr/>
        <a:lstStyle/>
        <a:p>
          <a:endParaRPr lang="en-US"/>
        </a:p>
      </dgm:t>
    </dgm:pt>
    <dgm:pt modelId="{D0F5C526-E89A-4806-AF38-A07980B6CB85}">
      <dgm:prSet/>
      <dgm:spPr/>
      <dgm:t>
        <a:bodyPr/>
        <a:lstStyle/>
        <a:p>
          <a:pPr>
            <a:defRPr b="1"/>
          </a:pPr>
          <a:r>
            <a:rPr lang="en-US" b="1" i="0"/>
            <a:t>Advancements:</a:t>
          </a:r>
          <a:endParaRPr lang="en-US"/>
        </a:p>
      </dgm:t>
    </dgm:pt>
    <dgm:pt modelId="{B8EDC38A-31D8-4141-9E09-B3F526FEA1CC}" type="parTrans" cxnId="{30B50209-D6A0-4C44-B7AC-493613300B9B}">
      <dgm:prSet/>
      <dgm:spPr/>
      <dgm:t>
        <a:bodyPr/>
        <a:lstStyle/>
        <a:p>
          <a:endParaRPr lang="en-US"/>
        </a:p>
      </dgm:t>
    </dgm:pt>
    <dgm:pt modelId="{EDA5086D-8935-47C7-A1AB-D7953C9B9CC1}" type="sibTrans" cxnId="{30B50209-D6A0-4C44-B7AC-493613300B9B}">
      <dgm:prSet/>
      <dgm:spPr/>
      <dgm:t>
        <a:bodyPr/>
        <a:lstStyle/>
        <a:p>
          <a:endParaRPr lang="en-US"/>
        </a:p>
      </dgm:t>
    </dgm:pt>
    <dgm:pt modelId="{5C7BD28A-9DFF-4EBF-92F1-313A4E4E4E8A}">
      <dgm:prSet/>
      <dgm:spPr/>
      <dgm:t>
        <a:bodyPr/>
        <a:lstStyle/>
        <a:p>
          <a:r>
            <a:rPr lang="en-US" b="0" i="0"/>
            <a:t>Transition from traditional fiducial-based approaches to landmark-based methods.</a:t>
          </a:r>
          <a:endParaRPr lang="en-US"/>
        </a:p>
      </dgm:t>
    </dgm:pt>
    <dgm:pt modelId="{69FD5FAA-0818-4F80-96CC-0AF6009B8803}" type="parTrans" cxnId="{9FFCBD27-05CB-414B-B9A6-E8F082838566}">
      <dgm:prSet/>
      <dgm:spPr/>
      <dgm:t>
        <a:bodyPr/>
        <a:lstStyle/>
        <a:p>
          <a:endParaRPr lang="en-US"/>
        </a:p>
      </dgm:t>
    </dgm:pt>
    <dgm:pt modelId="{DE936D06-83E9-4332-A5DF-A20749DA7B15}" type="sibTrans" cxnId="{9FFCBD27-05CB-414B-B9A6-E8F082838566}">
      <dgm:prSet/>
      <dgm:spPr/>
      <dgm:t>
        <a:bodyPr/>
        <a:lstStyle/>
        <a:p>
          <a:endParaRPr lang="en-US"/>
        </a:p>
      </dgm:t>
    </dgm:pt>
    <dgm:pt modelId="{5DD10EE8-91B7-4A86-8D0B-773CB497BE73}">
      <dgm:prSet/>
      <dgm:spPr/>
      <dgm:t>
        <a:bodyPr/>
        <a:lstStyle/>
        <a:p>
          <a:r>
            <a:rPr lang="en-US" b="0" i="0"/>
            <a:t>Overcoming limitations of tangency-based techniques.</a:t>
          </a:r>
          <a:endParaRPr lang="en-US"/>
        </a:p>
      </dgm:t>
    </dgm:pt>
    <dgm:pt modelId="{CD12100E-62AB-4E4E-986D-FD56F0D03155}" type="parTrans" cxnId="{0365998E-0958-4762-90BC-A2BAADD120D7}">
      <dgm:prSet/>
      <dgm:spPr/>
      <dgm:t>
        <a:bodyPr/>
        <a:lstStyle/>
        <a:p>
          <a:endParaRPr lang="en-US"/>
        </a:p>
      </dgm:t>
    </dgm:pt>
    <dgm:pt modelId="{A89C816D-E3DB-4199-A51F-B555C02C3714}" type="sibTrans" cxnId="{0365998E-0958-4762-90BC-A2BAADD120D7}">
      <dgm:prSet/>
      <dgm:spPr/>
      <dgm:t>
        <a:bodyPr/>
        <a:lstStyle/>
        <a:p>
          <a:endParaRPr lang="en-US"/>
        </a:p>
      </dgm:t>
    </dgm:pt>
    <dgm:pt modelId="{A76CC949-0063-4D40-AAA7-52137DD69CED}">
      <dgm:prSet/>
      <dgm:spPr/>
      <dgm:t>
        <a:bodyPr/>
        <a:lstStyle/>
        <a:p>
          <a:r>
            <a:rPr lang="en-US" b="0" i="0"/>
            <a:t>Utilization of 3D range images for accurate pronasale and nasion extraction.</a:t>
          </a:r>
          <a:endParaRPr lang="en-US"/>
        </a:p>
      </dgm:t>
    </dgm:pt>
    <dgm:pt modelId="{44BFBC10-3109-4593-BD0A-AE64E66DFE69}" type="parTrans" cxnId="{57FF3286-F886-4A66-A4FF-CC925F9E5CCE}">
      <dgm:prSet/>
      <dgm:spPr/>
      <dgm:t>
        <a:bodyPr/>
        <a:lstStyle/>
        <a:p>
          <a:endParaRPr lang="en-US"/>
        </a:p>
      </dgm:t>
    </dgm:pt>
    <dgm:pt modelId="{2D003BB0-94EC-4CE5-AAAE-17F31957A036}" type="sibTrans" cxnId="{57FF3286-F886-4A66-A4FF-CC925F9E5CCE}">
      <dgm:prSet/>
      <dgm:spPr/>
      <dgm:t>
        <a:bodyPr/>
        <a:lstStyle/>
        <a:p>
          <a:endParaRPr lang="en-US"/>
        </a:p>
      </dgm:t>
    </dgm:pt>
    <dgm:pt modelId="{92C1E8E2-04AA-49BB-8D75-983014E253EC}">
      <dgm:prSet/>
      <dgm:spPr/>
      <dgm:t>
        <a:bodyPr/>
        <a:lstStyle/>
        <a:p>
          <a:r>
            <a:rPr lang="en-US" b="0" i="0"/>
            <a:t>Incorporation of high-level sets of depth and curvature relationships for face recognition.</a:t>
          </a:r>
          <a:endParaRPr lang="en-US"/>
        </a:p>
      </dgm:t>
    </dgm:pt>
    <dgm:pt modelId="{1349A10B-9159-4EDD-80C8-0987C2510761}" type="parTrans" cxnId="{E117A636-9945-4A10-9DBB-DA44C686AFEE}">
      <dgm:prSet/>
      <dgm:spPr/>
      <dgm:t>
        <a:bodyPr/>
        <a:lstStyle/>
        <a:p>
          <a:endParaRPr lang="en-US"/>
        </a:p>
      </dgm:t>
    </dgm:pt>
    <dgm:pt modelId="{58B41FBA-D75E-4315-8368-12CD4CEFA523}" type="sibTrans" cxnId="{E117A636-9945-4A10-9DBB-DA44C686AFEE}">
      <dgm:prSet/>
      <dgm:spPr/>
      <dgm:t>
        <a:bodyPr/>
        <a:lstStyle/>
        <a:p>
          <a:endParaRPr lang="en-US"/>
        </a:p>
      </dgm:t>
    </dgm:pt>
    <dgm:pt modelId="{F084C7A5-1C4F-49C4-86AE-67BEA680DE5A}" type="pres">
      <dgm:prSet presAssocID="{06173E16-E32D-4C77-AF05-7EB84B692390}" presName="root" presStyleCnt="0">
        <dgm:presLayoutVars>
          <dgm:dir/>
          <dgm:resizeHandles val="exact"/>
        </dgm:presLayoutVars>
      </dgm:prSet>
      <dgm:spPr/>
    </dgm:pt>
    <dgm:pt modelId="{83BF1885-37E6-48BC-BC3C-3DC5873140B5}" type="pres">
      <dgm:prSet presAssocID="{B23C1F7A-3164-4299-B0AA-FCF5E54A1A2A}" presName="compNode" presStyleCnt="0"/>
      <dgm:spPr/>
    </dgm:pt>
    <dgm:pt modelId="{E0A98F2B-AB66-4297-9392-77D9112D4B91}" type="pres">
      <dgm:prSet presAssocID="{B23C1F7A-3164-4299-B0AA-FCF5E54A1A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E39F3A-A99F-458A-868A-8DE55F14C729}" type="pres">
      <dgm:prSet presAssocID="{B23C1F7A-3164-4299-B0AA-FCF5E54A1A2A}" presName="iconSpace" presStyleCnt="0"/>
      <dgm:spPr/>
    </dgm:pt>
    <dgm:pt modelId="{71644430-7639-483E-92FF-8FB85187B3C3}" type="pres">
      <dgm:prSet presAssocID="{B23C1F7A-3164-4299-B0AA-FCF5E54A1A2A}" presName="parTx" presStyleLbl="revTx" presStyleIdx="0" presStyleCnt="6">
        <dgm:presLayoutVars>
          <dgm:chMax val="0"/>
          <dgm:chPref val="0"/>
        </dgm:presLayoutVars>
      </dgm:prSet>
      <dgm:spPr/>
    </dgm:pt>
    <dgm:pt modelId="{8A138CCD-3E1E-479B-BFA3-BBF9C28693A8}" type="pres">
      <dgm:prSet presAssocID="{B23C1F7A-3164-4299-B0AA-FCF5E54A1A2A}" presName="txSpace" presStyleCnt="0"/>
      <dgm:spPr/>
    </dgm:pt>
    <dgm:pt modelId="{B35EF07F-5BE3-4E8F-9561-B18C06CB4D1B}" type="pres">
      <dgm:prSet presAssocID="{B23C1F7A-3164-4299-B0AA-FCF5E54A1A2A}" presName="desTx" presStyleLbl="revTx" presStyleIdx="1" presStyleCnt="6">
        <dgm:presLayoutVars/>
      </dgm:prSet>
      <dgm:spPr/>
    </dgm:pt>
    <dgm:pt modelId="{A4306B96-4847-4C33-871C-0606FD9F0CFB}" type="pres">
      <dgm:prSet presAssocID="{658E9A63-DC82-42C1-A8CB-B5DC0D1D7241}" presName="sibTrans" presStyleCnt="0"/>
      <dgm:spPr/>
    </dgm:pt>
    <dgm:pt modelId="{950E9E65-E863-48BB-B4EF-0A103CD38D69}" type="pres">
      <dgm:prSet presAssocID="{1A5D52E9-B1E0-4530-AC15-8CF13527B94D}" presName="compNode" presStyleCnt="0"/>
      <dgm:spPr/>
    </dgm:pt>
    <dgm:pt modelId="{A75381AB-710B-46C5-A344-0EF1E2899409}" type="pres">
      <dgm:prSet presAssocID="{1A5D52E9-B1E0-4530-AC15-8CF13527B9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0282D28-3992-423A-9B0F-090FC9527330}" type="pres">
      <dgm:prSet presAssocID="{1A5D52E9-B1E0-4530-AC15-8CF13527B94D}" presName="iconSpace" presStyleCnt="0"/>
      <dgm:spPr/>
    </dgm:pt>
    <dgm:pt modelId="{496EEC0A-1568-4A31-844D-BEA9927C573E}" type="pres">
      <dgm:prSet presAssocID="{1A5D52E9-B1E0-4530-AC15-8CF13527B94D}" presName="parTx" presStyleLbl="revTx" presStyleIdx="2" presStyleCnt="6">
        <dgm:presLayoutVars>
          <dgm:chMax val="0"/>
          <dgm:chPref val="0"/>
        </dgm:presLayoutVars>
      </dgm:prSet>
      <dgm:spPr/>
    </dgm:pt>
    <dgm:pt modelId="{ECF7ED3D-703D-4D84-AA74-5E4BA17BF0D7}" type="pres">
      <dgm:prSet presAssocID="{1A5D52E9-B1E0-4530-AC15-8CF13527B94D}" presName="txSpace" presStyleCnt="0"/>
      <dgm:spPr/>
    </dgm:pt>
    <dgm:pt modelId="{5858456B-5F90-40D5-8308-19F309F2A07C}" type="pres">
      <dgm:prSet presAssocID="{1A5D52E9-B1E0-4530-AC15-8CF13527B94D}" presName="desTx" presStyleLbl="revTx" presStyleIdx="3" presStyleCnt="6">
        <dgm:presLayoutVars/>
      </dgm:prSet>
      <dgm:spPr/>
    </dgm:pt>
    <dgm:pt modelId="{277B9799-CE44-475D-9FFC-15077A0CABB4}" type="pres">
      <dgm:prSet presAssocID="{3D26C863-8D5F-4830-9E94-84F37A99C21C}" presName="sibTrans" presStyleCnt="0"/>
      <dgm:spPr/>
    </dgm:pt>
    <dgm:pt modelId="{3E2BD21F-4BF7-4D43-A47F-FF7315C623A0}" type="pres">
      <dgm:prSet presAssocID="{D0F5C526-E89A-4806-AF38-A07980B6CB85}" presName="compNode" presStyleCnt="0"/>
      <dgm:spPr/>
    </dgm:pt>
    <dgm:pt modelId="{CD05F6AB-3589-4BE8-B32A-C7A483EC02FE}" type="pres">
      <dgm:prSet presAssocID="{D0F5C526-E89A-4806-AF38-A07980B6CB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7531D88B-ADF1-4204-A71F-68F388EFC113}" type="pres">
      <dgm:prSet presAssocID="{D0F5C526-E89A-4806-AF38-A07980B6CB85}" presName="iconSpace" presStyleCnt="0"/>
      <dgm:spPr/>
    </dgm:pt>
    <dgm:pt modelId="{2E80F292-A599-4820-8588-88FAFE9DFF45}" type="pres">
      <dgm:prSet presAssocID="{D0F5C526-E89A-4806-AF38-A07980B6CB85}" presName="parTx" presStyleLbl="revTx" presStyleIdx="4" presStyleCnt="6">
        <dgm:presLayoutVars>
          <dgm:chMax val="0"/>
          <dgm:chPref val="0"/>
        </dgm:presLayoutVars>
      </dgm:prSet>
      <dgm:spPr/>
    </dgm:pt>
    <dgm:pt modelId="{21C8584F-8870-484D-B792-13B577684D1B}" type="pres">
      <dgm:prSet presAssocID="{D0F5C526-E89A-4806-AF38-A07980B6CB85}" presName="txSpace" presStyleCnt="0"/>
      <dgm:spPr/>
    </dgm:pt>
    <dgm:pt modelId="{0DFB766F-BC8E-4054-9226-21C2F050FF01}" type="pres">
      <dgm:prSet presAssocID="{D0F5C526-E89A-4806-AF38-A07980B6CB85}" presName="desTx" presStyleLbl="revTx" presStyleIdx="5" presStyleCnt="6">
        <dgm:presLayoutVars/>
      </dgm:prSet>
      <dgm:spPr/>
    </dgm:pt>
  </dgm:ptLst>
  <dgm:cxnLst>
    <dgm:cxn modelId="{2D938F00-D635-465E-9720-2ADAAC570522}" type="presOf" srcId="{5C7BD28A-9DFF-4EBF-92F1-313A4E4E4E8A}" destId="{0DFB766F-BC8E-4054-9226-21C2F050FF01}" srcOrd="0" destOrd="0" presId="urn:microsoft.com/office/officeart/2018/2/layout/IconLabelDescriptionList"/>
    <dgm:cxn modelId="{8A1FED07-A470-46EB-BC85-CDA5C60915A3}" type="presOf" srcId="{92C1E8E2-04AA-49BB-8D75-983014E253EC}" destId="{0DFB766F-BC8E-4054-9226-21C2F050FF01}" srcOrd="0" destOrd="3" presId="urn:microsoft.com/office/officeart/2018/2/layout/IconLabelDescriptionList"/>
    <dgm:cxn modelId="{30B50209-D6A0-4C44-B7AC-493613300B9B}" srcId="{06173E16-E32D-4C77-AF05-7EB84B692390}" destId="{D0F5C526-E89A-4806-AF38-A07980B6CB85}" srcOrd="2" destOrd="0" parTransId="{B8EDC38A-31D8-4141-9E09-B3F526FEA1CC}" sibTransId="{EDA5086D-8935-47C7-A1AB-D7953C9B9CC1}"/>
    <dgm:cxn modelId="{D5A2CF0B-4F3D-48F7-BADB-7E77D150E15C}" srcId="{1A5D52E9-B1E0-4530-AC15-8CF13527B94D}" destId="{F6CB4746-7B20-48A6-BA6F-5F4433415BD8}" srcOrd="3" destOrd="0" parTransId="{17447BF5-0477-40AF-8735-C2FFDB44013F}" sibTransId="{8FB08AD5-8C93-40F7-8EDA-F184E67D5DF0}"/>
    <dgm:cxn modelId="{23D7DB22-6222-4028-BDD9-C7262F4392E0}" srcId="{06173E16-E32D-4C77-AF05-7EB84B692390}" destId="{B23C1F7A-3164-4299-B0AA-FCF5E54A1A2A}" srcOrd="0" destOrd="0" parTransId="{6528F01D-4F41-43E0-9E08-936C6B6106E5}" sibTransId="{658E9A63-DC82-42C1-A8CB-B5DC0D1D7241}"/>
    <dgm:cxn modelId="{9FFCBD27-05CB-414B-B9A6-E8F082838566}" srcId="{D0F5C526-E89A-4806-AF38-A07980B6CB85}" destId="{5C7BD28A-9DFF-4EBF-92F1-313A4E4E4E8A}" srcOrd="0" destOrd="0" parTransId="{69FD5FAA-0818-4F80-96CC-0AF6009B8803}" sibTransId="{DE936D06-83E9-4332-A5DF-A20749DA7B15}"/>
    <dgm:cxn modelId="{40F46D29-316C-4E2F-9AF2-C2C41FD326D7}" type="presOf" srcId="{C9247147-9517-44F6-A972-E84181AF931E}" destId="{5858456B-5F90-40D5-8308-19F309F2A07C}" srcOrd="0" destOrd="4" presId="urn:microsoft.com/office/officeart/2018/2/layout/IconLabelDescriptionList"/>
    <dgm:cxn modelId="{05665130-A0DC-4136-B4EC-4F5C2618BDE3}" type="presOf" srcId="{A0CC56AB-68E3-46DA-8D94-896A7937B62F}" destId="{5858456B-5F90-40D5-8308-19F309F2A07C}" srcOrd="0" destOrd="1" presId="urn:microsoft.com/office/officeart/2018/2/layout/IconLabelDescriptionList"/>
    <dgm:cxn modelId="{E117A636-9945-4A10-9DBB-DA44C686AFEE}" srcId="{D0F5C526-E89A-4806-AF38-A07980B6CB85}" destId="{92C1E8E2-04AA-49BB-8D75-983014E253EC}" srcOrd="3" destOrd="0" parTransId="{1349A10B-9159-4EDD-80C8-0987C2510761}" sibTransId="{58B41FBA-D75E-4315-8368-12CD4CEFA523}"/>
    <dgm:cxn modelId="{E6C2655B-303A-4947-909D-E3723310F738}" srcId="{06173E16-E32D-4C77-AF05-7EB84B692390}" destId="{1A5D52E9-B1E0-4530-AC15-8CF13527B94D}" srcOrd="1" destOrd="0" parTransId="{EF4E2F22-5E1A-42D8-A36D-80B2634B5987}" sibTransId="{3D26C863-8D5F-4830-9E94-84F37A99C21C}"/>
    <dgm:cxn modelId="{94D90241-3072-443A-BC55-4CEC6E6795B0}" type="presOf" srcId="{D0F5C526-E89A-4806-AF38-A07980B6CB85}" destId="{2E80F292-A599-4820-8588-88FAFE9DFF45}" srcOrd="0" destOrd="0" presId="urn:microsoft.com/office/officeart/2018/2/layout/IconLabelDescriptionList"/>
    <dgm:cxn modelId="{90F51344-6593-4FEC-9680-8C7915A62AD3}" type="presOf" srcId="{5DD10EE8-91B7-4A86-8D0B-773CB497BE73}" destId="{0DFB766F-BC8E-4054-9226-21C2F050FF01}" srcOrd="0" destOrd="1" presId="urn:microsoft.com/office/officeart/2018/2/layout/IconLabelDescriptionList"/>
    <dgm:cxn modelId="{4599796B-834D-4929-8879-21891CC2B4A8}" srcId="{1A5D52E9-B1E0-4530-AC15-8CF13527B94D}" destId="{A0CC56AB-68E3-46DA-8D94-896A7937B62F}" srcOrd="1" destOrd="0" parTransId="{48A24ACF-8505-4FE1-839E-68B1B8850EFC}" sibTransId="{C311F08E-E45C-4B58-8BB7-EEDBDE94C898}"/>
    <dgm:cxn modelId="{B736306C-58F1-4ED2-8303-2A2D93CA6A4E}" srcId="{1A5D52E9-B1E0-4530-AC15-8CF13527B94D}" destId="{C9247147-9517-44F6-A972-E84181AF931E}" srcOrd="4" destOrd="0" parTransId="{EA0FD4AA-02B1-40B7-83EA-375238CBCFA2}" sibTransId="{16348195-A0B0-4390-8A1E-F8DB31B6C162}"/>
    <dgm:cxn modelId="{38672376-2197-4BBA-8CD4-BF9D41F2E0D7}" srcId="{B23C1F7A-3164-4299-B0AA-FCF5E54A1A2A}" destId="{42B707C5-9401-48AF-9220-C3A8A4E1AAA4}" srcOrd="1" destOrd="0" parTransId="{3E0143F1-AC50-4EBC-AEFA-46F9524F0157}" sibTransId="{1F4E01F7-880B-4CF1-8BFA-AD4D90D8F3AB}"/>
    <dgm:cxn modelId="{20223C5A-0CFE-4935-BF48-955DA8973C3C}" type="presOf" srcId="{7F3184AE-D97F-4F9E-8E06-602190C7DDD6}" destId="{5858456B-5F90-40D5-8308-19F309F2A07C}" srcOrd="0" destOrd="0" presId="urn:microsoft.com/office/officeart/2018/2/layout/IconLabelDescriptionList"/>
    <dgm:cxn modelId="{57FF3286-F886-4A66-A4FF-CC925F9E5CCE}" srcId="{D0F5C526-E89A-4806-AF38-A07980B6CB85}" destId="{A76CC949-0063-4D40-AAA7-52137DD69CED}" srcOrd="2" destOrd="0" parTransId="{44BFBC10-3109-4593-BD0A-AE64E66DFE69}" sibTransId="{2D003BB0-94EC-4CE5-AAAE-17F31957A036}"/>
    <dgm:cxn modelId="{0365998E-0958-4762-90BC-A2BAADD120D7}" srcId="{D0F5C526-E89A-4806-AF38-A07980B6CB85}" destId="{5DD10EE8-91B7-4A86-8D0B-773CB497BE73}" srcOrd="1" destOrd="0" parTransId="{CD12100E-62AB-4E4E-986D-FD56F0D03155}" sibTransId="{A89C816D-E3DB-4199-A51F-B555C02C3714}"/>
    <dgm:cxn modelId="{7A2DC18E-2638-4BFD-963A-21E10D73745B}" type="presOf" srcId="{B23C1F7A-3164-4299-B0AA-FCF5E54A1A2A}" destId="{71644430-7639-483E-92FF-8FB85187B3C3}" srcOrd="0" destOrd="0" presId="urn:microsoft.com/office/officeart/2018/2/layout/IconLabelDescriptionList"/>
    <dgm:cxn modelId="{4FE8C899-F3EF-497C-9722-4C618F5BA04D}" type="presOf" srcId="{A76CC949-0063-4D40-AAA7-52137DD69CED}" destId="{0DFB766F-BC8E-4054-9226-21C2F050FF01}" srcOrd="0" destOrd="2" presId="urn:microsoft.com/office/officeart/2018/2/layout/IconLabelDescriptionList"/>
    <dgm:cxn modelId="{10D8B1A5-4BDD-4064-9C8C-C52D3F3793BF}" srcId="{1A5D52E9-B1E0-4530-AC15-8CF13527B94D}" destId="{6C73CA9E-3514-4EC9-ABDF-87CB856E6EC6}" srcOrd="2" destOrd="0" parTransId="{24B917F9-2C38-446B-8644-29AC7876E534}" sibTransId="{3A1AA163-77D6-487A-BC0A-69134C77E81C}"/>
    <dgm:cxn modelId="{045FA1AD-B040-4565-A034-5554111174B3}" type="presOf" srcId="{F6CB4746-7B20-48A6-BA6F-5F4433415BD8}" destId="{5858456B-5F90-40D5-8308-19F309F2A07C}" srcOrd="0" destOrd="3" presId="urn:microsoft.com/office/officeart/2018/2/layout/IconLabelDescriptionList"/>
    <dgm:cxn modelId="{F1D7CAB1-25D2-405E-8A7E-61BE7D7BCA04}" srcId="{1A5D52E9-B1E0-4530-AC15-8CF13527B94D}" destId="{7F3184AE-D97F-4F9E-8E06-602190C7DDD6}" srcOrd="0" destOrd="0" parTransId="{51826F97-8945-4578-891C-252A64F9133A}" sibTransId="{EEE3257E-2AEB-4158-80DB-DCCF46A2FEB7}"/>
    <dgm:cxn modelId="{1644BEB7-6A12-4C1B-BB03-864B24F48CB1}" srcId="{B23C1F7A-3164-4299-B0AA-FCF5E54A1A2A}" destId="{91147C8C-D063-4495-8FEF-78BBDE0E1EE8}" srcOrd="0" destOrd="0" parTransId="{E2A7F904-3B76-4B7F-AE81-6086227F3E55}" sibTransId="{2ECAD5F5-8417-4D9B-936F-086080E06D5E}"/>
    <dgm:cxn modelId="{32182CB8-C947-4A5B-B2D1-13A46F3D639F}" type="presOf" srcId="{06173E16-E32D-4C77-AF05-7EB84B692390}" destId="{F084C7A5-1C4F-49C4-86AE-67BEA680DE5A}" srcOrd="0" destOrd="0" presId="urn:microsoft.com/office/officeart/2018/2/layout/IconLabelDescriptionList"/>
    <dgm:cxn modelId="{147F0DD5-C5C7-407E-9241-AD4F0F6A6462}" type="presOf" srcId="{6C73CA9E-3514-4EC9-ABDF-87CB856E6EC6}" destId="{5858456B-5F90-40D5-8308-19F309F2A07C}" srcOrd="0" destOrd="2" presId="urn:microsoft.com/office/officeart/2018/2/layout/IconLabelDescriptionList"/>
    <dgm:cxn modelId="{29CF56DD-53D9-4BCB-B0D8-2B79489EBA41}" type="presOf" srcId="{91147C8C-D063-4495-8FEF-78BBDE0E1EE8}" destId="{B35EF07F-5BE3-4E8F-9561-B18C06CB4D1B}" srcOrd="0" destOrd="0" presId="urn:microsoft.com/office/officeart/2018/2/layout/IconLabelDescriptionList"/>
    <dgm:cxn modelId="{6ECC05ED-A358-4C86-9CE7-662F13117C3D}" type="presOf" srcId="{42B707C5-9401-48AF-9220-C3A8A4E1AAA4}" destId="{B35EF07F-5BE3-4E8F-9561-B18C06CB4D1B}" srcOrd="0" destOrd="1" presId="urn:microsoft.com/office/officeart/2018/2/layout/IconLabelDescriptionList"/>
    <dgm:cxn modelId="{48B712FC-E173-4220-83F8-57B28E9B54C9}" type="presOf" srcId="{1A5D52E9-B1E0-4530-AC15-8CF13527B94D}" destId="{496EEC0A-1568-4A31-844D-BEA9927C573E}" srcOrd="0" destOrd="0" presId="urn:microsoft.com/office/officeart/2018/2/layout/IconLabelDescriptionList"/>
    <dgm:cxn modelId="{E5D42EC5-C3B0-41BB-809E-15ADDF07D139}" type="presParOf" srcId="{F084C7A5-1C4F-49C4-86AE-67BEA680DE5A}" destId="{83BF1885-37E6-48BC-BC3C-3DC5873140B5}" srcOrd="0" destOrd="0" presId="urn:microsoft.com/office/officeart/2018/2/layout/IconLabelDescriptionList"/>
    <dgm:cxn modelId="{7C363E31-974C-4231-B7EE-1DEC013EB67B}" type="presParOf" srcId="{83BF1885-37E6-48BC-BC3C-3DC5873140B5}" destId="{E0A98F2B-AB66-4297-9392-77D9112D4B91}" srcOrd="0" destOrd="0" presId="urn:microsoft.com/office/officeart/2018/2/layout/IconLabelDescriptionList"/>
    <dgm:cxn modelId="{D6CEA123-AB16-40B4-A045-4AFDCB37FACF}" type="presParOf" srcId="{83BF1885-37E6-48BC-BC3C-3DC5873140B5}" destId="{67E39F3A-A99F-458A-868A-8DE55F14C729}" srcOrd="1" destOrd="0" presId="urn:microsoft.com/office/officeart/2018/2/layout/IconLabelDescriptionList"/>
    <dgm:cxn modelId="{91815576-6FBE-45DB-ADBE-C6ED6AAD98F4}" type="presParOf" srcId="{83BF1885-37E6-48BC-BC3C-3DC5873140B5}" destId="{71644430-7639-483E-92FF-8FB85187B3C3}" srcOrd="2" destOrd="0" presId="urn:microsoft.com/office/officeart/2018/2/layout/IconLabelDescriptionList"/>
    <dgm:cxn modelId="{87AEEF02-C39F-41E9-AC9A-1469EDA5AAF8}" type="presParOf" srcId="{83BF1885-37E6-48BC-BC3C-3DC5873140B5}" destId="{8A138CCD-3E1E-479B-BFA3-BBF9C28693A8}" srcOrd="3" destOrd="0" presId="urn:microsoft.com/office/officeart/2018/2/layout/IconLabelDescriptionList"/>
    <dgm:cxn modelId="{D038ECE1-16AF-4A57-A28B-6DD03121B90E}" type="presParOf" srcId="{83BF1885-37E6-48BC-BC3C-3DC5873140B5}" destId="{B35EF07F-5BE3-4E8F-9561-B18C06CB4D1B}" srcOrd="4" destOrd="0" presId="urn:microsoft.com/office/officeart/2018/2/layout/IconLabelDescriptionList"/>
    <dgm:cxn modelId="{F2B664A4-975B-453F-9D4C-72635D4C36B3}" type="presParOf" srcId="{F084C7A5-1C4F-49C4-86AE-67BEA680DE5A}" destId="{A4306B96-4847-4C33-871C-0606FD9F0CFB}" srcOrd="1" destOrd="0" presId="urn:microsoft.com/office/officeart/2018/2/layout/IconLabelDescriptionList"/>
    <dgm:cxn modelId="{2BEFE5B2-A086-4F14-A9AC-E68B23932C1A}" type="presParOf" srcId="{F084C7A5-1C4F-49C4-86AE-67BEA680DE5A}" destId="{950E9E65-E863-48BB-B4EF-0A103CD38D69}" srcOrd="2" destOrd="0" presId="urn:microsoft.com/office/officeart/2018/2/layout/IconLabelDescriptionList"/>
    <dgm:cxn modelId="{3B14FBD5-F9A3-4AC7-8585-568AF9D1FA58}" type="presParOf" srcId="{950E9E65-E863-48BB-B4EF-0A103CD38D69}" destId="{A75381AB-710B-46C5-A344-0EF1E2899409}" srcOrd="0" destOrd="0" presId="urn:microsoft.com/office/officeart/2018/2/layout/IconLabelDescriptionList"/>
    <dgm:cxn modelId="{981E352D-F343-4C69-9378-666DC309A934}" type="presParOf" srcId="{950E9E65-E863-48BB-B4EF-0A103CD38D69}" destId="{60282D28-3992-423A-9B0F-090FC9527330}" srcOrd="1" destOrd="0" presId="urn:microsoft.com/office/officeart/2018/2/layout/IconLabelDescriptionList"/>
    <dgm:cxn modelId="{7A269DB8-800A-4BDF-8172-0D1675C43A16}" type="presParOf" srcId="{950E9E65-E863-48BB-B4EF-0A103CD38D69}" destId="{496EEC0A-1568-4A31-844D-BEA9927C573E}" srcOrd="2" destOrd="0" presId="urn:microsoft.com/office/officeart/2018/2/layout/IconLabelDescriptionList"/>
    <dgm:cxn modelId="{E2A6B4A3-420D-40A8-8F1C-C452F9255EDC}" type="presParOf" srcId="{950E9E65-E863-48BB-B4EF-0A103CD38D69}" destId="{ECF7ED3D-703D-4D84-AA74-5E4BA17BF0D7}" srcOrd="3" destOrd="0" presId="urn:microsoft.com/office/officeart/2018/2/layout/IconLabelDescriptionList"/>
    <dgm:cxn modelId="{A2FFF889-112B-4876-95A6-280F84898B2D}" type="presParOf" srcId="{950E9E65-E863-48BB-B4EF-0A103CD38D69}" destId="{5858456B-5F90-40D5-8308-19F309F2A07C}" srcOrd="4" destOrd="0" presId="urn:microsoft.com/office/officeart/2018/2/layout/IconLabelDescriptionList"/>
    <dgm:cxn modelId="{FFE127FA-E9EE-43C9-BFBE-C2FF6BF203A4}" type="presParOf" srcId="{F084C7A5-1C4F-49C4-86AE-67BEA680DE5A}" destId="{277B9799-CE44-475D-9FFC-15077A0CABB4}" srcOrd="3" destOrd="0" presId="urn:microsoft.com/office/officeart/2018/2/layout/IconLabelDescriptionList"/>
    <dgm:cxn modelId="{F88AADC1-0CEF-4543-81AB-D7B4126F1737}" type="presParOf" srcId="{F084C7A5-1C4F-49C4-86AE-67BEA680DE5A}" destId="{3E2BD21F-4BF7-4D43-A47F-FF7315C623A0}" srcOrd="4" destOrd="0" presId="urn:microsoft.com/office/officeart/2018/2/layout/IconLabelDescriptionList"/>
    <dgm:cxn modelId="{C92B7B35-D437-4DCD-B58F-EE89E822D074}" type="presParOf" srcId="{3E2BD21F-4BF7-4D43-A47F-FF7315C623A0}" destId="{CD05F6AB-3589-4BE8-B32A-C7A483EC02FE}" srcOrd="0" destOrd="0" presId="urn:microsoft.com/office/officeart/2018/2/layout/IconLabelDescriptionList"/>
    <dgm:cxn modelId="{C85A3FBC-F153-49FE-A4FF-F918BD466A8F}" type="presParOf" srcId="{3E2BD21F-4BF7-4D43-A47F-FF7315C623A0}" destId="{7531D88B-ADF1-4204-A71F-68F388EFC113}" srcOrd="1" destOrd="0" presId="urn:microsoft.com/office/officeart/2018/2/layout/IconLabelDescriptionList"/>
    <dgm:cxn modelId="{2108E9C8-1F9D-4510-B1A4-4BC651DE397A}" type="presParOf" srcId="{3E2BD21F-4BF7-4D43-A47F-FF7315C623A0}" destId="{2E80F292-A599-4820-8588-88FAFE9DFF45}" srcOrd="2" destOrd="0" presId="urn:microsoft.com/office/officeart/2018/2/layout/IconLabelDescriptionList"/>
    <dgm:cxn modelId="{63ACCD87-00A0-48B5-A990-C9F643623DFE}" type="presParOf" srcId="{3E2BD21F-4BF7-4D43-A47F-FF7315C623A0}" destId="{21C8584F-8870-484D-B792-13B577684D1B}" srcOrd="3" destOrd="0" presId="urn:microsoft.com/office/officeart/2018/2/layout/IconLabelDescriptionList"/>
    <dgm:cxn modelId="{1BDC2725-2DD9-47BA-B6E2-D63AB6DF8E29}" type="presParOf" srcId="{3E2BD21F-4BF7-4D43-A47F-FF7315C623A0}" destId="{0DFB766F-BC8E-4054-9226-21C2F050FF0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57DAB-CB82-4F2D-B1A9-381C4E57C31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7EA95D-3C59-4662-B1BC-90561EC4DCB6}">
      <dgm:prSet/>
      <dgm:spPr/>
      <dgm:t>
        <a:bodyPr/>
        <a:lstStyle/>
        <a:p>
          <a:r>
            <a:rPr lang="en-IN" b="1" i="0"/>
            <a:t>Challenges in Fiducial Point Extraction</a:t>
          </a:r>
          <a:endParaRPr lang="en-US"/>
        </a:p>
      </dgm:t>
    </dgm:pt>
    <dgm:pt modelId="{08EF94DE-74BB-49E2-9C26-C4B66E9C3A5C}" type="parTrans" cxnId="{D03127B0-A622-49CC-A83F-44BDC3960567}">
      <dgm:prSet/>
      <dgm:spPr/>
      <dgm:t>
        <a:bodyPr/>
        <a:lstStyle/>
        <a:p>
          <a:endParaRPr lang="en-US"/>
        </a:p>
      </dgm:t>
    </dgm:pt>
    <dgm:pt modelId="{7043FB4B-2B67-454B-BE4E-CC5313411E8B}" type="sibTrans" cxnId="{D03127B0-A622-49CC-A83F-44BDC3960567}">
      <dgm:prSet/>
      <dgm:spPr/>
      <dgm:t>
        <a:bodyPr/>
        <a:lstStyle/>
        <a:p>
          <a:endParaRPr lang="en-US"/>
        </a:p>
      </dgm:t>
    </dgm:pt>
    <dgm:pt modelId="{AF600540-D87A-40C2-9C2D-1840E88797E2}">
      <dgm:prSet/>
      <dgm:spPr/>
      <dgm:t>
        <a:bodyPr/>
        <a:lstStyle/>
        <a:p>
          <a:r>
            <a:rPr lang="en-IN" b="0" i="0"/>
            <a:t>Numerous techniques for fiducial point identification.</a:t>
          </a:r>
          <a:endParaRPr lang="en-US"/>
        </a:p>
      </dgm:t>
    </dgm:pt>
    <dgm:pt modelId="{42F9EF8D-D947-4E2E-BB4B-48F7396CC400}" type="parTrans" cxnId="{03B9D9AF-CBF8-4F5E-896E-A48D553E5498}">
      <dgm:prSet/>
      <dgm:spPr/>
      <dgm:t>
        <a:bodyPr/>
        <a:lstStyle/>
        <a:p>
          <a:endParaRPr lang="en-US"/>
        </a:p>
      </dgm:t>
    </dgm:pt>
    <dgm:pt modelId="{0943536D-800C-497A-97F0-A1E14A5F4FF8}" type="sibTrans" cxnId="{03B9D9AF-CBF8-4F5E-896E-A48D553E5498}">
      <dgm:prSet/>
      <dgm:spPr/>
      <dgm:t>
        <a:bodyPr/>
        <a:lstStyle/>
        <a:p>
          <a:endParaRPr lang="en-US"/>
        </a:p>
      </dgm:t>
    </dgm:pt>
    <dgm:pt modelId="{238A9759-C95F-464C-92EC-2694997F590F}">
      <dgm:prSet/>
      <dgm:spPr/>
      <dgm:t>
        <a:bodyPr/>
        <a:lstStyle/>
        <a:p>
          <a:r>
            <a:rPr lang="en-IN" b="0" i="0"/>
            <a:t>Inconsistent extraction due to diverse facial profiles.</a:t>
          </a:r>
          <a:endParaRPr lang="en-US"/>
        </a:p>
      </dgm:t>
    </dgm:pt>
    <dgm:pt modelId="{F0A89B19-7360-4C92-B372-4090008602DD}" type="parTrans" cxnId="{27ABA7C0-AC07-4B03-AA61-0A9C759F518B}">
      <dgm:prSet/>
      <dgm:spPr/>
      <dgm:t>
        <a:bodyPr/>
        <a:lstStyle/>
        <a:p>
          <a:endParaRPr lang="en-US"/>
        </a:p>
      </dgm:t>
    </dgm:pt>
    <dgm:pt modelId="{D4C9256F-9007-4302-83FD-0550D7CA9F33}" type="sibTrans" cxnId="{27ABA7C0-AC07-4B03-AA61-0A9C759F518B}">
      <dgm:prSet/>
      <dgm:spPr/>
      <dgm:t>
        <a:bodyPr/>
        <a:lstStyle/>
        <a:p>
          <a:endParaRPr lang="en-US"/>
        </a:p>
      </dgm:t>
    </dgm:pt>
    <dgm:pt modelId="{89822BFE-54EB-4793-9778-45FB8CBA48A5}">
      <dgm:prSet/>
      <dgm:spPr/>
      <dgm:t>
        <a:bodyPr/>
        <a:lstStyle/>
        <a:p>
          <a:r>
            <a:rPr lang="en-IN" b="0" i="0"/>
            <a:t>Variation in isolated fiducials over the years.</a:t>
          </a:r>
          <a:endParaRPr lang="en-US"/>
        </a:p>
      </dgm:t>
    </dgm:pt>
    <dgm:pt modelId="{BEC00675-3CC8-46D8-B612-F79D91EA2664}" type="parTrans" cxnId="{624C4623-EA08-43A4-9062-CFE0CA69135E}">
      <dgm:prSet/>
      <dgm:spPr/>
      <dgm:t>
        <a:bodyPr/>
        <a:lstStyle/>
        <a:p>
          <a:endParaRPr lang="en-US"/>
        </a:p>
      </dgm:t>
    </dgm:pt>
    <dgm:pt modelId="{35019771-4FF5-444D-B914-1F7F6C987010}" type="sibTrans" cxnId="{624C4623-EA08-43A4-9062-CFE0CA69135E}">
      <dgm:prSet/>
      <dgm:spPr/>
      <dgm:t>
        <a:bodyPr/>
        <a:lstStyle/>
        <a:p>
          <a:endParaRPr lang="en-US"/>
        </a:p>
      </dgm:t>
    </dgm:pt>
    <dgm:pt modelId="{F02781DC-A4F3-4805-BC68-B5C102C3FEA7}">
      <dgm:prSet/>
      <dgm:spPr>
        <a:solidFill>
          <a:schemeClr val="tx2"/>
        </a:solidFill>
      </dgm:spPr>
      <dgm:t>
        <a:bodyPr/>
        <a:lstStyle/>
        <a:p>
          <a:r>
            <a:rPr lang="en-IN" b="1" i="0" dirty="0"/>
            <a:t>Dynamic Wrapping Algorithm for Face Recognition</a:t>
          </a:r>
          <a:endParaRPr lang="en-US" dirty="0"/>
        </a:p>
      </dgm:t>
    </dgm:pt>
    <dgm:pt modelId="{80E6B310-8552-4616-B61E-564DE1F4F46F}" type="parTrans" cxnId="{BFBCEC4B-F959-4AB0-9DFC-B7F38D995D23}">
      <dgm:prSet/>
      <dgm:spPr/>
      <dgm:t>
        <a:bodyPr/>
        <a:lstStyle/>
        <a:p>
          <a:endParaRPr lang="en-US"/>
        </a:p>
      </dgm:t>
    </dgm:pt>
    <dgm:pt modelId="{87F1BC99-2CB0-43A6-9334-1BC7CABF3EBE}" type="sibTrans" cxnId="{BFBCEC4B-F959-4AB0-9DFC-B7F38D995D23}">
      <dgm:prSet/>
      <dgm:spPr/>
      <dgm:t>
        <a:bodyPr/>
        <a:lstStyle/>
        <a:p>
          <a:endParaRPr lang="en-US"/>
        </a:p>
      </dgm:t>
    </dgm:pt>
    <dgm:pt modelId="{325BD09E-F24C-4973-970D-08244A468E3E}">
      <dgm:prSet/>
      <dgm:spPr/>
      <dgm:t>
        <a:bodyPr/>
        <a:lstStyle/>
        <a:p>
          <a:r>
            <a:rPr lang="en-IN" b="0" i="0"/>
            <a:t>Collection of training dataset images.</a:t>
          </a:r>
          <a:endParaRPr lang="en-US"/>
        </a:p>
      </dgm:t>
    </dgm:pt>
    <dgm:pt modelId="{CB878AF1-1535-4C2E-B94B-7EA5066E57E0}" type="parTrans" cxnId="{F99AC1FE-4C7E-4912-A0D3-AE7C14DF4267}">
      <dgm:prSet/>
      <dgm:spPr/>
      <dgm:t>
        <a:bodyPr/>
        <a:lstStyle/>
        <a:p>
          <a:endParaRPr lang="en-US"/>
        </a:p>
      </dgm:t>
    </dgm:pt>
    <dgm:pt modelId="{FE48CA9A-8042-4CD8-A12B-B83F17BDBBF8}" type="sibTrans" cxnId="{F99AC1FE-4C7E-4912-A0D3-AE7C14DF4267}">
      <dgm:prSet/>
      <dgm:spPr/>
      <dgm:t>
        <a:bodyPr/>
        <a:lstStyle/>
        <a:p>
          <a:endParaRPr lang="en-US"/>
        </a:p>
      </dgm:t>
    </dgm:pt>
    <dgm:pt modelId="{BEBCC8FC-7B72-461D-BE3E-14E40EE4D958}">
      <dgm:prSet/>
      <dgm:spPr/>
      <dgm:t>
        <a:bodyPr/>
        <a:lstStyle/>
        <a:p>
          <a:r>
            <a:rPr lang="en-IN" b="0" i="0"/>
            <a:t>Extraction of facial landmarks in the dataset.</a:t>
          </a:r>
          <a:endParaRPr lang="en-US"/>
        </a:p>
      </dgm:t>
    </dgm:pt>
    <dgm:pt modelId="{3D07431F-11E2-445E-B889-8437BD644E14}" type="parTrans" cxnId="{8172DAC8-762D-40B7-8ABB-44C0A8B28424}">
      <dgm:prSet/>
      <dgm:spPr/>
      <dgm:t>
        <a:bodyPr/>
        <a:lstStyle/>
        <a:p>
          <a:endParaRPr lang="en-US"/>
        </a:p>
      </dgm:t>
    </dgm:pt>
    <dgm:pt modelId="{76320A9A-C245-479F-A342-9C19A515D1D4}" type="sibTrans" cxnId="{8172DAC8-762D-40B7-8ABB-44C0A8B28424}">
      <dgm:prSet/>
      <dgm:spPr/>
      <dgm:t>
        <a:bodyPr/>
        <a:lstStyle/>
        <a:p>
          <a:endParaRPr lang="en-US"/>
        </a:p>
      </dgm:t>
    </dgm:pt>
    <dgm:pt modelId="{26ABDA3A-DB4D-4CA8-84B8-940A39EC253A}">
      <dgm:prSet/>
      <dgm:spPr/>
      <dgm:t>
        <a:bodyPr/>
        <a:lstStyle/>
        <a:p>
          <a:r>
            <a:rPr lang="en-IN" b="0" i="0"/>
            <a:t>Establishment of a model database with training dataset landmarks.</a:t>
          </a:r>
          <a:endParaRPr lang="en-US"/>
        </a:p>
      </dgm:t>
    </dgm:pt>
    <dgm:pt modelId="{C3184D75-14D4-42F3-9132-164B8D98A4C8}" type="parTrans" cxnId="{1D87AF36-6FEB-4A0C-B4D6-72ED57C85284}">
      <dgm:prSet/>
      <dgm:spPr/>
      <dgm:t>
        <a:bodyPr/>
        <a:lstStyle/>
        <a:p>
          <a:endParaRPr lang="en-US"/>
        </a:p>
      </dgm:t>
    </dgm:pt>
    <dgm:pt modelId="{B10DBCA2-F820-461B-8521-349ABF862EEA}" type="sibTrans" cxnId="{1D87AF36-6FEB-4A0C-B4D6-72ED57C85284}">
      <dgm:prSet/>
      <dgm:spPr/>
      <dgm:t>
        <a:bodyPr/>
        <a:lstStyle/>
        <a:p>
          <a:endParaRPr lang="en-US"/>
        </a:p>
      </dgm:t>
    </dgm:pt>
    <dgm:pt modelId="{CA374505-4CDF-4E26-B63E-75E21C354975}">
      <dgm:prSet/>
      <dgm:spPr/>
      <dgm:t>
        <a:bodyPr/>
        <a:lstStyle/>
        <a:p>
          <a:r>
            <a:rPr lang="en-IN" b="0" i="0"/>
            <a:t>Dynamic Time Warping (DTW) applied to facial profile region (nose to throat) based on landmark values.</a:t>
          </a:r>
          <a:endParaRPr lang="en-US"/>
        </a:p>
      </dgm:t>
    </dgm:pt>
    <dgm:pt modelId="{C8243733-483D-4790-B513-34F41D84ACA6}" type="parTrans" cxnId="{D41ED69F-467C-43F2-BA90-6727CB2D9649}">
      <dgm:prSet/>
      <dgm:spPr/>
      <dgm:t>
        <a:bodyPr/>
        <a:lstStyle/>
        <a:p>
          <a:endParaRPr lang="en-US"/>
        </a:p>
      </dgm:t>
    </dgm:pt>
    <dgm:pt modelId="{171032FD-08B1-464E-AE2A-94B3E2BE60E9}" type="sibTrans" cxnId="{D41ED69F-467C-43F2-BA90-6727CB2D9649}">
      <dgm:prSet/>
      <dgm:spPr/>
      <dgm:t>
        <a:bodyPr/>
        <a:lstStyle/>
        <a:p>
          <a:endParaRPr lang="en-US"/>
        </a:p>
      </dgm:t>
    </dgm:pt>
    <dgm:pt modelId="{F0A8F459-F48A-46FB-A6BE-41C3E322E33C}">
      <dgm:prSet/>
      <dgm:spPr/>
      <dgm:t>
        <a:bodyPr/>
        <a:lstStyle/>
        <a:p>
          <a:r>
            <a:rPr lang="en-IN" b="0" i="0"/>
            <a:t>DTW chosen for reliable time series distance measurement.</a:t>
          </a:r>
          <a:endParaRPr lang="en-US"/>
        </a:p>
      </dgm:t>
    </dgm:pt>
    <dgm:pt modelId="{B7485727-546B-4600-AEF6-E4E04F2415C1}" type="parTrans" cxnId="{4FE1F173-9A94-4D6D-A71A-B5B9DEC1C991}">
      <dgm:prSet/>
      <dgm:spPr/>
      <dgm:t>
        <a:bodyPr/>
        <a:lstStyle/>
        <a:p>
          <a:endParaRPr lang="en-US"/>
        </a:p>
      </dgm:t>
    </dgm:pt>
    <dgm:pt modelId="{03EAC2F4-6D23-4EBD-A6FD-671E57560819}" type="sibTrans" cxnId="{4FE1F173-9A94-4D6D-A71A-B5B9DEC1C991}">
      <dgm:prSet/>
      <dgm:spPr/>
      <dgm:t>
        <a:bodyPr/>
        <a:lstStyle/>
        <a:p>
          <a:endParaRPr lang="en-US"/>
        </a:p>
      </dgm:t>
    </dgm:pt>
    <dgm:pt modelId="{2BF65008-6C20-4A18-A692-DEE085E63ED3}" type="pres">
      <dgm:prSet presAssocID="{CE157DAB-CB82-4F2D-B1A9-381C4E57C310}" presName="Name0" presStyleCnt="0">
        <dgm:presLayoutVars>
          <dgm:dir/>
          <dgm:animLvl val="lvl"/>
          <dgm:resizeHandles val="exact"/>
        </dgm:presLayoutVars>
      </dgm:prSet>
      <dgm:spPr/>
    </dgm:pt>
    <dgm:pt modelId="{59950051-DD25-4AD4-BE1C-2B1652DE09A8}" type="pres">
      <dgm:prSet presAssocID="{8E7EA95D-3C59-4662-B1BC-90561EC4DCB6}" presName="composite" presStyleCnt="0"/>
      <dgm:spPr/>
    </dgm:pt>
    <dgm:pt modelId="{D8C789CB-D15C-4AA7-888F-9F234EFD449B}" type="pres">
      <dgm:prSet presAssocID="{8E7EA95D-3C59-4662-B1BC-90561EC4DCB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D0BD659-9EC6-4857-AC76-AA3AC77B8AF9}" type="pres">
      <dgm:prSet presAssocID="{8E7EA95D-3C59-4662-B1BC-90561EC4DCB6}" presName="desTx" presStyleLbl="revTx" presStyleIdx="0" presStyleCnt="2">
        <dgm:presLayoutVars>
          <dgm:bulletEnabled val="1"/>
        </dgm:presLayoutVars>
      </dgm:prSet>
      <dgm:spPr/>
    </dgm:pt>
    <dgm:pt modelId="{8917E639-BC23-4A7B-98C5-230ACF22E338}" type="pres">
      <dgm:prSet presAssocID="{7043FB4B-2B67-454B-BE4E-CC5313411E8B}" presName="space" presStyleCnt="0"/>
      <dgm:spPr/>
    </dgm:pt>
    <dgm:pt modelId="{56B3471A-1480-4A7B-84B6-FFD5FFBBFAF3}" type="pres">
      <dgm:prSet presAssocID="{F02781DC-A4F3-4805-BC68-B5C102C3FEA7}" presName="composite" presStyleCnt="0"/>
      <dgm:spPr/>
    </dgm:pt>
    <dgm:pt modelId="{9FEDDD0A-4922-44A0-8189-4898BF502570}" type="pres">
      <dgm:prSet presAssocID="{F02781DC-A4F3-4805-BC68-B5C102C3FEA7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24F2D27F-241A-457E-AC77-0738E6B47628}" type="pres">
      <dgm:prSet presAssocID="{F02781DC-A4F3-4805-BC68-B5C102C3FEA7}" presName="desTx" presStyleLbl="revTx" presStyleIdx="1" presStyleCnt="2">
        <dgm:presLayoutVars>
          <dgm:bulletEnabled val="1"/>
        </dgm:presLayoutVars>
      </dgm:prSet>
      <dgm:spPr/>
    </dgm:pt>
  </dgm:ptLst>
  <dgm:cxnLst>
    <dgm:cxn modelId="{41911604-1AD1-449C-BD1F-F38E5D74188B}" type="presOf" srcId="{26ABDA3A-DB4D-4CA8-84B8-940A39EC253A}" destId="{24F2D27F-241A-457E-AC77-0738E6B47628}" srcOrd="0" destOrd="2" presId="urn:microsoft.com/office/officeart/2005/8/layout/chevron1"/>
    <dgm:cxn modelId="{43093008-830B-4BCD-B08E-39507A83EF3A}" type="presOf" srcId="{238A9759-C95F-464C-92EC-2694997F590F}" destId="{FD0BD659-9EC6-4857-AC76-AA3AC77B8AF9}" srcOrd="0" destOrd="1" presId="urn:microsoft.com/office/officeart/2005/8/layout/chevron1"/>
    <dgm:cxn modelId="{0E2C471B-C4BB-4FC4-90DD-4BE85D766F62}" type="presOf" srcId="{BEBCC8FC-7B72-461D-BE3E-14E40EE4D958}" destId="{24F2D27F-241A-457E-AC77-0738E6B47628}" srcOrd="0" destOrd="1" presId="urn:microsoft.com/office/officeart/2005/8/layout/chevron1"/>
    <dgm:cxn modelId="{624C4623-EA08-43A4-9062-CFE0CA69135E}" srcId="{8E7EA95D-3C59-4662-B1BC-90561EC4DCB6}" destId="{89822BFE-54EB-4793-9778-45FB8CBA48A5}" srcOrd="2" destOrd="0" parTransId="{BEC00675-3CC8-46D8-B612-F79D91EA2664}" sibTransId="{35019771-4FF5-444D-B914-1F7F6C987010}"/>
    <dgm:cxn modelId="{D9A5DD25-F8E9-48E5-9016-73D17D045216}" type="presOf" srcId="{AF600540-D87A-40C2-9C2D-1840E88797E2}" destId="{FD0BD659-9EC6-4857-AC76-AA3AC77B8AF9}" srcOrd="0" destOrd="0" presId="urn:microsoft.com/office/officeart/2005/8/layout/chevron1"/>
    <dgm:cxn modelId="{99F8372C-0B33-4F1C-8A6F-F55ABF2D3A73}" type="presOf" srcId="{F02781DC-A4F3-4805-BC68-B5C102C3FEA7}" destId="{9FEDDD0A-4922-44A0-8189-4898BF502570}" srcOrd="0" destOrd="0" presId="urn:microsoft.com/office/officeart/2005/8/layout/chevron1"/>
    <dgm:cxn modelId="{737F6B35-5B85-4A6B-972F-A207C70B8799}" type="presOf" srcId="{CE157DAB-CB82-4F2D-B1A9-381C4E57C310}" destId="{2BF65008-6C20-4A18-A692-DEE085E63ED3}" srcOrd="0" destOrd="0" presId="urn:microsoft.com/office/officeart/2005/8/layout/chevron1"/>
    <dgm:cxn modelId="{1D87AF36-6FEB-4A0C-B4D6-72ED57C85284}" srcId="{F02781DC-A4F3-4805-BC68-B5C102C3FEA7}" destId="{26ABDA3A-DB4D-4CA8-84B8-940A39EC253A}" srcOrd="2" destOrd="0" parTransId="{C3184D75-14D4-42F3-9132-164B8D98A4C8}" sibTransId="{B10DBCA2-F820-461B-8521-349ABF862EEA}"/>
    <dgm:cxn modelId="{BFBCEC4B-F959-4AB0-9DFC-B7F38D995D23}" srcId="{CE157DAB-CB82-4F2D-B1A9-381C4E57C310}" destId="{F02781DC-A4F3-4805-BC68-B5C102C3FEA7}" srcOrd="1" destOrd="0" parTransId="{80E6B310-8552-4616-B61E-564DE1F4F46F}" sibTransId="{87F1BC99-2CB0-43A6-9334-1BC7CABF3EBE}"/>
    <dgm:cxn modelId="{F61A736F-A6A6-45AB-A6A6-C2396735A954}" type="presOf" srcId="{8E7EA95D-3C59-4662-B1BC-90561EC4DCB6}" destId="{D8C789CB-D15C-4AA7-888F-9F234EFD449B}" srcOrd="0" destOrd="0" presId="urn:microsoft.com/office/officeart/2005/8/layout/chevron1"/>
    <dgm:cxn modelId="{4FE1F173-9A94-4D6D-A71A-B5B9DEC1C991}" srcId="{F02781DC-A4F3-4805-BC68-B5C102C3FEA7}" destId="{F0A8F459-F48A-46FB-A6BE-41C3E322E33C}" srcOrd="4" destOrd="0" parTransId="{B7485727-546B-4600-AEF6-E4E04F2415C1}" sibTransId="{03EAC2F4-6D23-4EBD-A6FD-671E57560819}"/>
    <dgm:cxn modelId="{D41ED69F-467C-43F2-BA90-6727CB2D9649}" srcId="{F02781DC-A4F3-4805-BC68-B5C102C3FEA7}" destId="{CA374505-4CDF-4E26-B63E-75E21C354975}" srcOrd="3" destOrd="0" parTransId="{C8243733-483D-4790-B513-34F41D84ACA6}" sibTransId="{171032FD-08B1-464E-AE2A-94B3E2BE60E9}"/>
    <dgm:cxn modelId="{03B9D9AF-CBF8-4F5E-896E-A48D553E5498}" srcId="{8E7EA95D-3C59-4662-B1BC-90561EC4DCB6}" destId="{AF600540-D87A-40C2-9C2D-1840E88797E2}" srcOrd="0" destOrd="0" parTransId="{42F9EF8D-D947-4E2E-BB4B-48F7396CC400}" sibTransId="{0943536D-800C-497A-97F0-A1E14A5F4FF8}"/>
    <dgm:cxn modelId="{D03127B0-A622-49CC-A83F-44BDC3960567}" srcId="{CE157DAB-CB82-4F2D-B1A9-381C4E57C310}" destId="{8E7EA95D-3C59-4662-B1BC-90561EC4DCB6}" srcOrd="0" destOrd="0" parTransId="{08EF94DE-74BB-49E2-9C26-C4B66E9C3A5C}" sibTransId="{7043FB4B-2B67-454B-BE4E-CC5313411E8B}"/>
    <dgm:cxn modelId="{C911A2BB-8414-4E1E-8624-79CE6AFBC606}" type="presOf" srcId="{89822BFE-54EB-4793-9778-45FB8CBA48A5}" destId="{FD0BD659-9EC6-4857-AC76-AA3AC77B8AF9}" srcOrd="0" destOrd="2" presId="urn:microsoft.com/office/officeart/2005/8/layout/chevron1"/>
    <dgm:cxn modelId="{48D989BF-0359-4C31-9BC9-98533E82B32A}" type="presOf" srcId="{325BD09E-F24C-4973-970D-08244A468E3E}" destId="{24F2D27F-241A-457E-AC77-0738E6B47628}" srcOrd="0" destOrd="0" presId="urn:microsoft.com/office/officeart/2005/8/layout/chevron1"/>
    <dgm:cxn modelId="{27ABA7C0-AC07-4B03-AA61-0A9C759F518B}" srcId="{8E7EA95D-3C59-4662-B1BC-90561EC4DCB6}" destId="{238A9759-C95F-464C-92EC-2694997F590F}" srcOrd="1" destOrd="0" parTransId="{F0A89B19-7360-4C92-B372-4090008602DD}" sibTransId="{D4C9256F-9007-4302-83FD-0550D7CA9F33}"/>
    <dgm:cxn modelId="{8172DAC8-762D-40B7-8ABB-44C0A8B28424}" srcId="{F02781DC-A4F3-4805-BC68-B5C102C3FEA7}" destId="{BEBCC8FC-7B72-461D-BE3E-14E40EE4D958}" srcOrd="1" destOrd="0" parTransId="{3D07431F-11E2-445E-B889-8437BD644E14}" sibTransId="{76320A9A-C245-479F-A342-9C19A515D1D4}"/>
    <dgm:cxn modelId="{196928CA-9B10-4D64-85C4-39309FF08B06}" type="presOf" srcId="{F0A8F459-F48A-46FB-A6BE-41C3E322E33C}" destId="{24F2D27F-241A-457E-AC77-0738E6B47628}" srcOrd="0" destOrd="4" presId="urn:microsoft.com/office/officeart/2005/8/layout/chevron1"/>
    <dgm:cxn modelId="{C7D2E2E0-0AFD-49FB-A2D3-240F39989F1D}" type="presOf" srcId="{CA374505-4CDF-4E26-B63E-75E21C354975}" destId="{24F2D27F-241A-457E-AC77-0738E6B47628}" srcOrd="0" destOrd="3" presId="urn:microsoft.com/office/officeart/2005/8/layout/chevron1"/>
    <dgm:cxn modelId="{F99AC1FE-4C7E-4912-A0D3-AE7C14DF4267}" srcId="{F02781DC-A4F3-4805-BC68-B5C102C3FEA7}" destId="{325BD09E-F24C-4973-970D-08244A468E3E}" srcOrd="0" destOrd="0" parTransId="{CB878AF1-1535-4C2E-B94B-7EA5066E57E0}" sibTransId="{FE48CA9A-8042-4CD8-A12B-B83F17BDBBF8}"/>
    <dgm:cxn modelId="{39AE6C5C-6116-461C-87C2-9A2ED9B6B5D6}" type="presParOf" srcId="{2BF65008-6C20-4A18-A692-DEE085E63ED3}" destId="{59950051-DD25-4AD4-BE1C-2B1652DE09A8}" srcOrd="0" destOrd="0" presId="urn:microsoft.com/office/officeart/2005/8/layout/chevron1"/>
    <dgm:cxn modelId="{BFAB486A-1E0D-4DB6-9868-5EBCDC7509EC}" type="presParOf" srcId="{59950051-DD25-4AD4-BE1C-2B1652DE09A8}" destId="{D8C789CB-D15C-4AA7-888F-9F234EFD449B}" srcOrd="0" destOrd="0" presId="urn:microsoft.com/office/officeart/2005/8/layout/chevron1"/>
    <dgm:cxn modelId="{1BA4D4E6-DE8A-45D5-A27A-810F41629BD3}" type="presParOf" srcId="{59950051-DD25-4AD4-BE1C-2B1652DE09A8}" destId="{FD0BD659-9EC6-4857-AC76-AA3AC77B8AF9}" srcOrd="1" destOrd="0" presId="urn:microsoft.com/office/officeart/2005/8/layout/chevron1"/>
    <dgm:cxn modelId="{9F32E832-C5F0-4EA3-8248-1ED282ECBFE9}" type="presParOf" srcId="{2BF65008-6C20-4A18-A692-DEE085E63ED3}" destId="{8917E639-BC23-4A7B-98C5-230ACF22E338}" srcOrd="1" destOrd="0" presId="urn:microsoft.com/office/officeart/2005/8/layout/chevron1"/>
    <dgm:cxn modelId="{F457008F-572A-45D6-91CB-79D7CC013F85}" type="presParOf" srcId="{2BF65008-6C20-4A18-A692-DEE085E63ED3}" destId="{56B3471A-1480-4A7B-84B6-FFD5FFBBFAF3}" srcOrd="2" destOrd="0" presId="urn:microsoft.com/office/officeart/2005/8/layout/chevron1"/>
    <dgm:cxn modelId="{D61DC022-B168-4019-ADAD-9B9953B1A301}" type="presParOf" srcId="{56B3471A-1480-4A7B-84B6-FFD5FFBBFAF3}" destId="{9FEDDD0A-4922-44A0-8189-4898BF502570}" srcOrd="0" destOrd="0" presId="urn:microsoft.com/office/officeart/2005/8/layout/chevron1"/>
    <dgm:cxn modelId="{F1FAB83A-D19C-471B-923A-5E78A084B5BC}" type="presParOf" srcId="{56B3471A-1480-4A7B-84B6-FFD5FFBBFAF3}" destId="{24F2D27F-241A-457E-AC77-0738E6B4762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20778-0C91-4917-9DF5-39EAE37BB08D}">
      <dsp:nvSpPr>
        <dsp:cNvPr id="0" name=""/>
        <dsp:cNvSpPr/>
      </dsp:nvSpPr>
      <dsp:spPr>
        <a:xfrm>
          <a:off x="0" y="384918"/>
          <a:ext cx="10539339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970" tIns="333248" rIns="8179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Dependence on accurate fiducial point identification.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Challenges in detecting points due to unique facial characteristics (e.g., flat chin, projecting lips, concave nose).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Fiducial point quantity and location variations with changing facial expressions.</a:t>
          </a:r>
          <a:endParaRPr lang="en-US" sz="1600" kern="1200"/>
        </a:p>
      </dsp:txBody>
      <dsp:txXfrm>
        <a:off x="0" y="384918"/>
        <a:ext cx="10539339" cy="1436400"/>
      </dsp:txXfrm>
    </dsp:sp>
    <dsp:sp modelId="{0498C4E4-1898-453B-AFE8-D13B65E36448}">
      <dsp:nvSpPr>
        <dsp:cNvPr id="0" name=""/>
        <dsp:cNvSpPr/>
      </dsp:nvSpPr>
      <dsp:spPr>
        <a:xfrm>
          <a:off x="526966" y="148758"/>
          <a:ext cx="737753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3" tIns="0" rIns="2788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Existing Profile Recognition Challenges:</a:t>
          </a:r>
          <a:endParaRPr lang="en-US" sz="1600" kern="1200"/>
        </a:p>
      </dsp:txBody>
      <dsp:txXfrm>
        <a:off x="550023" y="171815"/>
        <a:ext cx="7331423" cy="426206"/>
      </dsp:txXfrm>
    </dsp:sp>
    <dsp:sp modelId="{E4D8901E-5A74-406B-A2A8-091778815EFE}">
      <dsp:nvSpPr>
        <dsp:cNvPr id="0" name=""/>
        <dsp:cNvSpPr/>
      </dsp:nvSpPr>
      <dsp:spPr>
        <a:xfrm>
          <a:off x="0" y="2143878"/>
          <a:ext cx="10539339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970" tIns="333248" rIns="81797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Introduction of a shape predictor using landmark matching.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Focus on utilizing profile data instead of traditional fiducial point extraction.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Application of dynamic time warping for face profile matching from nasion to throat.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Experimental validation on profile face image databases.</a:t>
          </a:r>
          <a:endParaRPr lang="en-US" sz="1600" kern="1200"/>
        </a:p>
      </dsp:txBody>
      <dsp:txXfrm>
        <a:off x="0" y="2143878"/>
        <a:ext cx="10539339" cy="1461600"/>
      </dsp:txXfrm>
    </dsp:sp>
    <dsp:sp modelId="{6EF5A590-DB9F-4601-BB02-A3036EDA10BE}">
      <dsp:nvSpPr>
        <dsp:cNvPr id="0" name=""/>
        <dsp:cNvSpPr/>
      </dsp:nvSpPr>
      <dsp:spPr>
        <a:xfrm>
          <a:off x="526966" y="1907718"/>
          <a:ext cx="737753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853" tIns="0" rIns="2788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Innovative Approach:</a:t>
          </a:r>
          <a:endParaRPr lang="en-US" sz="1600" kern="1200"/>
        </a:p>
      </dsp:txBody>
      <dsp:txXfrm>
        <a:off x="550023" y="1930775"/>
        <a:ext cx="7331423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8F2B-AB66-4297-9392-77D9112D4B91}">
      <dsp:nvSpPr>
        <dsp:cNvPr id="0" name=""/>
        <dsp:cNvSpPr/>
      </dsp:nvSpPr>
      <dsp:spPr>
        <a:xfrm>
          <a:off x="17174" y="423181"/>
          <a:ext cx="1134733" cy="853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44430-7639-483E-92FF-8FB85187B3C3}">
      <dsp:nvSpPr>
        <dsp:cNvPr id="0" name=""/>
        <dsp:cNvSpPr/>
      </dsp:nvSpPr>
      <dsp:spPr>
        <a:xfrm>
          <a:off x="17174" y="1386624"/>
          <a:ext cx="3242095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Significance of Facial Profile:</a:t>
          </a:r>
          <a:endParaRPr lang="en-US" sz="1800" kern="1200"/>
        </a:p>
      </dsp:txBody>
      <dsp:txXfrm>
        <a:off x="17174" y="1386624"/>
        <a:ext cx="3242095" cy="365765"/>
      </dsp:txXfrm>
    </dsp:sp>
    <dsp:sp modelId="{B35EF07F-5BE3-4E8F-9561-B18C06CB4D1B}">
      <dsp:nvSpPr>
        <dsp:cNvPr id="0" name=""/>
        <dsp:cNvSpPr/>
      </dsp:nvSpPr>
      <dsp:spPr>
        <a:xfrm>
          <a:off x="17174" y="1803547"/>
          <a:ext cx="3242095" cy="117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facial profile provides an additional structural view for face recognition.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Simplicity and reliability in assessing facial profiles compared to frontal views.</a:t>
          </a:r>
          <a:endParaRPr lang="en-US" sz="1300" kern="1200"/>
        </a:p>
      </dsp:txBody>
      <dsp:txXfrm>
        <a:off x="17174" y="1803547"/>
        <a:ext cx="3242095" cy="1177547"/>
      </dsp:txXfrm>
    </dsp:sp>
    <dsp:sp modelId="{A75381AB-710B-46C5-A344-0EF1E2899409}">
      <dsp:nvSpPr>
        <dsp:cNvPr id="0" name=""/>
        <dsp:cNvSpPr/>
      </dsp:nvSpPr>
      <dsp:spPr>
        <a:xfrm>
          <a:off x="3826637" y="423181"/>
          <a:ext cx="1134733" cy="853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EEC0A-1568-4A31-844D-BEA9927C573E}">
      <dsp:nvSpPr>
        <dsp:cNvPr id="0" name=""/>
        <dsp:cNvSpPr/>
      </dsp:nvSpPr>
      <dsp:spPr>
        <a:xfrm>
          <a:off x="3826637" y="1386624"/>
          <a:ext cx="3242095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Previous Approaches:</a:t>
          </a:r>
          <a:endParaRPr lang="en-US" sz="1800" kern="1200"/>
        </a:p>
      </dsp:txBody>
      <dsp:txXfrm>
        <a:off x="3826637" y="1386624"/>
        <a:ext cx="3242095" cy="365765"/>
      </dsp:txXfrm>
    </dsp:sp>
    <dsp:sp modelId="{5858456B-5F90-40D5-8308-19F309F2A07C}">
      <dsp:nvSpPr>
        <dsp:cNvPr id="0" name=""/>
        <dsp:cNvSpPr/>
      </dsp:nvSpPr>
      <dsp:spPr>
        <a:xfrm>
          <a:off x="3826637" y="1803547"/>
          <a:ext cx="3242095" cy="117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Dependency on accurate fiducial point identification and their associations.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Tangency-based methods for reference point selection but limited applicability (e.g., protruding lips).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Landmark detection approaches, invariant to rotation, translation, and scaling.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Utilization of scale space for analyzing profile features and deriving fiducials.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Extraction of face descriptors from 3D range photos, considering depth and curvature.</a:t>
          </a:r>
          <a:endParaRPr lang="en-US" sz="1300" kern="1200"/>
        </a:p>
      </dsp:txBody>
      <dsp:txXfrm>
        <a:off x="3826637" y="1803547"/>
        <a:ext cx="3242095" cy="1177547"/>
      </dsp:txXfrm>
    </dsp:sp>
    <dsp:sp modelId="{CD05F6AB-3589-4BE8-B32A-C7A483EC02FE}">
      <dsp:nvSpPr>
        <dsp:cNvPr id="0" name=""/>
        <dsp:cNvSpPr/>
      </dsp:nvSpPr>
      <dsp:spPr>
        <a:xfrm>
          <a:off x="7636099" y="423181"/>
          <a:ext cx="1134733" cy="8534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0F292-A599-4820-8588-88FAFE9DFF45}">
      <dsp:nvSpPr>
        <dsp:cNvPr id="0" name=""/>
        <dsp:cNvSpPr/>
      </dsp:nvSpPr>
      <dsp:spPr>
        <a:xfrm>
          <a:off x="7636099" y="1386624"/>
          <a:ext cx="3242095" cy="36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Advancements:</a:t>
          </a:r>
          <a:endParaRPr lang="en-US" sz="1800" kern="1200"/>
        </a:p>
      </dsp:txBody>
      <dsp:txXfrm>
        <a:off x="7636099" y="1386624"/>
        <a:ext cx="3242095" cy="365765"/>
      </dsp:txXfrm>
    </dsp:sp>
    <dsp:sp modelId="{0DFB766F-BC8E-4054-9226-21C2F050FF01}">
      <dsp:nvSpPr>
        <dsp:cNvPr id="0" name=""/>
        <dsp:cNvSpPr/>
      </dsp:nvSpPr>
      <dsp:spPr>
        <a:xfrm>
          <a:off x="7636099" y="1803547"/>
          <a:ext cx="3242095" cy="1177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Transition from traditional fiducial-based approaches to landmark-based methods.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Overcoming limitations of tangency-based techniques.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Utilization of 3D range images for accurate pronasale and nasion extraction.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Incorporation of high-level sets of depth and curvature relationships for face recognition.</a:t>
          </a:r>
          <a:endParaRPr lang="en-US" sz="1300" kern="1200"/>
        </a:p>
      </dsp:txBody>
      <dsp:txXfrm>
        <a:off x="7636099" y="1803547"/>
        <a:ext cx="3242095" cy="117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89CB-D15C-4AA7-888F-9F234EFD449B}">
      <dsp:nvSpPr>
        <dsp:cNvPr id="0" name=""/>
        <dsp:cNvSpPr/>
      </dsp:nvSpPr>
      <dsp:spPr>
        <a:xfrm>
          <a:off x="1599" y="1138"/>
          <a:ext cx="5554085" cy="864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Challenges in Fiducial Point Extraction</a:t>
          </a:r>
          <a:endParaRPr lang="en-US" sz="1600" kern="1200"/>
        </a:p>
      </dsp:txBody>
      <dsp:txXfrm>
        <a:off x="433599" y="1138"/>
        <a:ext cx="4690085" cy="864000"/>
      </dsp:txXfrm>
    </dsp:sp>
    <dsp:sp modelId="{FD0BD659-9EC6-4857-AC76-AA3AC77B8AF9}">
      <dsp:nvSpPr>
        <dsp:cNvPr id="0" name=""/>
        <dsp:cNvSpPr/>
      </dsp:nvSpPr>
      <dsp:spPr>
        <a:xfrm>
          <a:off x="1599" y="973138"/>
          <a:ext cx="4443268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Numerous techniques for fiducial point identification.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Inconsistent extraction due to diverse facial profiles.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Variation in isolated fiducials over the years.</a:t>
          </a:r>
          <a:endParaRPr lang="en-US" sz="1600" kern="1200"/>
        </a:p>
      </dsp:txBody>
      <dsp:txXfrm>
        <a:off x="1599" y="973138"/>
        <a:ext cx="4443268" cy="2430000"/>
      </dsp:txXfrm>
    </dsp:sp>
    <dsp:sp modelId="{9FEDDD0A-4922-44A0-8189-4898BF502570}">
      <dsp:nvSpPr>
        <dsp:cNvPr id="0" name=""/>
        <dsp:cNvSpPr/>
      </dsp:nvSpPr>
      <dsp:spPr>
        <a:xfrm>
          <a:off x="5339684" y="1138"/>
          <a:ext cx="5554085" cy="864000"/>
        </a:xfrm>
        <a:prstGeom prst="chevron">
          <a:avLst/>
        </a:prstGeom>
        <a:solidFill>
          <a:schemeClr val="tx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Dynamic Wrapping Algorithm for Face Recognition</a:t>
          </a:r>
          <a:endParaRPr lang="en-US" sz="1600" kern="1200" dirty="0"/>
        </a:p>
      </dsp:txBody>
      <dsp:txXfrm>
        <a:off x="5771684" y="1138"/>
        <a:ext cx="4690085" cy="864000"/>
      </dsp:txXfrm>
    </dsp:sp>
    <dsp:sp modelId="{24F2D27F-241A-457E-AC77-0738E6B47628}">
      <dsp:nvSpPr>
        <dsp:cNvPr id="0" name=""/>
        <dsp:cNvSpPr/>
      </dsp:nvSpPr>
      <dsp:spPr>
        <a:xfrm>
          <a:off x="5339684" y="973138"/>
          <a:ext cx="4443268" cy="24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Collection of training dataset images.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Extraction of facial landmarks in the dataset.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Establishment of a model database with training dataset landmarks.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Dynamic Time Warping (DTW) applied to facial profile region (nose to throat) based on landmark values.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DTW chosen for reliable time series distance measurement.</a:t>
          </a:r>
          <a:endParaRPr lang="en-US" sz="1600" kern="1200"/>
        </a:p>
      </dsp:txBody>
      <dsp:txXfrm>
        <a:off x="5339684" y="973138"/>
        <a:ext cx="4443268" cy="24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8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0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9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3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7120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7297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15179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127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304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572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3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0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43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2" name="Rectangle 1045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47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7ABF-BCFE-81CA-10CA-9F73BC903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effectLst/>
              </a:rPr>
              <a:t>Face Recognition Using Dynamic Time Wrapping Algorithm</a:t>
            </a:r>
            <a:br>
              <a:rPr lang="en-US" sz="3000">
                <a:effectLst/>
              </a:rPr>
            </a:br>
            <a:endParaRPr lang="en-US" sz="300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2B3CB-79E2-2CC9-5360-3053E5DBE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172570"/>
            <a:ext cx="4945183" cy="30162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Computation intelligence </a:t>
            </a:r>
          </a:p>
          <a:p>
            <a:pPr>
              <a:lnSpc>
                <a:spcPct val="110000"/>
              </a:lnSpc>
            </a:pPr>
            <a:r>
              <a:rPr lang="en-US" sz="2000"/>
              <a:t>Prof. Andreas Pech</a:t>
            </a:r>
          </a:p>
          <a:p>
            <a:pPr>
              <a:lnSpc>
                <a:spcPct val="110000"/>
              </a:lnSpc>
            </a:pPr>
            <a:r>
              <a:rPr lang="en-US" sz="2000"/>
              <a:t>Submitted by :</a:t>
            </a:r>
          </a:p>
          <a:p>
            <a:pPr>
              <a:lnSpc>
                <a:spcPct val="110000"/>
              </a:lnSpc>
            </a:pPr>
            <a:r>
              <a:rPr lang="en-US" sz="2000" b="1">
                <a:effectLst/>
              </a:rPr>
              <a:t>Muhammad Haris (1440274)</a:t>
            </a:r>
          </a:p>
          <a:p>
            <a:pPr>
              <a:lnSpc>
                <a:spcPct val="110000"/>
              </a:lnSpc>
            </a:pPr>
            <a:r>
              <a:rPr lang="en-US" sz="2000" b="1">
                <a:effectLst/>
              </a:rPr>
              <a:t>Yatish Sharma(1457597)</a:t>
            </a:r>
            <a:endParaRPr lang="en-US" sz="2000"/>
          </a:p>
        </p:txBody>
      </p:sp>
      <p:pic>
        <p:nvPicPr>
          <p:cNvPr id="1028" name="Picture 4" descr="facial recognition system konzept. gesichtserkennung. 3d scannen. gesicht-id. vektor-wireframe-konzept. polygon-vektor-design. biometrischen scan - facial recognition stock-grafiken, -clipart, -cartoons und -symbole">
            <a:extLst>
              <a:ext uri="{FF2B5EF4-FFF2-40B4-BE49-F238E27FC236}">
                <a16:creationId xmlns:a16="http://schemas.microsoft.com/office/drawing/2014/main" id="{C0CEA739-6E02-26DE-26BB-FCF5DE636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11680"/>
          <a:stretch/>
        </p:blipFill>
        <p:spPr bwMode="auto">
          <a:xfrm>
            <a:off x="6662167" y="657369"/>
            <a:ext cx="4994209" cy="553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6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FC2A-DB15-BC26-C20E-C0FB7CB2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IN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2F7A6D-2124-028E-8D50-62D583ACE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822306"/>
              </p:ext>
            </p:extLst>
          </p:nvPr>
        </p:nvGraphicFramePr>
        <p:xfrm>
          <a:off x="1103312" y="2763520"/>
          <a:ext cx="10539339" cy="375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89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FC2A-DB15-BC26-C20E-C0FB7CB2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3987F-11CE-B83B-E7CA-E13DC76FC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11126"/>
              </p:ext>
            </p:extLst>
          </p:nvPr>
        </p:nvGraphicFramePr>
        <p:xfrm>
          <a:off x="648930" y="2044253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30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FC2A-DB15-BC26-C20E-C0FB7CB2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EBEB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AB7F0B-C525-CCE5-E90A-F1308D3EF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1716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8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FC2A-DB15-BC26-C20E-C0FB7CB2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/>
            </a:br>
            <a:r>
              <a:rPr lang="en-US" sz="3800"/>
              <a:t>Block Diagram:</a:t>
            </a:r>
          </a:p>
        </p:txBody>
      </p:sp>
      <p:pic>
        <p:nvPicPr>
          <p:cNvPr id="6" name="Picture 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CDABAB50-123B-C27E-7C77-723105BE0B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r="-1" b="7369"/>
          <a:stretch/>
        </p:blipFill>
        <p:spPr>
          <a:xfrm>
            <a:off x="635458" y="640080"/>
            <a:ext cx="918606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88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19E1-F2A2-055B-6A1A-FBECE207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92" y="470704"/>
            <a:ext cx="6921463" cy="61384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Facial Landmark Technique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facial landmarks for fiducial point extraction.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Landmarks include brows, eyes, jaw, nose, and mouth.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face alignment, head posture estimation, blink detection,   and more.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facial structure identification using shape prediction.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Profile Matching using Dynamic Time Warping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DTW as the approach for comparing sequences of varying length.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Absolute curvature values used to describe facial contours.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alignment determined with Needleman-Wunsch global alignment.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DTW distance for similarity assessment.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for measuring the similarity between facial profiles.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Penalty adjustments for vertical and horizontal gaps.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alignment score (D(m, n)) for profile matching.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miling with red dots&#10;&#10;Description automatically generated">
            <a:extLst>
              <a:ext uri="{FF2B5EF4-FFF2-40B4-BE49-F238E27FC236}">
                <a16:creationId xmlns:a16="http://schemas.microsoft.com/office/drawing/2014/main" id="{5BC7474F-8A21-277A-7370-C63471F8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r="1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873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7EBFBD-059B-D244-FB41-62488043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941638"/>
            <a:ext cx="85532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B208C7-7881-DCB3-D3AF-41495551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872" y="294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19E1-F2A2-055B-6A1A-FBECE207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239" y="643467"/>
            <a:ext cx="9338929" cy="5571066"/>
          </a:xfrm>
        </p:spPr>
        <p:txBody>
          <a:bodyPr>
            <a:normAutofit/>
          </a:bodyPr>
          <a:lstStyle/>
          <a:p>
            <a:pPr marL="0" indent="0" defTabSz="429768">
              <a:spcBef>
                <a:spcPts val="940"/>
              </a:spcBef>
              <a:buNone/>
            </a:pPr>
            <a:r>
              <a:rPr lang="en-US" sz="1880" b="1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Setup</a:t>
            </a:r>
            <a:endParaRPr lang="en-US" sz="1880" b="0" i="0" kern="120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98373" lvl="1" indent="-268605" defTabSz="429768">
              <a:spcBef>
                <a:spcPts val="940"/>
              </a:spcBef>
              <a:buFont typeface="+mj-lt"/>
              <a:buAutoNum type="arabicPeriod"/>
            </a:pPr>
            <a:r>
              <a:rPr lang="en-US" sz="1692" b="0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Utilized celebrity dataset with varying angles and expressions.</a:t>
            </a:r>
          </a:p>
          <a:p>
            <a:pPr marL="698373" lvl="1" indent="-268605" defTabSz="429768">
              <a:spcBef>
                <a:spcPts val="940"/>
              </a:spcBef>
              <a:buFont typeface="+mj-lt"/>
              <a:buAutoNum type="arabicPeriod"/>
            </a:pPr>
            <a:r>
              <a:rPr lang="en-US" sz="1692" b="0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Applied the dynamic wrapping algorithm to compute distances between images.</a:t>
            </a:r>
          </a:p>
          <a:p>
            <a:pPr marL="698373" lvl="1" indent="-268605" defTabSz="429768">
              <a:spcBef>
                <a:spcPts val="940"/>
              </a:spcBef>
              <a:buFont typeface="+mj-lt"/>
              <a:buAutoNum type="arabicPeriod"/>
            </a:pPr>
            <a:r>
              <a:rPr lang="en-US" sz="1692" b="0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Examined four different actors with images from separate events, angles, and expressions.</a:t>
            </a:r>
          </a:p>
          <a:p>
            <a:pPr marL="698373" lvl="1" indent="-268605" defTabSz="429768">
              <a:spcBef>
                <a:spcPts val="940"/>
              </a:spcBef>
              <a:buFont typeface="+mj-lt"/>
              <a:buAutoNum type="arabicPeriod"/>
            </a:pPr>
            <a:r>
              <a:rPr lang="en-US" sz="1692" b="0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 the distance recognition threshold at 5, considering variations due to photo angles.</a:t>
            </a:r>
          </a:p>
          <a:p>
            <a:pPr marL="0" indent="0" defTabSz="429768">
              <a:spcBef>
                <a:spcPts val="940"/>
              </a:spcBef>
              <a:buNone/>
            </a:pPr>
            <a:r>
              <a:rPr lang="en-US" sz="1880" b="1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 Overview</a:t>
            </a:r>
            <a:endParaRPr lang="en-US" sz="1880" b="0" i="0" kern="120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defTabSz="429768">
              <a:spcBef>
                <a:spcPts val="940"/>
              </a:spcBef>
              <a:buNone/>
            </a:pPr>
            <a:r>
              <a:rPr lang="en-US" sz="1692" b="0" i="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Threshold of 5 									    For Threshold of 10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252D59-BFB4-C572-28CE-38DA09836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93421"/>
              </p:ext>
            </p:extLst>
          </p:nvPr>
        </p:nvGraphicFramePr>
        <p:xfrm>
          <a:off x="1043239" y="3717092"/>
          <a:ext cx="5019555" cy="2415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2845">
                  <a:extLst>
                    <a:ext uri="{9D8B030D-6E8A-4147-A177-3AD203B41FA5}">
                      <a16:colId xmlns:a16="http://schemas.microsoft.com/office/drawing/2014/main" val="1519633961"/>
                    </a:ext>
                  </a:extLst>
                </a:gridCol>
                <a:gridCol w="1475469">
                  <a:extLst>
                    <a:ext uri="{9D8B030D-6E8A-4147-A177-3AD203B41FA5}">
                      <a16:colId xmlns:a16="http://schemas.microsoft.com/office/drawing/2014/main" val="1926581009"/>
                    </a:ext>
                  </a:extLst>
                </a:gridCol>
                <a:gridCol w="1871241">
                  <a:extLst>
                    <a:ext uri="{9D8B030D-6E8A-4147-A177-3AD203B41FA5}">
                      <a16:colId xmlns:a16="http://schemas.microsoft.com/office/drawing/2014/main" val="81581903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Actor Name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DTW Distance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Result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7951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Angelina Jolie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2.75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Face Recognized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206965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Brat Pitt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9.19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Face Not Recognized 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468438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Jhonny Depp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4.98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Face Recognized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392205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Drake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7.38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Face Not Recognized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1103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244BE3-37EE-A7C5-0910-F7142890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49222"/>
              </p:ext>
            </p:extLst>
          </p:nvPr>
        </p:nvGraphicFramePr>
        <p:xfrm>
          <a:off x="6362147" y="3710692"/>
          <a:ext cx="5090115" cy="2415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429">
                  <a:extLst>
                    <a:ext uri="{9D8B030D-6E8A-4147-A177-3AD203B41FA5}">
                      <a16:colId xmlns:a16="http://schemas.microsoft.com/office/drawing/2014/main" val="4182253140"/>
                    </a:ext>
                  </a:extLst>
                </a:gridCol>
                <a:gridCol w="1912843">
                  <a:extLst>
                    <a:ext uri="{9D8B030D-6E8A-4147-A177-3AD203B41FA5}">
                      <a16:colId xmlns:a16="http://schemas.microsoft.com/office/drawing/2014/main" val="3342470737"/>
                    </a:ext>
                  </a:extLst>
                </a:gridCol>
                <a:gridCol w="1912843">
                  <a:extLst>
                    <a:ext uri="{9D8B030D-6E8A-4147-A177-3AD203B41FA5}">
                      <a16:colId xmlns:a16="http://schemas.microsoft.com/office/drawing/2014/main" val="2633014989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Actor Name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DTW Distance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Result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418116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Angelina Jolie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2.75 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Face Recognized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303945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Brat Pitt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9.19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Face Recognized 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23143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Jhonny Depp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4.98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Face Recognized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726412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Drake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>
                          <a:effectLst/>
                        </a:rPr>
                        <a:t>7.38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kern="100" dirty="0">
                          <a:effectLst/>
                        </a:rPr>
                        <a:t>Face Recognized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0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7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F50EE595-E569-21C9-D8D5-3979F2EE2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03" r="54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6C378-3825-911B-95DE-34641A62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395" y="472622"/>
            <a:ext cx="5758551" cy="65319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b="1" i="0" dirty="0">
              <a:effectLst/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a Facial Landmarks technique for face recognition.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profile information stored in the model database.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dynamic time warping (DTW) for matching facial profile portions.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demonstrated, even for profiles with significant expression variations.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Slight susceptibility to noise, with potential for improvement through precise verification methods.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74499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691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Bierstadt</vt:lpstr>
      <vt:lpstr>Calibri</vt:lpstr>
      <vt:lpstr>Century Gothic</vt:lpstr>
      <vt:lpstr>Söhne</vt:lpstr>
      <vt:lpstr>Times New Roman</vt:lpstr>
      <vt:lpstr>Wingdings 3</vt:lpstr>
      <vt:lpstr>GestaltVTI</vt:lpstr>
      <vt:lpstr>Ion</vt:lpstr>
      <vt:lpstr>Face Recognition Using Dynamic Time Wrapping Algorithm </vt:lpstr>
      <vt:lpstr>Summary </vt:lpstr>
      <vt:lpstr>Literature Review</vt:lpstr>
      <vt:lpstr>Methodology</vt:lpstr>
      <vt:lpstr> Block Diagram: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Dynamic Time Wrapping Algorithm </dc:title>
  <dc:creator>Yatish Sharma -</dc:creator>
  <cp:lastModifiedBy>Muhammad Haris</cp:lastModifiedBy>
  <cp:revision>11</cp:revision>
  <dcterms:created xsi:type="dcterms:W3CDTF">2023-09-28T09:41:47Z</dcterms:created>
  <dcterms:modified xsi:type="dcterms:W3CDTF">2023-09-28T23:00:39Z</dcterms:modified>
</cp:coreProperties>
</file>