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7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8" r:id="rId3"/>
    <p:sldId id="259" r:id="rId4"/>
    <p:sldId id="258" r:id="rId5"/>
    <p:sldId id="269" r:id="rId6"/>
    <p:sldId id="270" r:id="rId7"/>
    <p:sldId id="272" r:id="rId8"/>
    <p:sldId id="27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57" autoAdjust="0"/>
  </p:normalViewPr>
  <p:slideViewPr>
    <p:cSldViewPr snapToGrid="0">
      <p:cViewPr varScale="1">
        <p:scale>
          <a:sx n="77" d="100"/>
          <a:sy n="77" d="100"/>
        </p:scale>
        <p:origin x="268" y="56"/>
      </p:cViewPr>
      <p:guideLst/>
    </p:cSldViewPr>
  </p:slideViewPr>
  <p:outlineViewPr>
    <p:cViewPr>
      <p:scale>
        <a:sx n="33" d="100"/>
        <a:sy n="33" d="100"/>
      </p:scale>
      <p:origin x="0" y="-64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BFD90D-F6E3-4FD7-8BC0-58C91C23E73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94C3EC-632E-4C86-95EA-9C8AC3F0DFFD}">
      <dgm:prSet/>
      <dgm:spPr/>
      <dgm:t>
        <a:bodyPr/>
        <a:lstStyle/>
        <a:p>
          <a:r>
            <a:rPr lang="en-US" b="1"/>
            <a:t>Solution :</a:t>
          </a:r>
          <a:endParaRPr lang="en-US"/>
        </a:p>
      </dgm:t>
    </dgm:pt>
    <dgm:pt modelId="{8F7D85C5-DFCA-4119-BB6B-A958F567471F}" type="parTrans" cxnId="{20000E70-9BED-42F1-A64B-00EDFC65EBC0}">
      <dgm:prSet/>
      <dgm:spPr/>
      <dgm:t>
        <a:bodyPr/>
        <a:lstStyle/>
        <a:p>
          <a:endParaRPr lang="en-US"/>
        </a:p>
      </dgm:t>
    </dgm:pt>
    <dgm:pt modelId="{897BEF69-7731-4871-893F-4552ED6DB542}" type="sibTrans" cxnId="{20000E70-9BED-42F1-A64B-00EDFC65EBC0}">
      <dgm:prSet/>
      <dgm:spPr/>
      <dgm:t>
        <a:bodyPr/>
        <a:lstStyle/>
        <a:p>
          <a:endParaRPr lang="en-US"/>
        </a:p>
      </dgm:t>
    </dgm:pt>
    <dgm:pt modelId="{6508A6A2-A2F0-4711-BA76-5D8C5FD2718F}">
      <dgm:prSet/>
      <dgm:spPr/>
      <dgm:t>
        <a:bodyPr/>
        <a:lstStyle/>
        <a:p>
          <a:r>
            <a:rPr lang="en-US"/>
            <a:t>Through this Project, we are :</a:t>
          </a:r>
        </a:p>
      </dgm:t>
    </dgm:pt>
    <dgm:pt modelId="{19092CBB-E9CC-4D27-A2AE-0D63B91F695B}" type="parTrans" cxnId="{BA9881B5-ED29-4D21-B771-25790E7C32E2}">
      <dgm:prSet/>
      <dgm:spPr/>
      <dgm:t>
        <a:bodyPr/>
        <a:lstStyle/>
        <a:p>
          <a:endParaRPr lang="en-US"/>
        </a:p>
      </dgm:t>
    </dgm:pt>
    <dgm:pt modelId="{B8DB0343-260C-4A29-98D2-CB0148C32476}" type="sibTrans" cxnId="{BA9881B5-ED29-4D21-B771-25790E7C32E2}">
      <dgm:prSet/>
      <dgm:spPr/>
      <dgm:t>
        <a:bodyPr/>
        <a:lstStyle/>
        <a:p>
          <a:endParaRPr lang="en-US"/>
        </a:p>
      </dgm:t>
    </dgm:pt>
    <dgm:pt modelId="{CE3FABC6-B0DF-43AA-B487-C31C72118CF9}">
      <dgm:prSet/>
      <dgm:spPr/>
      <dgm:t>
        <a:bodyPr/>
        <a:lstStyle/>
        <a:p>
          <a:r>
            <a:rPr lang="en-US"/>
            <a:t>Improving the traffic light system to prioritize the passage of emergency vehicles efficiently.</a:t>
          </a:r>
        </a:p>
      </dgm:t>
    </dgm:pt>
    <dgm:pt modelId="{EF48F89C-B80D-4D20-B7B9-E148E9528E9E}" type="parTrans" cxnId="{1D214E5B-5F9D-49D4-90DC-B767B0C99968}">
      <dgm:prSet/>
      <dgm:spPr/>
      <dgm:t>
        <a:bodyPr/>
        <a:lstStyle/>
        <a:p>
          <a:endParaRPr lang="en-US"/>
        </a:p>
      </dgm:t>
    </dgm:pt>
    <dgm:pt modelId="{23C1F041-A641-4A1D-8E01-BF64E594F8E8}" type="sibTrans" cxnId="{1D214E5B-5F9D-49D4-90DC-B767B0C99968}">
      <dgm:prSet/>
      <dgm:spPr/>
      <dgm:t>
        <a:bodyPr/>
        <a:lstStyle/>
        <a:p>
          <a:endParaRPr lang="en-US"/>
        </a:p>
      </dgm:t>
    </dgm:pt>
    <dgm:pt modelId="{D938334B-2CAD-4B3B-86BA-0A2BDC063615}">
      <dgm:prSet/>
      <dgm:spPr/>
      <dgm:t>
        <a:bodyPr/>
        <a:lstStyle/>
        <a:p>
          <a:r>
            <a:rPr lang="en-US"/>
            <a:t>It saves time for emergency vehicles.</a:t>
          </a:r>
        </a:p>
      </dgm:t>
    </dgm:pt>
    <dgm:pt modelId="{B5AE0F3D-A89F-40F5-BEB0-0A9F52F7228F}" type="parTrans" cxnId="{783F33B9-97A7-464A-8810-BBFF57D22388}">
      <dgm:prSet/>
      <dgm:spPr/>
      <dgm:t>
        <a:bodyPr/>
        <a:lstStyle/>
        <a:p>
          <a:endParaRPr lang="en-US"/>
        </a:p>
      </dgm:t>
    </dgm:pt>
    <dgm:pt modelId="{BEF6BA74-D1FD-4B65-9257-68B4B03881F3}" type="sibTrans" cxnId="{783F33B9-97A7-464A-8810-BBFF57D22388}">
      <dgm:prSet/>
      <dgm:spPr/>
      <dgm:t>
        <a:bodyPr/>
        <a:lstStyle/>
        <a:p>
          <a:endParaRPr lang="en-US"/>
        </a:p>
      </dgm:t>
    </dgm:pt>
    <dgm:pt modelId="{6393A43B-9DEB-408D-82BA-6B4B6F19AC0F}">
      <dgm:prSet/>
      <dgm:spPr/>
      <dgm:t>
        <a:bodyPr/>
        <a:lstStyle/>
        <a:p>
          <a:r>
            <a:rPr lang="en-US" dirty="0"/>
            <a:t>It maintains the traffic flow by adjusting the traffic signal according to </a:t>
          </a:r>
        </a:p>
      </dgm:t>
    </dgm:pt>
    <dgm:pt modelId="{4012AD54-52CC-4C66-A551-71233B265868}" type="parTrans" cxnId="{FD4C0426-8B80-4DAA-9EF7-C82D627F188D}">
      <dgm:prSet/>
      <dgm:spPr/>
      <dgm:t>
        <a:bodyPr/>
        <a:lstStyle/>
        <a:p>
          <a:endParaRPr lang="en-US"/>
        </a:p>
      </dgm:t>
    </dgm:pt>
    <dgm:pt modelId="{2FBC4489-F65B-463A-AEE8-297FEBE42A08}" type="sibTrans" cxnId="{FD4C0426-8B80-4DAA-9EF7-C82D627F188D}">
      <dgm:prSet/>
      <dgm:spPr/>
      <dgm:t>
        <a:bodyPr/>
        <a:lstStyle/>
        <a:p>
          <a:endParaRPr lang="en-US"/>
        </a:p>
      </dgm:t>
    </dgm:pt>
    <dgm:pt modelId="{AE9EA321-FE91-448F-BD0B-871FCCC756E4}">
      <dgm:prSet/>
      <dgm:spPr/>
      <dgm:t>
        <a:bodyPr/>
        <a:lstStyle/>
        <a:p>
          <a:r>
            <a:rPr lang="en-US" dirty="0"/>
            <a:t>the emergency vehicles.</a:t>
          </a:r>
        </a:p>
      </dgm:t>
    </dgm:pt>
    <dgm:pt modelId="{8125EC89-E988-4D04-BAE8-40FD2EA90351}" type="parTrans" cxnId="{16F255F0-59C1-4F4B-9203-BF5B4ECD228F}">
      <dgm:prSet/>
      <dgm:spPr/>
      <dgm:t>
        <a:bodyPr/>
        <a:lstStyle/>
        <a:p>
          <a:endParaRPr lang="en-US"/>
        </a:p>
      </dgm:t>
    </dgm:pt>
    <dgm:pt modelId="{CA475442-7F4A-4446-B90C-689C786F3BB0}" type="sibTrans" cxnId="{16F255F0-59C1-4F4B-9203-BF5B4ECD228F}">
      <dgm:prSet/>
      <dgm:spPr/>
      <dgm:t>
        <a:bodyPr/>
        <a:lstStyle/>
        <a:p>
          <a:endParaRPr lang="en-US"/>
        </a:p>
      </dgm:t>
    </dgm:pt>
    <dgm:pt modelId="{FC4917FD-A21D-4E84-B4A3-DC0E334ACA06}" type="pres">
      <dgm:prSet presAssocID="{F9BFD90D-F6E3-4FD7-8BC0-58C91C23E73D}" presName="vert0" presStyleCnt="0">
        <dgm:presLayoutVars>
          <dgm:dir/>
          <dgm:animOne val="branch"/>
          <dgm:animLvl val="lvl"/>
        </dgm:presLayoutVars>
      </dgm:prSet>
      <dgm:spPr/>
    </dgm:pt>
    <dgm:pt modelId="{276BD707-58DF-4146-83C9-06E9C2D31A38}" type="pres">
      <dgm:prSet presAssocID="{7494C3EC-632E-4C86-95EA-9C8AC3F0DFFD}" presName="thickLine" presStyleLbl="alignNode1" presStyleIdx="0" presStyleCnt="6"/>
      <dgm:spPr/>
    </dgm:pt>
    <dgm:pt modelId="{41C07223-18F8-4F20-BF13-534E510DE9BC}" type="pres">
      <dgm:prSet presAssocID="{7494C3EC-632E-4C86-95EA-9C8AC3F0DFFD}" presName="horz1" presStyleCnt="0"/>
      <dgm:spPr/>
    </dgm:pt>
    <dgm:pt modelId="{0DACD2D7-8410-488B-95E8-1FDDFC46A0CA}" type="pres">
      <dgm:prSet presAssocID="{7494C3EC-632E-4C86-95EA-9C8AC3F0DFFD}" presName="tx1" presStyleLbl="revTx" presStyleIdx="0" presStyleCnt="6"/>
      <dgm:spPr/>
    </dgm:pt>
    <dgm:pt modelId="{4F2B57EE-73F4-4779-BB4D-96C3CA558A47}" type="pres">
      <dgm:prSet presAssocID="{7494C3EC-632E-4C86-95EA-9C8AC3F0DFFD}" presName="vert1" presStyleCnt="0"/>
      <dgm:spPr/>
    </dgm:pt>
    <dgm:pt modelId="{CC990B1D-0F43-4935-BE26-BAB2D44098EB}" type="pres">
      <dgm:prSet presAssocID="{6508A6A2-A2F0-4711-BA76-5D8C5FD2718F}" presName="thickLine" presStyleLbl="alignNode1" presStyleIdx="1" presStyleCnt="6"/>
      <dgm:spPr/>
    </dgm:pt>
    <dgm:pt modelId="{A8F0F352-69F6-49B2-94AE-FEB0AF93889B}" type="pres">
      <dgm:prSet presAssocID="{6508A6A2-A2F0-4711-BA76-5D8C5FD2718F}" presName="horz1" presStyleCnt="0"/>
      <dgm:spPr/>
    </dgm:pt>
    <dgm:pt modelId="{3EE868BE-7407-4232-8B17-386F62AF484B}" type="pres">
      <dgm:prSet presAssocID="{6508A6A2-A2F0-4711-BA76-5D8C5FD2718F}" presName="tx1" presStyleLbl="revTx" presStyleIdx="1" presStyleCnt="6"/>
      <dgm:spPr/>
    </dgm:pt>
    <dgm:pt modelId="{FCC64375-D315-4656-B810-22348B76D620}" type="pres">
      <dgm:prSet presAssocID="{6508A6A2-A2F0-4711-BA76-5D8C5FD2718F}" presName="vert1" presStyleCnt="0"/>
      <dgm:spPr/>
    </dgm:pt>
    <dgm:pt modelId="{CF32EB28-EAC2-4B3C-B3CB-A4D2122A5ADB}" type="pres">
      <dgm:prSet presAssocID="{CE3FABC6-B0DF-43AA-B487-C31C72118CF9}" presName="thickLine" presStyleLbl="alignNode1" presStyleIdx="2" presStyleCnt="6"/>
      <dgm:spPr/>
    </dgm:pt>
    <dgm:pt modelId="{4457CF98-FC44-4A80-AA0C-E1A5E0E6CBF1}" type="pres">
      <dgm:prSet presAssocID="{CE3FABC6-B0DF-43AA-B487-C31C72118CF9}" presName="horz1" presStyleCnt="0"/>
      <dgm:spPr/>
    </dgm:pt>
    <dgm:pt modelId="{758A68A0-36FB-47E1-8FF3-7721784DEB4A}" type="pres">
      <dgm:prSet presAssocID="{CE3FABC6-B0DF-43AA-B487-C31C72118CF9}" presName="tx1" presStyleLbl="revTx" presStyleIdx="2" presStyleCnt="6"/>
      <dgm:spPr/>
    </dgm:pt>
    <dgm:pt modelId="{FD8C86E2-120F-43C4-85A4-601317C14190}" type="pres">
      <dgm:prSet presAssocID="{CE3FABC6-B0DF-43AA-B487-C31C72118CF9}" presName="vert1" presStyleCnt="0"/>
      <dgm:spPr/>
    </dgm:pt>
    <dgm:pt modelId="{BC2A5357-8BC6-40B1-946B-BE4EF5DAC86D}" type="pres">
      <dgm:prSet presAssocID="{D938334B-2CAD-4B3B-86BA-0A2BDC063615}" presName="thickLine" presStyleLbl="alignNode1" presStyleIdx="3" presStyleCnt="6"/>
      <dgm:spPr/>
    </dgm:pt>
    <dgm:pt modelId="{6A567CF8-FE37-440E-9C90-66A4FDED98C6}" type="pres">
      <dgm:prSet presAssocID="{D938334B-2CAD-4B3B-86BA-0A2BDC063615}" presName="horz1" presStyleCnt="0"/>
      <dgm:spPr/>
    </dgm:pt>
    <dgm:pt modelId="{DF3EBD11-82C4-4683-874C-D7663E1E02BB}" type="pres">
      <dgm:prSet presAssocID="{D938334B-2CAD-4B3B-86BA-0A2BDC063615}" presName="tx1" presStyleLbl="revTx" presStyleIdx="3" presStyleCnt="6"/>
      <dgm:spPr/>
    </dgm:pt>
    <dgm:pt modelId="{C9B66475-B185-4B2A-B361-EBCC4BE117BB}" type="pres">
      <dgm:prSet presAssocID="{D938334B-2CAD-4B3B-86BA-0A2BDC063615}" presName="vert1" presStyleCnt="0"/>
      <dgm:spPr/>
    </dgm:pt>
    <dgm:pt modelId="{C12D68AC-5535-4FAF-9EDA-94739D0C1D24}" type="pres">
      <dgm:prSet presAssocID="{6393A43B-9DEB-408D-82BA-6B4B6F19AC0F}" presName="thickLine" presStyleLbl="alignNode1" presStyleIdx="4" presStyleCnt="6"/>
      <dgm:spPr/>
    </dgm:pt>
    <dgm:pt modelId="{98508DAD-60D7-4FC1-9E7D-D5749E88C318}" type="pres">
      <dgm:prSet presAssocID="{6393A43B-9DEB-408D-82BA-6B4B6F19AC0F}" presName="horz1" presStyleCnt="0"/>
      <dgm:spPr/>
    </dgm:pt>
    <dgm:pt modelId="{94D2B459-F11F-4865-A5CC-1201E7C8AAF2}" type="pres">
      <dgm:prSet presAssocID="{6393A43B-9DEB-408D-82BA-6B4B6F19AC0F}" presName="tx1" presStyleLbl="revTx" presStyleIdx="4" presStyleCnt="6"/>
      <dgm:spPr/>
    </dgm:pt>
    <dgm:pt modelId="{AF6C872D-FE2B-48B3-8C37-60C96456C50A}" type="pres">
      <dgm:prSet presAssocID="{6393A43B-9DEB-408D-82BA-6B4B6F19AC0F}" presName="vert1" presStyleCnt="0"/>
      <dgm:spPr/>
    </dgm:pt>
    <dgm:pt modelId="{4FAE688A-3858-4A68-A79B-F4DB6A3B0AA5}" type="pres">
      <dgm:prSet presAssocID="{AE9EA321-FE91-448F-BD0B-871FCCC756E4}" presName="thickLine" presStyleLbl="alignNode1" presStyleIdx="5" presStyleCnt="6"/>
      <dgm:spPr/>
    </dgm:pt>
    <dgm:pt modelId="{9DA72B72-B427-4C7C-A1E3-456695FBE6F0}" type="pres">
      <dgm:prSet presAssocID="{AE9EA321-FE91-448F-BD0B-871FCCC756E4}" presName="horz1" presStyleCnt="0"/>
      <dgm:spPr/>
    </dgm:pt>
    <dgm:pt modelId="{FECACDC9-1CF8-464D-902D-3EC0ED049062}" type="pres">
      <dgm:prSet presAssocID="{AE9EA321-FE91-448F-BD0B-871FCCC756E4}" presName="tx1" presStyleLbl="revTx" presStyleIdx="5" presStyleCnt="6"/>
      <dgm:spPr/>
    </dgm:pt>
    <dgm:pt modelId="{5A0D5BDC-53EC-4213-A700-5D64F72556D0}" type="pres">
      <dgm:prSet presAssocID="{AE9EA321-FE91-448F-BD0B-871FCCC756E4}" presName="vert1" presStyleCnt="0"/>
      <dgm:spPr/>
    </dgm:pt>
  </dgm:ptLst>
  <dgm:cxnLst>
    <dgm:cxn modelId="{DCA96D11-B09B-49B6-84E8-7A5B47FE660D}" type="presOf" srcId="{6393A43B-9DEB-408D-82BA-6B4B6F19AC0F}" destId="{94D2B459-F11F-4865-A5CC-1201E7C8AAF2}" srcOrd="0" destOrd="0" presId="urn:microsoft.com/office/officeart/2008/layout/LinedList"/>
    <dgm:cxn modelId="{A5E7EC14-9FD5-480A-9A5E-213FD531F308}" type="presOf" srcId="{F9BFD90D-F6E3-4FD7-8BC0-58C91C23E73D}" destId="{FC4917FD-A21D-4E84-B4A3-DC0E334ACA06}" srcOrd="0" destOrd="0" presId="urn:microsoft.com/office/officeart/2008/layout/LinedList"/>
    <dgm:cxn modelId="{FD4C0426-8B80-4DAA-9EF7-C82D627F188D}" srcId="{F9BFD90D-F6E3-4FD7-8BC0-58C91C23E73D}" destId="{6393A43B-9DEB-408D-82BA-6B4B6F19AC0F}" srcOrd="4" destOrd="0" parTransId="{4012AD54-52CC-4C66-A551-71233B265868}" sibTransId="{2FBC4489-F65B-463A-AEE8-297FEBE42A08}"/>
    <dgm:cxn modelId="{F2634E39-401C-4857-BAE2-5DC9B1D30A9C}" type="presOf" srcId="{D938334B-2CAD-4B3B-86BA-0A2BDC063615}" destId="{DF3EBD11-82C4-4683-874C-D7663E1E02BB}" srcOrd="0" destOrd="0" presId="urn:microsoft.com/office/officeart/2008/layout/LinedList"/>
    <dgm:cxn modelId="{1D214E5B-5F9D-49D4-90DC-B767B0C99968}" srcId="{F9BFD90D-F6E3-4FD7-8BC0-58C91C23E73D}" destId="{CE3FABC6-B0DF-43AA-B487-C31C72118CF9}" srcOrd="2" destOrd="0" parTransId="{EF48F89C-B80D-4D20-B7B9-E148E9528E9E}" sibTransId="{23C1F041-A641-4A1D-8E01-BF64E594F8E8}"/>
    <dgm:cxn modelId="{E1489F46-52A3-4FF1-8F3A-E5803ABCD194}" type="presOf" srcId="{AE9EA321-FE91-448F-BD0B-871FCCC756E4}" destId="{FECACDC9-1CF8-464D-902D-3EC0ED049062}" srcOrd="0" destOrd="0" presId="urn:microsoft.com/office/officeart/2008/layout/LinedList"/>
    <dgm:cxn modelId="{20000E70-9BED-42F1-A64B-00EDFC65EBC0}" srcId="{F9BFD90D-F6E3-4FD7-8BC0-58C91C23E73D}" destId="{7494C3EC-632E-4C86-95EA-9C8AC3F0DFFD}" srcOrd="0" destOrd="0" parTransId="{8F7D85C5-DFCA-4119-BB6B-A958F567471F}" sibTransId="{897BEF69-7731-4871-893F-4552ED6DB542}"/>
    <dgm:cxn modelId="{B53D9EA6-E7C9-479E-8654-BD8739777EBD}" type="presOf" srcId="{7494C3EC-632E-4C86-95EA-9C8AC3F0DFFD}" destId="{0DACD2D7-8410-488B-95E8-1FDDFC46A0CA}" srcOrd="0" destOrd="0" presId="urn:microsoft.com/office/officeart/2008/layout/LinedList"/>
    <dgm:cxn modelId="{BA9881B5-ED29-4D21-B771-25790E7C32E2}" srcId="{F9BFD90D-F6E3-4FD7-8BC0-58C91C23E73D}" destId="{6508A6A2-A2F0-4711-BA76-5D8C5FD2718F}" srcOrd="1" destOrd="0" parTransId="{19092CBB-E9CC-4D27-A2AE-0D63B91F695B}" sibTransId="{B8DB0343-260C-4A29-98D2-CB0148C32476}"/>
    <dgm:cxn modelId="{783F33B9-97A7-464A-8810-BBFF57D22388}" srcId="{F9BFD90D-F6E3-4FD7-8BC0-58C91C23E73D}" destId="{D938334B-2CAD-4B3B-86BA-0A2BDC063615}" srcOrd="3" destOrd="0" parTransId="{B5AE0F3D-A89F-40F5-BEB0-0A9F52F7228F}" sibTransId="{BEF6BA74-D1FD-4B65-9257-68B4B03881F3}"/>
    <dgm:cxn modelId="{42652DC1-B13D-4734-B7C1-4E2926DC51E1}" type="presOf" srcId="{6508A6A2-A2F0-4711-BA76-5D8C5FD2718F}" destId="{3EE868BE-7407-4232-8B17-386F62AF484B}" srcOrd="0" destOrd="0" presId="urn:microsoft.com/office/officeart/2008/layout/LinedList"/>
    <dgm:cxn modelId="{384480D3-54EC-453B-8918-4510501A3CEF}" type="presOf" srcId="{CE3FABC6-B0DF-43AA-B487-C31C72118CF9}" destId="{758A68A0-36FB-47E1-8FF3-7721784DEB4A}" srcOrd="0" destOrd="0" presId="urn:microsoft.com/office/officeart/2008/layout/LinedList"/>
    <dgm:cxn modelId="{16F255F0-59C1-4F4B-9203-BF5B4ECD228F}" srcId="{F9BFD90D-F6E3-4FD7-8BC0-58C91C23E73D}" destId="{AE9EA321-FE91-448F-BD0B-871FCCC756E4}" srcOrd="5" destOrd="0" parTransId="{8125EC89-E988-4D04-BAE8-40FD2EA90351}" sibTransId="{CA475442-7F4A-4446-B90C-689C786F3BB0}"/>
    <dgm:cxn modelId="{09F1082F-E722-4530-A4AF-49E87266F5C4}" type="presParOf" srcId="{FC4917FD-A21D-4E84-B4A3-DC0E334ACA06}" destId="{276BD707-58DF-4146-83C9-06E9C2D31A38}" srcOrd="0" destOrd="0" presId="urn:microsoft.com/office/officeart/2008/layout/LinedList"/>
    <dgm:cxn modelId="{0FB1E570-892E-4B51-B311-B791DE906C0C}" type="presParOf" srcId="{FC4917FD-A21D-4E84-B4A3-DC0E334ACA06}" destId="{41C07223-18F8-4F20-BF13-534E510DE9BC}" srcOrd="1" destOrd="0" presId="urn:microsoft.com/office/officeart/2008/layout/LinedList"/>
    <dgm:cxn modelId="{32A09E7E-8903-4C7E-BB5A-7D4E45FDB4E5}" type="presParOf" srcId="{41C07223-18F8-4F20-BF13-534E510DE9BC}" destId="{0DACD2D7-8410-488B-95E8-1FDDFC46A0CA}" srcOrd="0" destOrd="0" presId="urn:microsoft.com/office/officeart/2008/layout/LinedList"/>
    <dgm:cxn modelId="{C5DA0204-0003-4C46-9500-905F85B77F8A}" type="presParOf" srcId="{41C07223-18F8-4F20-BF13-534E510DE9BC}" destId="{4F2B57EE-73F4-4779-BB4D-96C3CA558A47}" srcOrd="1" destOrd="0" presId="urn:microsoft.com/office/officeart/2008/layout/LinedList"/>
    <dgm:cxn modelId="{D826F8C5-EB34-4F54-8984-571CA5DF07ED}" type="presParOf" srcId="{FC4917FD-A21D-4E84-B4A3-DC0E334ACA06}" destId="{CC990B1D-0F43-4935-BE26-BAB2D44098EB}" srcOrd="2" destOrd="0" presId="urn:microsoft.com/office/officeart/2008/layout/LinedList"/>
    <dgm:cxn modelId="{17183DED-6459-4FF7-AB2E-CBAE6E2E2D1D}" type="presParOf" srcId="{FC4917FD-A21D-4E84-B4A3-DC0E334ACA06}" destId="{A8F0F352-69F6-49B2-94AE-FEB0AF93889B}" srcOrd="3" destOrd="0" presId="urn:microsoft.com/office/officeart/2008/layout/LinedList"/>
    <dgm:cxn modelId="{FC457B17-150F-48FB-B000-2F0DADE7F145}" type="presParOf" srcId="{A8F0F352-69F6-49B2-94AE-FEB0AF93889B}" destId="{3EE868BE-7407-4232-8B17-386F62AF484B}" srcOrd="0" destOrd="0" presId="urn:microsoft.com/office/officeart/2008/layout/LinedList"/>
    <dgm:cxn modelId="{A0BE5C22-E72C-42F6-91DE-F920A23452DA}" type="presParOf" srcId="{A8F0F352-69F6-49B2-94AE-FEB0AF93889B}" destId="{FCC64375-D315-4656-B810-22348B76D620}" srcOrd="1" destOrd="0" presId="urn:microsoft.com/office/officeart/2008/layout/LinedList"/>
    <dgm:cxn modelId="{F9F1A59A-8210-4721-9D99-F0E670993233}" type="presParOf" srcId="{FC4917FD-A21D-4E84-B4A3-DC0E334ACA06}" destId="{CF32EB28-EAC2-4B3C-B3CB-A4D2122A5ADB}" srcOrd="4" destOrd="0" presId="urn:microsoft.com/office/officeart/2008/layout/LinedList"/>
    <dgm:cxn modelId="{D5A76544-8D74-4D88-956F-0BE20EFF2595}" type="presParOf" srcId="{FC4917FD-A21D-4E84-B4A3-DC0E334ACA06}" destId="{4457CF98-FC44-4A80-AA0C-E1A5E0E6CBF1}" srcOrd="5" destOrd="0" presId="urn:microsoft.com/office/officeart/2008/layout/LinedList"/>
    <dgm:cxn modelId="{BF954514-CDDE-473A-9701-5D63CBE23033}" type="presParOf" srcId="{4457CF98-FC44-4A80-AA0C-E1A5E0E6CBF1}" destId="{758A68A0-36FB-47E1-8FF3-7721784DEB4A}" srcOrd="0" destOrd="0" presId="urn:microsoft.com/office/officeart/2008/layout/LinedList"/>
    <dgm:cxn modelId="{CFCE275D-CC8F-4C68-8873-61D3A49069C1}" type="presParOf" srcId="{4457CF98-FC44-4A80-AA0C-E1A5E0E6CBF1}" destId="{FD8C86E2-120F-43C4-85A4-601317C14190}" srcOrd="1" destOrd="0" presId="urn:microsoft.com/office/officeart/2008/layout/LinedList"/>
    <dgm:cxn modelId="{45516D01-4194-4138-BBDB-FF2B628DC895}" type="presParOf" srcId="{FC4917FD-A21D-4E84-B4A3-DC0E334ACA06}" destId="{BC2A5357-8BC6-40B1-946B-BE4EF5DAC86D}" srcOrd="6" destOrd="0" presId="urn:microsoft.com/office/officeart/2008/layout/LinedList"/>
    <dgm:cxn modelId="{5031F0BC-8CE0-46EF-93C0-A4CE478F588F}" type="presParOf" srcId="{FC4917FD-A21D-4E84-B4A3-DC0E334ACA06}" destId="{6A567CF8-FE37-440E-9C90-66A4FDED98C6}" srcOrd="7" destOrd="0" presId="urn:microsoft.com/office/officeart/2008/layout/LinedList"/>
    <dgm:cxn modelId="{38766ABC-6239-4E18-B27A-65B6060BDFCC}" type="presParOf" srcId="{6A567CF8-FE37-440E-9C90-66A4FDED98C6}" destId="{DF3EBD11-82C4-4683-874C-D7663E1E02BB}" srcOrd="0" destOrd="0" presId="urn:microsoft.com/office/officeart/2008/layout/LinedList"/>
    <dgm:cxn modelId="{0CE437E2-BEF2-45FE-82F5-455D875EDF73}" type="presParOf" srcId="{6A567CF8-FE37-440E-9C90-66A4FDED98C6}" destId="{C9B66475-B185-4B2A-B361-EBCC4BE117BB}" srcOrd="1" destOrd="0" presId="urn:microsoft.com/office/officeart/2008/layout/LinedList"/>
    <dgm:cxn modelId="{3660ABFE-B19D-4582-82A5-AE474A51BF39}" type="presParOf" srcId="{FC4917FD-A21D-4E84-B4A3-DC0E334ACA06}" destId="{C12D68AC-5535-4FAF-9EDA-94739D0C1D24}" srcOrd="8" destOrd="0" presId="urn:microsoft.com/office/officeart/2008/layout/LinedList"/>
    <dgm:cxn modelId="{086411A1-E850-4757-A4AE-702296134096}" type="presParOf" srcId="{FC4917FD-A21D-4E84-B4A3-DC0E334ACA06}" destId="{98508DAD-60D7-4FC1-9E7D-D5749E88C318}" srcOrd="9" destOrd="0" presId="urn:microsoft.com/office/officeart/2008/layout/LinedList"/>
    <dgm:cxn modelId="{0BF23703-AB6A-4007-A1AB-E0C903F4D3F9}" type="presParOf" srcId="{98508DAD-60D7-4FC1-9E7D-D5749E88C318}" destId="{94D2B459-F11F-4865-A5CC-1201E7C8AAF2}" srcOrd="0" destOrd="0" presId="urn:microsoft.com/office/officeart/2008/layout/LinedList"/>
    <dgm:cxn modelId="{BB6E78FF-6576-442D-9148-A65F324F5D90}" type="presParOf" srcId="{98508DAD-60D7-4FC1-9E7D-D5749E88C318}" destId="{AF6C872D-FE2B-48B3-8C37-60C96456C50A}" srcOrd="1" destOrd="0" presId="urn:microsoft.com/office/officeart/2008/layout/LinedList"/>
    <dgm:cxn modelId="{6373BC54-7FFF-47B8-B249-F7796A2562A6}" type="presParOf" srcId="{FC4917FD-A21D-4E84-B4A3-DC0E334ACA06}" destId="{4FAE688A-3858-4A68-A79B-F4DB6A3B0AA5}" srcOrd="10" destOrd="0" presId="urn:microsoft.com/office/officeart/2008/layout/LinedList"/>
    <dgm:cxn modelId="{A9D39309-FA6B-4733-A3F7-20BD201E03B8}" type="presParOf" srcId="{FC4917FD-A21D-4E84-B4A3-DC0E334ACA06}" destId="{9DA72B72-B427-4C7C-A1E3-456695FBE6F0}" srcOrd="11" destOrd="0" presId="urn:microsoft.com/office/officeart/2008/layout/LinedList"/>
    <dgm:cxn modelId="{41FE84DD-C6CC-4B7B-B4A5-B74E27C556A5}" type="presParOf" srcId="{9DA72B72-B427-4C7C-A1E3-456695FBE6F0}" destId="{FECACDC9-1CF8-464D-902D-3EC0ED049062}" srcOrd="0" destOrd="0" presId="urn:microsoft.com/office/officeart/2008/layout/LinedList"/>
    <dgm:cxn modelId="{E42BED91-E02F-443D-9F15-D6836FAE8C1B}" type="presParOf" srcId="{9DA72B72-B427-4C7C-A1E3-456695FBE6F0}" destId="{5A0D5BDC-53EC-4213-A700-5D64F72556D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C28E6E-7155-463F-BCCB-0BC353FB16D0}" type="doc">
      <dgm:prSet loTypeId="urn:microsoft.com/office/officeart/2005/8/layout/vList2" loCatId="list" qsTypeId="urn:microsoft.com/office/officeart/2005/8/quickstyle/3d4" qsCatId="3D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1ABC30B-C24C-4A58-8DED-CAADAEAE5084}">
      <dgm:prSet/>
      <dgm:spPr/>
      <dgm:t>
        <a:bodyPr/>
        <a:lstStyle/>
        <a:p>
          <a:r>
            <a:rPr lang="en-US"/>
            <a:t>Good traffic management is crucial to handle more people and cars on the roads.</a:t>
          </a:r>
        </a:p>
      </dgm:t>
    </dgm:pt>
    <dgm:pt modelId="{D34C4C20-69ED-4A31-9918-A8717342945A}" type="parTrans" cxnId="{1366BF24-35EF-4444-A350-C7D1EB5A57AA}">
      <dgm:prSet/>
      <dgm:spPr/>
      <dgm:t>
        <a:bodyPr/>
        <a:lstStyle/>
        <a:p>
          <a:endParaRPr lang="en-US"/>
        </a:p>
      </dgm:t>
    </dgm:pt>
    <dgm:pt modelId="{FCDBAD69-55B1-442A-AE6B-4AE1F17695AF}" type="sibTrans" cxnId="{1366BF24-35EF-4444-A350-C7D1EB5A57AA}">
      <dgm:prSet/>
      <dgm:spPr/>
      <dgm:t>
        <a:bodyPr/>
        <a:lstStyle/>
        <a:p>
          <a:endParaRPr lang="en-US"/>
        </a:p>
      </dgm:t>
    </dgm:pt>
    <dgm:pt modelId="{98EBDD58-401E-4BF0-ADFE-DC062C1B5532}">
      <dgm:prSet/>
      <dgm:spPr/>
      <dgm:t>
        <a:bodyPr/>
        <a:lstStyle/>
        <a:p>
          <a:r>
            <a:rPr lang="en-US"/>
            <a:t>The proposed traffic light system gives priority to emergency vehicles using a special device that sends signals.</a:t>
          </a:r>
        </a:p>
      </dgm:t>
    </dgm:pt>
    <dgm:pt modelId="{F0364BF6-38AA-42AD-95E2-B26DC118B658}" type="parTrans" cxnId="{A52BBCC8-1BA9-4F7F-98DB-B91EAD36BEBA}">
      <dgm:prSet/>
      <dgm:spPr/>
      <dgm:t>
        <a:bodyPr/>
        <a:lstStyle/>
        <a:p>
          <a:endParaRPr lang="en-US"/>
        </a:p>
      </dgm:t>
    </dgm:pt>
    <dgm:pt modelId="{2CF7FD59-ADD7-421F-9B82-A255A4A94EFD}" type="sibTrans" cxnId="{A52BBCC8-1BA9-4F7F-98DB-B91EAD36BEBA}">
      <dgm:prSet/>
      <dgm:spPr/>
      <dgm:t>
        <a:bodyPr/>
        <a:lstStyle/>
        <a:p>
          <a:endParaRPr lang="en-US"/>
        </a:p>
      </dgm:t>
    </dgm:pt>
    <dgm:pt modelId="{70261D5B-7C55-4FB3-8F90-6AA719276B6C}">
      <dgm:prSet/>
      <dgm:spPr/>
      <dgm:t>
        <a:bodyPr/>
        <a:lstStyle/>
        <a:p>
          <a:r>
            <a:rPr lang="en-US"/>
            <a:t>At the intersection, when an emergency vehicle approaches, it gets a green light while other cars have to stop.</a:t>
          </a:r>
        </a:p>
      </dgm:t>
    </dgm:pt>
    <dgm:pt modelId="{F9B18FBF-86C0-4344-845E-E525ED6D0AC5}" type="parTrans" cxnId="{BCC42870-90B9-4701-8941-0C29DC973FF1}">
      <dgm:prSet/>
      <dgm:spPr/>
      <dgm:t>
        <a:bodyPr/>
        <a:lstStyle/>
        <a:p>
          <a:endParaRPr lang="en-US"/>
        </a:p>
      </dgm:t>
    </dgm:pt>
    <dgm:pt modelId="{BE6CB7C1-E84A-429D-B336-EA19072E0633}" type="sibTrans" cxnId="{BCC42870-90B9-4701-8941-0C29DC973FF1}">
      <dgm:prSet/>
      <dgm:spPr/>
      <dgm:t>
        <a:bodyPr/>
        <a:lstStyle/>
        <a:p>
          <a:endParaRPr lang="en-US"/>
        </a:p>
      </dgm:t>
    </dgm:pt>
    <dgm:pt modelId="{A709B6E1-26ED-4662-9A0D-86D196BAB6A5}">
      <dgm:prSet/>
      <dgm:spPr/>
      <dgm:t>
        <a:bodyPr/>
        <a:lstStyle/>
        <a:p>
          <a:r>
            <a:rPr lang="en-US"/>
            <a:t>Once the emergency vehicle has passed, the traffic lights go back to normal using a small computer.</a:t>
          </a:r>
        </a:p>
      </dgm:t>
    </dgm:pt>
    <dgm:pt modelId="{EDA34202-8E1C-46FE-9E6C-E2AC33CC685A}" type="parTrans" cxnId="{3344E9BC-2ED5-4CA5-AB3A-9E32E8B9E6A2}">
      <dgm:prSet/>
      <dgm:spPr/>
      <dgm:t>
        <a:bodyPr/>
        <a:lstStyle/>
        <a:p>
          <a:endParaRPr lang="en-US"/>
        </a:p>
      </dgm:t>
    </dgm:pt>
    <dgm:pt modelId="{8C9B1CEB-30DD-4713-B2FF-F7E14CB1DE22}" type="sibTrans" cxnId="{3344E9BC-2ED5-4CA5-AB3A-9E32E8B9E6A2}">
      <dgm:prSet/>
      <dgm:spPr/>
      <dgm:t>
        <a:bodyPr/>
        <a:lstStyle/>
        <a:p>
          <a:endParaRPr lang="en-US"/>
        </a:p>
      </dgm:t>
    </dgm:pt>
    <dgm:pt modelId="{3AEF8127-F8CF-49D4-9B81-1A6D2F184C0D}">
      <dgm:prSet/>
      <dgm:spPr/>
      <dgm:t>
        <a:bodyPr/>
        <a:lstStyle/>
        <a:p>
          <a:r>
            <a:rPr lang="en-US"/>
            <a:t>This system helps emergency vehicles move quickly and reduces traffic problems. It can also be improved with technology to analyze traffic in real-time and work together with other traffic systems.</a:t>
          </a:r>
        </a:p>
      </dgm:t>
    </dgm:pt>
    <dgm:pt modelId="{FEF04D50-9305-43C3-8FBE-D7C0F163BFC2}" type="parTrans" cxnId="{9B6C7B41-2DAE-441D-B53F-01BD3158798D}">
      <dgm:prSet/>
      <dgm:spPr/>
      <dgm:t>
        <a:bodyPr/>
        <a:lstStyle/>
        <a:p>
          <a:endParaRPr lang="en-US"/>
        </a:p>
      </dgm:t>
    </dgm:pt>
    <dgm:pt modelId="{0F098917-52D7-405E-BC60-D8DBB31D86C3}" type="sibTrans" cxnId="{9B6C7B41-2DAE-441D-B53F-01BD3158798D}">
      <dgm:prSet/>
      <dgm:spPr/>
      <dgm:t>
        <a:bodyPr/>
        <a:lstStyle/>
        <a:p>
          <a:endParaRPr lang="en-US"/>
        </a:p>
      </dgm:t>
    </dgm:pt>
    <dgm:pt modelId="{AAF02C08-7041-4341-87FC-548B4E4517F3}" type="pres">
      <dgm:prSet presAssocID="{4DC28E6E-7155-463F-BCCB-0BC353FB16D0}" presName="linear" presStyleCnt="0">
        <dgm:presLayoutVars>
          <dgm:animLvl val="lvl"/>
          <dgm:resizeHandles val="exact"/>
        </dgm:presLayoutVars>
      </dgm:prSet>
      <dgm:spPr/>
    </dgm:pt>
    <dgm:pt modelId="{E9C117E3-F9C3-4AB2-9DB0-82E7EB165BB6}" type="pres">
      <dgm:prSet presAssocID="{61ABC30B-C24C-4A58-8DED-CAADAEAE508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950B4B5-A2C5-4DD0-93C9-A1B97DBA84C3}" type="pres">
      <dgm:prSet presAssocID="{FCDBAD69-55B1-442A-AE6B-4AE1F17695AF}" presName="spacer" presStyleCnt="0"/>
      <dgm:spPr/>
    </dgm:pt>
    <dgm:pt modelId="{2FA10B1F-293D-4F71-9806-AD21BFE47C58}" type="pres">
      <dgm:prSet presAssocID="{98EBDD58-401E-4BF0-ADFE-DC062C1B553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5CCC583-B6AB-431C-A93C-C8FF9C84CC7D}" type="pres">
      <dgm:prSet presAssocID="{2CF7FD59-ADD7-421F-9B82-A255A4A94EFD}" presName="spacer" presStyleCnt="0"/>
      <dgm:spPr/>
    </dgm:pt>
    <dgm:pt modelId="{9D5BC36F-66FD-4814-BE8D-0D4A446798AB}" type="pres">
      <dgm:prSet presAssocID="{70261D5B-7C55-4FB3-8F90-6AA719276B6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54F1D2F-3F59-47FC-9503-9A75A77D2CBF}" type="pres">
      <dgm:prSet presAssocID="{BE6CB7C1-E84A-429D-B336-EA19072E0633}" presName="spacer" presStyleCnt="0"/>
      <dgm:spPr/>
    </dgm:pt>
    <dgm:pt modelId="{4B1A7DC4-3C53-4932-9B35-4919559A0643}" type="pres">
      <dgm:prSet presAssocID="{A709B6E1-26ED-4662-9A0D-86D196BAB6A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08F728A-9240-4798-AFC5-DCDE1ED4118D}" type="pres">
      <dgm:prSet presAssocID="{8C9B1CEB-30DD-4713-B2FF-F7E14CB1DE22}" presName="spacer" presStyleCnt="0"/>
      <dgm:spPr/>
    </dgm:pt>
    <dgm:pt modelId="{B05D82D4-4131-40ED-9B9E-361FD6ED7146}" type="pres">
      <dgm:prSet presAssocID="{3AEF8127-F8CF-49D4-9B81-1A6D2F184C0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366BF24-35EF-4444-A350-C7D1EB5A57AA}" srcId="{4DC28E6E-7155-463F-BCCB-0BC353FB16D0}" destId="{61ABC30B-C24C-4A58-8DED-CAADAEAE5084}" srcOrd="0" destOrd="0" parTransId="{D34C4C20-69ED-4A31-9918-A8717342945A}" sibTransId="{FCDBAD69-55B1-442A-AE6B-4AE1F17695AF}"/>
    <dgm:cxn modelId="{9B6C7B41-2DAE-441D-B53F-01BD3158798D}" srcId="{4DC28E6E-7155-463F-BCCB-0BC353FB16D0}" destId="{3AEF8127-F8CF-49D4-9B81-1A6D2F184C0D}" srcOrd="4" destOrd="0" parTransId="{FEF04D50-9305-43C3-8FBE-D7C0F163BFC2}" sibTransId="{0F098917-52D7-405E-BC60-D8DBB31D86C3}"/>
    <dgm:cxn modelId="{BCC42870-90B9-4701-8941-0C29DC973FF1}" srcId="{4DC28E6E-7155-463F-BCCB-0BC353FB16D0}" destId="{70261D5B-7C55-4FB3-8F90-6AA719276B6C}" srcOrd="2" destOrd="0" parTransId="{F9B18FBF-86C0-4344-845E-E525ED6D0AC5}" sibTransId="{BE6CB7C1-E84A-429D-B336-EA19072E0633}"/>
    <dgm:cxn modelId="{B5742181-F5FE-4530-98F5-8AD0389468E6}" type="presOf" srcId="{A709B6E1-26ED-4662-9A0D-86D196BAB6A5}" destId="{4B1A7DC4-3C53-4932-9B35-4919559A0643}" srcOrd="0" destOrd="0" presId="urn:microsoft.com/office/officeart/2005/8/layout/vList2"/>
    <dgm:cxn modelId="{ECB0A584-E20C-43C9-9728-D11D03C0218E}" type="presOf" srcId="{61ABC30B-C24C-4A58-8DED-CAADAEAE5084}" destId="{E9C117E3-F9C3-4AB2-9DB0-82E7EB165BB6}" srcOrd="0" destOrd="0" presId="urn:microsoft.com/office/officeart/2005/8/layout/vList2"/>
    <dgm:cxn modelId="{BD6F3589-CD5A-49CC-A3FA-DB5DC3F8B635}" type="presOf" srcId="{70261D5B-7C55-4FB3-8F90-6AA719276B6C}" destId="{9D5BC36F-66FD-4814-BE8D-0D4A446798AB}" srcOrd="0" destOrd="0" presId="urn:microsoft.com/office/officeart/2005/8/layout/vList2"/>
    <dgm:cxn modelId="{17BF878F-7A32-4D46-8B7C-809AB79122E9}" type="presOf" srcId="{4DC28E6E-7155-463F-BCCB-0BC353FB16D0}" destId="{AAF02C08-7041-4341-87FC-548B4E4517F3}" srcOrd="0" destOrd="0" presId="urn:microsoft.com/office/officeart/2005/8/layout/vList2"/>
    <dgm:cxn modelId="{D95A4A9C-4785-4389-9E68-28DCCCD55C73}" type="presOf" srcId="{3AEF8127-F8CF-49D4-9B81-1A6D2F184C0D}" destId="{B05D82D4-4131-40ED-9B9E-361FD6ED7146}" srcOrd="0" destOrd="0" presId="urn:microsoft.com/office/officeart/2005/8/layout/vList2"/>
    <dgm:cxn modelId="{3344E9BC-2ED5-4CA5-AB3A-9E32E8B9E6A2}" srcId="{4DC28E6E-7155-463F-BCCB-0BC353FB16D0}" destId="{A709B6E1-26ED-4662-9A0D-86D196BAB6A5}" srcOrd="3" destOrd="0" parTransId="{EDA34202-8E1C-46FE-9E6C-E2AC33CC685A}" sibTransId="{8C9B1CEB-30DD-4713-B2FF-F7E14CB1DE22}"/>
    <dgm:cxn modelId="{10CF6FC4-9510-447A-BCA8-63B5F29FBC8D}" type="presOf" srcId="{98EBDD58-401E-4BF0-ADFE-DC062C1B5532}" destId="{2FA10B1F-293D-4F71-9806-AD21BFE47C58}" srcOrd="0" destOrd="0" presId="urn:microsoft.com/office/officeart/2005/8/layout/vList2"/>
    <dgm:cxn modelId="{A52BBCC8-1BA9-4F7F-98DB-B91EAD36BEBA}" srcId="{4DC28E6E-7155-463F-BCCB-0BC353FB16D0}" destId="{98EBDD58-401E-4BF0-ADFE-DC062C1B5532}" srcOrd="1" destOrd="0" parTransId="{F0364BF6-38AA-42AD-95E2-B26DC118B658}" sibTransId="{2CF7FD59-ADD7-421F-9B82-A255A4A94EFD}"/>
    <dgm:cxn modelId="{BB503298-377B-4FB2-B7EF-AA9F84D79D58}" type="presParOf" srcId="{AAF02C08-7041-4341-87FC-548B4E4517F3}" destId="{E9C117E3-F9C3-4AB2-9DB0-82E7EB165BB6}" srcOrd="0" destOrd="0" presId="urn:microsoft.com/office/officeart/2005/8/layout/vList2"/>
    <dgm:cxn modelId="{60A1DE77-5336-4BC2-AD96-6DC2FB08FDE1}" type="presParOf" srcId="{AAF02C08-7041-4341-87FC-548B4E4517F3}" destId="{C950B4B5-A2C5-4DD0-93C9-A1B97DBA84C3}" srcOrd="1" destOrd="0" presId="urn:microsoft.com/office/officeart/2005/8/layout/vList2"/>
    <dgm:cxn modelId="{9A60DACB-5496-486C-93E9-BC8C643C928F}" type="presParOf" srcId="{AAF02C08-7041-4341-87FC-548B4E4517F3}" destId="{2FA10B1F-293D-4F71-9806-AD21BFE47C58}" srcOrd="2" destOrd="0" presId="urn:microsoft.com/office/officeart/2005/8/layout/vList2"/>
    <dgm:cxn modelId="{A4ADCFB8-6C7E-4DFD-A5D6-11EB7EABA5CB}" type="presParOf" srcId="{AAF02C08-7041-4341-87FC-548B4E4517F3}" destId="{75CCC583-B6AB-431C-A93C-C8FF9C84CC7D}" srcOrd="3" destOrd="0" presId="urn:microsoft.com/office/officeart/2005/8/layout/vList2"/>
    <dgm:cxn modelId="{C39A687D-6A0C-433B-A87B-93E45F3B81AD}" type="presParOf" srcId="{AAF02C08-7041-4341-87FC-548B4E4517F3}" destId="{9D5BC36F-66FD-4814-BE8D-0D4A446798AB}" srcOrd="4" destOrd="0" presId="urn:microsoft.com/office/officeart/2005/8/layout/vList2"/>
    <dgm:cxn modelId="{59618BDB-4A0B-42F4-8558-E8F8179471E9}" type="presParOf" srcId="{AAF02C08-7041-4341-87FC-548B4E4517F3}" destId="{A54F1D2F-3F59-47FC-9503-9A75A77D2CBF}" srcOrd="5" destOrd="0" presId="urn:microsoft.com/office/officeart/2005/8/layout/vList2"/>
    <dgm:cxn modelId="{7A75B843-F3D7-4A08-9C6D-72E34BE11053}" type="presParOf" srcId="{AAF02C08-7041-4341-87FC-548B4E4517F3}" destId="{4B1A7DC4-3C53-4932-9B35-4919559A0643}" srcOrd="6" destOrd="0" presId="urn:microsoft.com/office/officeart/2005/8/layout/vList2"/>
    <dgm:cxn modelId="{09A61DA0-10A1-48E5-A24C-37ED99DC39DE}" type="presParOf" srcId="{AAF02C08-7041-4341-87FC-548B4E4517F3}" destId="{608F728A-9240-4798-AFC5-DCDE1ED4118D}" srcOrd="7" destOrd="0" presId="urn:microsoft.com/office/officeart/2005/8/layout/vList2"/>
    <dgm:cxn modelId="{C405EAE3-7EC4-45DE-AE50-CB05BF121477}" type="presParOf" srcId="{AAF02C08-7041-4341-87FC-548B4E4517F3}" destId="{B05D82D4-4131-40ED-9B9E-361FD6ED714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951F79-5F2C-4CB5-9A7D-82C6E7ABA9BF}" type="doc">
      <dgm:prSet loTypeId="urn:microsoft.com/office/officeart/2018/2/layout/IconLabel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6E059B-CBCB-46DE-B0FF-C5B549A724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Arduino </a:t>
          </a:r>
        </a:p>
      </dgm:t>
    </dgm:pt>
    <dgm:pt modelId="{ACD2408E-5274-4455-B14F-83409E2CE9CC}" type="parTrans" cxnId="{A9B8A4E4-21DB-4033-A6C9-C13E68461E08}">
      <dgm:prSet/>
      <dgm:spPr/>
      <dgm:t>
        <a:bodyPr/>
        <a:lstStyle/>
        <a:p>
          <a:endParaRPr lang="en-US"/>
        </a:p>
      </dgm:t>
    </dgm:pt>
    <dgm:pt modelId="{4E501A51-4EBC-46A1-BC49-9E76FE145978}" type="sibTrans" cxnId="{A9B8A4E4-21DB-4033-A6C9-C13E68461E08}">
      <dgm:prSet/>
      <dgm:spPr/>
      <dgm:t>
        <a:bodyPr/>
        <a:lstStyle/>
        <a:p>
          <a:endParaRPr lang="en-US"/>
        </a:p>
      </dgm:t>
    </dgm:pt>
    <dgm:pt modelId="{E16E6BF9-428B-422F-9DAF-41642A9BD9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Transmitter </a:t>
          </a:r>
        </a:p>
      </dgm:t>
    </dgm:pt>
    <dgm:pt modelId="{D936F181-33DC-4741-A45E-FF435EA70926}" type="parTrans" cxnId="{97AF2B87-BDB4-4FF2-95E5-396C1B9059D1}">
      <dgm:prSet/>
      <dgm:spPr/>
      <dgm:t>
        <a:bodyPr/>
        <a:lstStyle/>
        <a:p>
          <a:endParaRPr lang="en-US"/>
        </a:p>
      </dgm:t>
    </dgm:pt>
    <dgm:pt modelId="{5CDCF4F8-BC67-4368-A56F-EC3C2E5CD837}" type="sibTrans" cxnId="{97AF2B87-BDB4-4FF2-95E5-396C1B9059D1}">
      <dgm:prSet/>
      <dgm:spPr/>
      <dgm:t>
        <a:bodyPr/>
        <a:lstStyle/>
        <a:p>
          <a:endParaRPr lang="en-US"/>
        </a:p>
      </dgm:t>
    </dgm:pt>
    <dgm:pt modelId="{140DF111-0AE3-42CA-AB8E-89870DB3CB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Receiver </a:t>
          </a:r>
        </a:p>
      </dgm:t>
    </dgm:pt>
    <dgm:pt modelId="{F31B0E9B-E771-420C-977B-9751D60C8FDC}" type="parTrans" cxnId="{EA5AE7C1-91FD-4541-913C-A1CD1FF9E7E1}">
      <dgm:prSet/>
      <dgm:spPr/>
      <dgm:t>
        <a:bodyPr/>
        <a:lstStyle/>
        <a:p>
          <a:endParaRPr lang="en-US"/>
        </a:p>
      </dgm:t>
    </dgm:pt>
    <dgm:pt modelId="{BD145ED7-3FE4-461C-ACDA-DD2C428C0B97}" type="sibTrans" cxnId="{EA5AE7C1-91FD-4541-913C-A1CD1FF9E7E1}">
      <dgm:prSet/>
      <dgm:spPr/>
      <dgm:t>
        <a:bodyPr/>
        <a:lstStyle/>
        <a:p>
          <a:endParaRPr lang="en-US"/>
        </a:p>
      </dgm:t>
    </dgm:pt>
    <dgm:pt modelId="{C391B836-A83D-4952-B9DA-DDE02197B044}" type="pres">
      <dgm:prSet presAssocID="{FA951F79-5F2C-4CB5-9A7D-82C6E7ABA9BF}" presName="root" presStyleCnt="0">
        <dgm:presLayoutVars>
          <dgm:dir/>
          <dgm:resizeHandles val="exact"/>
        </dgm:presLayoutVars>
      </dgm:prSet>
      <dgm:spPr/>
    </dgm:pt>
    <dgm:pt modelId="{CA85074F-565B-4322-8389-6ECCF57D6848}" type="pres">
      <dgm:prSet presAssocID="{956E059B-CBCB-46DE-B0FF-C5B549A72401}" presName="compNode" presStyleCnt="0"/>
      <dgm:spPr/>
    </dgm:pt>
    <dgm:pt modelId="{71652D7B-E0D1-4DED-9B85-9F9D9BA76DF7}" type="pres">
      <dgm:prSet presAssocID="{956E059B-CBCB-46DE-B0FF-C5B549A7240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7F77B92-D75C-4367-873C-8498EB6FAB18}" type="pres">
      <dgm:prSet presAssocID="{956E059B-CBCB-46DE-B0FF-C5B549A72401}" presName="spaceRect" presStyleCnt="0"/>
      <dgm:spPr/>
    </dgm:pt>
    <dgm:pt modelId="{851898F1-43BC-4546-A59F-3F9C85282615}" type="pres">
      <dgm:prSet presAssocID="{956E059B-CBCB-46DE-B0FF-C5B549A72401}" presName="textRect" presStyleLbl="revTx" presStyleIdx="0" presStyleCnt="3">
        <dgm:presLayoutVars>
          <dgm:chMax val="1"/>
          <dgm:chPref val="1"/>
        </dgm:presLayoutVars>
      </dgm:prSet>
      <dgm:spPr/>
    </dgm:pt>
    <dgm:pt modelId="{AECB6A65-633B-41D7-AEB9-AE1096A0AE97}" type="pres">
      <dgm:prSet presAssocID="{4E501A51-4EBC-46A1-BC49-9E76FE145978}" presName="sibTrans" presStyleCnt="0"/>
      <dgm:spPr/>
    </dgm:pt>
    <dgm:pt modelId="{BAD67292-5413-434A-A92D-16342F7B1CE5}" type="pres">
      <dgm:prSet presAssocID="{E16E6BF9-428B-422F-9DAF-41642A9BD924}" presName="compNode" presStyleCnt="0"/>
      <dgm:spPr/>
    </dgm:pt>
    <dgm:pt modelId="{BEDC5A64-9451-43E0-BF58-EFC2E28E76A3}" type="pres">
      <dgm:prSet presAssocID="{E16E6BF9-428B-422F-9DAF-41642A9BD92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ignal"/>
        </a:ext>
      </dgm:extLst>
    </dgm:pt>
    <dgm:pt modelId="{80933C68-C082-4AE1-8610-BB32B32BEBE8}" type="pres">
      <dgm:prSet presAssocID="{E16E6BF9-428B-422F-9DAF-41642A9BD924}" presName="spaceRect" presStyleCnt="0"/>
      <dgm:spPr/>
    </dgm:pt>
    <dgm:pt modelId="{1C6001EF-7D9F-48AD-9609-5FEF365A55E0}" type="pres">
      <dgm:prSet presAssocID="{E16E6BF9-428B-422F-9DAF-41642A9BD924}" presName="textRect" presStyleLbl="revTx" presStyleIdx="1" presStyleCnt="3">
        <dgm:presLayoutVars>
          <dgm:chMax val="1"/>
          <dgm:chPref val="1"/>
        </dgm:presLayoutVars>
      </dgm:prSet>
      <dgm:spPr/>
    </dgm:pt>
    <dgm:pt modelId="{38BDF336-66F1-46DD-A685-88289EA026BE}" type="pres">
      <dgm:prSet presAssocID="{5CDCF4F8-BC67-4368-A56F-EC3C2E5CD837}" presName="sibTrans" presStyleCnt="0"/>
      <dgm:spPr/>
    </dgm:pt>
    <dgm:pt modelId="{B0473C36-6C92-440A-B6A4-D799B53EF1A2}" type="pres">
      <dgm:prSet presAssocID="{140DF111-0AE3-42CA-AB8E-89870DB3CB95}" presName="compNode" presStyleCnt="0"/>
      <dgm:spPr/>
    </dgm:pt>
    <dgm:pt modelId="{62930664-BE84-4091-992C-6CD9BB203570}" type="pres">
      <dgm:prSet presAssocID="{140DF111-0AE3-42CA-AB8E-89870DB3CB9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reless"/>
        </a:ext>
      </dgm:extLst>
    </dgm:pt>
    <dgm:pt modelId="{6A24CD48-4479-4ACD-B92B-3EEFFF3023F5}" type="pres">
      <dgm:prSet presAssocID="{140DF111-0AE3-42CA-AB8E-89870DB3CB95}" presName="spaceRect" presStyleCnt="0"/>
      <dgm:spPr/>
    </dgm:pt>
    <dgm:pt modelId="{823789B6-D9E7-4AC5-98AD-1D80A8FCA470}" type="pres">
      <dgm:prSet presAssocID="{140DF111-0AE3-42CA-AB8E-89870DB3CB9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9370E6B-B281-404E-AAC2-F726905A5860}" type="presOf" srcId="{956E059B-CBCB-46DE-B0FF-C5B549A72401}" destId="{851898F1-43BC-4546-A59F-3F9C85282615}" srcOrd="0" destOrd="0" presId="urn:microsoft.com/office/officeart/2018/2/layout/IconLabelList"/>
    <dgm:cxn modelId="{97AF2B87-BDB4-4FF2-95E5-396C1B9059D1}" srcId="{FA951F79-5F2C-4CB5-9A7D-82C6E7ABA9BF}" destId="{E16E6BF9-428B-422F-9DAF-41642A9BD924}" srcOrd="1" destOrd="0" parTransId="{D936F181-33DC-4741-A45E-FF435EA70926}" sibTransId="{5CDCF4F8-BC67-4368-A56F-EC3C2E5CD837}"/>
    <dgm:cxn modelId="{EA5AE7C1-91FD-4541-913C-A1CD1FF9E7E1}" srcId="{FA951F79-5F2C-4CB5-9A7D-82C6E7ABA9BF}" destId="{140DF111-0AE3-42CA-AB8E-89870DB3CB95}" srcOrd="2" destOrd="0" parTransId="{F31B0E9B-E771-420C-977B-9751D60C8FDC}" sibTransId="{BD145ED7-3FE4-461C-ACDA-DD2C428C0B97}"/>
    <dgm:cxn modelId="{7D37F4D4-A5D0-47DA-ADC7-AEA8E610B2EE}" type="presOf" srcId="{E16E6BF9-428B-422F-9DAF-41642A9BD924}" destId="{1C6001EF-7D9F-48AD-9609-5FEF365A55E0}" srcOrd="0" destOrd="0" presId="urn:microsoft.com/office/officeart/2018/2/layout/IconLabelList"/>
    <dgm:cxn modelId="{A9B8A4E4-21DB-4033-A6C9-C13E68461E08}" srcId="{FA951F79-5F2C-4CB5-9A7D-82C6E7ABA9BF}" destId="{956E059B-CBCB-46DE-B0FF-C5B549A72401}" srcOrd="0" destOrd="0" parTransId="{ACD2408E-5274-4455-B14F-83409E2CE9CC}" sibTransId="{4E501A51-4EBC-46A1-BC49-9E76FE145978}"/>
    <dgm:cxn modelId="{6CBEACF2-502F-49F8-B4C7-57DC208875D2}" type="presOf" srcId="{140DF111-0AE3-42CA-AB8E-89870DB3CB95}" destId="{823789B6-D9E7-4AC5-98AD-1D80A8FCA470}" srcOrd="0" destOrd="0" presId="urn:microsoft.com/office/officeart/2018/2/layout/IconLabelList"/>
    <dgm:cxn modelId="{C0641CF8-FDD5-4986-8325-BE13E836815B}" type="presOf" srcId="{FA951F79-5F2C-4CB5-9A7D-82C6E7ABA9BF}" destId="{C391B836-A83D-4952-B9DA-DDE02197B044}" srcOrd="0" destOrd="0" presId="urn:microsoft.com/office/officeart/2018/2/layout/IconLabelList"/>
    <dgm:cxn modelId="{F8D450F0-DA42-4A45-A54A-84E4D0927987}" type="presParOf" srcId="{C391B836-A83D-4952-B9DA-DDE02197B044}" destId="{CA85074F-565B-4322-8389-6ECCF57D6848}" srcOrd="0" destOrd="0" presId="urn:microsoft.com/office/officeart/2018/2/layout/IconLabelList"/>
    <dgm:cxn modelId="{227A654B-AF2C-4889-B70D-2514BEEA2072}" type="presParOf" srcId="{CA85074F-565B-4322-8389-6ECCF57D6848}" destId="{71652D7B-E0D1-4DED-9B85-9F9D9BA76DF7}" srcOrd="0" destOrd="0" presId="urn:microsoft.com/office/officeart/2018/2/layout/IconLabelList"/>
    <dgm:cxn modelId="{9F9C28EC-72C4-4A3E-BC5D-79019D42C793}" type="presParOf" srcId="{CA85074F-565B-4322-8389-6ECCF57D6848}" destId="{57F77B92-D75C-4367-873C-8498EB6FAB18}" srcOrd="1" destOrd="0" presId="urn:microsoft.com/office/officeart/2018/2/layout/IconLabelList"/>
    <dgm:cxn modelId="{9FB3FA49-8A53-487A-8205-EBAA8EEEEAEB}" type="presParOf" srcId="{CA85074F-565B-4322-8389-6ECCF57D6848}" destId="{851898F1-43BC-4546-A59F-3F9C85282615}" srcOrd="2" destOrd="0" presId="urn:microsoft.com/office/officeart/2018/2/layout/IconLabelList"/>
    <dgm:cxn modelId="{D8158754-2669-46D6-AE98-B0B028FED4D1}" type="presParOf" srcId="{C391B836-A83D-4952-B9DA-DDE02197B044}" destId="{AECB6A65-633B-41D7-AEB9-AE1096A0AE97}" srcOrd="1" destOrd="0" presId="urn:microsoft.com/office/officeart/2018/2/layout/IconLabelList"/>
    <dgm:cxn modelId="{9A79CED1-0603-44A4-AE24-B28D46A04C4C}" type="presParOf" srcId="{C391B836-A83D-4952-B9DA-DDE02197B044}" destId="{BAD67292-5413-434A-A92D-16342F7B1CE5}" srcOrd="2" destOrd="0" presId="urn:microsoft.com/office/officeart/2018/2/layout/IconLabelList"/>
    <dgm:cxn modelId="{363B4982-0EC7-4356-B056-B67ACC4F9715}" type="presParOf" srcId="{BAD67292-5413-434A-A92D-16342F7B1CE5}" destId="{BEDC5A64-9451-43E0-BF58-EFC2E28E76A3}" srcOrd="0" destOrd="0" presId="urn:microsoft.com/office/officeart/2018/2/layout/IconLabelList"/>
    <dgm:cxn modelId="{9D86CC9B-D6FE-4E78-B34B-5FC94F76538D}" type="presParOf" srcId="{BAD67292-5413-434A-A92D-16342F7B1CE5}" destId="{80933C68-C082-4AE1-8610-BB32B32BEBE8}" srcOrd="1" destOrd="0" presId="urn:microsoft.com/office/officeart/2018/2/layout/IconLabelList"/>
    <dgm:cxn modelId="{BEB3ACA3-C3A2-4E64-9C90-4BD963EBF7C3}" type="presParOf" srcId="{BAD67292-5413-434A-A92D-16342F7B1CE5}" destId="{1C6001EF-7D9F-48AD-9609-5FEF365A55E0}" srcOrd="2" destOrd="0" presId="urn:microsoft.com/office/officeart/2018/2/layout/IconLabelList"/>
    <dgm:cxn modelId="{FCC0D167-F093-4E26-BA84-9CB4E502D19F}" type="presParOf" srcId="{C391B836-A83D-4952-B9DA-DDE02197B044}" destId="{38BDF336-66F1-46DD-A685-88289EA026BE}" srcOrd="3" destOrd="0" presId="urn:microsoft.com/office/officeart/2018/2/layout/IconLabelList"/>
    <dgm:cxn modelId="{30F903B9-E46B-48BA-B912-8012FCB05B94}" type="presParOf" srcId="{C391B836-A83D-4952-B9DA-DDE02197B044}" destId="{B0473C36-6C92-440A-B6A4-D799B53EF1A2}" srcOrd="4" destOrd="0" presId="urn:microsoft.com/office/officeart/2018/2/layout/IconLabelList"/>
    <dgm:cxn modelId="{A6C37240-EA6A-4A4A-9E73-530DEB7AAADE}" type="presParOf" srcId="{B0473C36-6C92-440A-B6A4-D799B53EF1A2}" destId="{62930664-BE84-4091-992C-6CD9BB203570}" srcOrd="0" destOrd="0" presId="urn:microsoft.com/office/officeart/2018/2/layout/IconLabelList"/>
    <dgm:cxn modelId="{2BE8D3C3-0FD8-4291-AA5F-105BF6BE5BC0}" type="presParOf" srcId="{B0473C36-6C92-440A-B6A4-D799B53EF1A2}" destId="{6A24CD48-4479-4ACD-B92B-3EEFFF3023F5}" srcOrd="1" destOrd="0" presId="urn:microsoft.com/office/officeart/2018/2/layout/IconLabelList"/>
    <dgm:cxn modelId="{58CFA351-18FA-433C-9BB8-42159AF18D90}" type="presParOf" srcId="{B0473C36-6C92-440A-B6A4-D799B53EF1A2}" destId="{823789B6-D9E7-4AC5-98AD-1D80A8FCA47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6BD707-58DF-4146-83C9-06E9C2D31A38}">
      <dsp:nvSpPr>
        <dsp:cNvPr id="0" name=""/>
        <dsp:cNvSpPr/>
      </dsp:nvSpPr>
      <dsp:spPr>
        <a:xfrm>
          <a:off x="0" y="2197"/>
          <a:ext cx="69929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ACD2D7-8410-488B-95E8-1FDDFC46A0CA}">
      <dsp:nvSpPr>
        <dsp:cNvPr id="0" name=""/>
        <dsp:cNvSpPr/>
      </dsp:nvSpPr>
      <dsp:spPr>
        <a:xfrm>
          <a:off x="0" y="2197"/>
          <a:ext cx="6992936" cy="749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Solution :</a:t>
          </a:r>
          <a:endParaRPr lang="en-US" sz="2100" kern="1200"/>
        </a:p>
      </dsp:txBody>
      <dsp:txXfrm>
        <a:off x="0" y="2197"/>
        <a:ext cx="6992936" cy="749267"/>
      </dsp:txXfrm>
    </dsp:sp>
    <dsp:sp modelId="{CC990B1D-0F43-4935-BE26-BAB2D44098EB}">
      <dsp:nvSpPr>
        <dsp:cNvPr id="0" name=""/>
        <dsp:cNvSpPr/>
      </dsp:nvSpPr>
      <dsp:spPr>
        <a:xfrm>
          <a:off x="0" y="751464"/>
          <a:ext cx="69929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E868BE-7407-4232-8B17-386F62AF484B}">
      <dsp:nvSpPr>
        <dsp:cNvPr id="0" name=""/>
        <dsp:cNvSpPr/>
      </dsp:nvSpPr>
      <dsp:spPr>
        <a:xfrm>
          <a:off x="0" y="751464"/>
          <a:ext cx="6992936" cy="749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Through this Project, we are :</a:t>
          </a:r>
        </a:p>
      </dsp:txBody>
      <dsp:txXfrm>
        <a:off x="0" y="751464"/>
        <a:ext cx="6992936" cy="749267"/>
      </dsp:txXfrm>
    </dsp:sp>
    <dsp:sp modelId="{CF32EB28-EAC2-4B3C-B3CB-A4D2122A5ADB}">
      <dsp:nvSpPr>
        <dsp:cNvPr id="0" name=""/>
        <dsp:cNvSpPr/>
      </dsp:nvSpPr>
      <dsp:spPr>
        <a:xfrm>
          <a:off x="0" y="1500732"/>
          <a:ext cx="69929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8A68A0-36FB-47E1-8FF3-7721784DEB4A}">
      <dsp:nvSpPr>
        <dsp:cNvPr id="0" name=""/>
        <dsp:cNvSpPr/>
      </dsp:nvSpPr>
      <dsp:spPr>
        <a:xfrm>
          <a:off x="0" y="1500732"/>
          <a:ext cx="6992936" cy="749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Improving the traffic light system to prioritize the passage of emergency vehicles efficiently.</a:t>
          </a:r>
        </a:p>
      </dsp:txBody>
      <dsp:txXfrm>
        <a:off x="0" y="1500732"/>
        <a:ext cx="6992936" cy="749267"/>
      </dsp:txXfrm>
    </dsp:sp>
    <dsp:sp modelId="{BC2A5357-8BC6-40B1-946B-BE4EF5DAC86D}">
      <dsp:nvSpPr>
        <dsp:cNvPr id="0" name=""/>
        <dsp:cNvSpPr/>
      </dsp:nvSpPr>
      <dsp:spPr>
        <a:xfrm>
          <a:off x="0" y="2250000"/>
          <a:ext cx="69929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3EBD11-82C4-4683-874C-D7663E1E02BB}">
      <dsp:nvSpPr>
        <dsp:cNvPr id="0" name=""/>
        <dsp:cNvSpPr/>
      </dsp:nvSpPr>
      <dsp:spPr>
        <a:xfrm>
          <a:off x="0" y="2250000"/>
          <a:ext cx="6992936" cy="749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It saves time for emergency vehicles.</a:t>
          </a:r>
        </a:p>
      </dsp:txBody>
      <dsp:txXfrm>
        <a:off x="0" y="2250000"/>
        <a:ext cx="6992936" cy="749267"/>
      </dsp:txXfrm>
    </dsp:sp>
    <dsp:sp modelId="{C12D68AC-5535-4FAF-9EDA-94739D0C1D24}">
      <dsp:nvSpPr>
        <dsp:cNvPr id="0" name=""/>
        <dsp:cNvSpPr/>
      </dsp:nvSpPr>
      <dsp:spPr>
        <a:xfrm>
          <a:off x="0" y="2999267"/>
          <a:ext cx="69929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D2B459-F11F-4865-A5CC-1201E7C8AAF2}">
      <dsp:nvSpPr>
        <dsp:cNvPr id="0" name=""/>
        <dsp:cNvSpPr/>
      </dsp:nvSpPr>
      <dsp:spPr>
        <a:xfrm>
          <a:off x="0" y="2999267"/>
          <a:ext cx="6992936" cy="749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It maintains the traffic flow by adjusting the traffic signal according to </a:t>
          </a:r>
        </a:p>
      </dsp:txBody>
      <dsp:txXfrm>
        <a:off x="0" y="2999267"/>
        <a:ext cx="6992936" cy="749267"/>
      </dsp:txXfrm>
    </dsp:sp>
    <dsp:sp modelId="{4FAE688A-3858-4A68-A79B-F4DB6A3B0AA5}">
      <dsp:nvSpPr>
        <dsp:cNvPr id="0" name=""/>
        <dsp:cNvSpPr/>
      </dsp:nvSpPr>
      <dsp:spPr>
        <a:xfrm>
          <a:off x="0" y="3748535"/>
          <a:ext cx="69929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CACDC9-1CF8-464D-902D-3EC0ED049062}">
      <dsp:nvSpPr>
        <dsp:cNvPr id="0" name=""/>
        <dsp:cNvSpPr/>
      </dsp:nvSpPr>
      <dsp:spPr>
        <a:xfrm>
          <a:off x="0" y="3748535"/>
          <a:ext cx="6992936" cy="749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 emergency vehicles.</a:t>
          </a:r>
        </a:p>
      </dsp:txBody>
      <dsp:txXfrm>
        <a:off x="0" y="3748535"/>
        <a:ext cx="6992936" cy="7492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C117E3-F9C3-4AB2-9DB0-82E7EB165BB6}">
      <dsp:nvSpPr>
        <dsp:cNvPr id="0" name=""/>
        <dsp:cNvSpPr/>
      </dsp:nvSpPr>
      <dsp:spPr>
        <a:xfrm>
          <a:off x="0" y="68718"/>
          <a:ext cx="6992936" cy="83795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Good traffic management is crucial to handle more people and cars on the roads.</a:t>
          </a:r>
        </a:p>
      </dsp:txBody>
      <dsp:txXfrm>
        <a:off x="40905" y="109623"/>
        <a:ext cx="6911126" cy="756142"/>
      </dsp:txXfrm>
    </dsp:sp>
    <dsp:sp modelId="{2FA10B1F-293D-4F71-9806-AD21BFE47C58}">
      <dsp:nvSpPr>
        <dsp:cNvPr id="0" name=""/>
        <dsp:cNvSpPr/>
      </dsp:nvSpPr>
      <dsp:spPr>
        <a:xfrm>
          <a:off x="0" y="949871"/>
          <a:ext cx="6992936" cy="837952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proposed traffic light system gives priority to emergency vehicles using a special device that sends signals.</a:t>
          </a:r>
        </a:p>
      </dsp:txBody>
      <dsp:txXfrm>
        <a:off x="40905" y="990776"/>
        <a:ext cx="6911126" cy="756142"/>
      </dsp:txXfrm>
    </dsp:sp>
    <dsp:sp modelId="{9D5BC36F-66FD-4814-BE8D-0D4A446798AB}">
      <dsp:nvSpPr>
        <dsp:cNvPr id="0" name=""/>
        <dsp:cNvSpPr/>
      </dsp:nvSpPr>
      <dsp:spPr>
        <a:xfrm>
          <a:off x="0" y="1831023"/>
          <a:ext cx="6992936" cy="837952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At the intersection, when an emergency vehicle approaches, it gets a green light while other cars have to stop.</a:t>
          </a:r>
        </a:p>
      </dsp:txBody>
      <dsp:txXfrm>
        <a:off x="40905" y="1871928"/>
        <a:ext cx="6911126" cy="756142"/>
      </dsp:txXfrm>
    </dsp:sp>
    <dsp:sp modelId="{4B1A7DC4-3C53-4932-9B35-4919559A0643}">
      <dsp:nvSpPr>
        <dsp:cNvPr id="0" name=""/>
        <dsp:cNvSpPr/>
      </dsp:nvSpPr>
      <dsp:spPr>
        <a:xfrm>
          <a:off x="0" y="2712176"/>
          <a:ext cx="6992936" cy="837952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Once the emergency vehicle has passed, the traffic lights go back to normal using a small computer.</a:t>
          </a:r>
        </a:p>
      </dsp:txBody>
      <dsp:txXfrm>
        <a:off x="40905" y="2753081"/>
        <a:ext cx="6911126" cy="756142"/>
      </dsp:txXfrm>
    </dsp:sp>
    <dsp:sp modelId="{B05D82D4-4131-40ED-9B9E-361FD6ED7146}">
      <dsp:nvSpPr>
        <dsp:cNvPr id="0" name=""/>
        <dsp:cNvSpPr/>
      </dsp:nvSpPr>
      <dsp:spPr>
        <a:xfrm>
          <a:off x="0" y="3593328"/>
          <a:ext cx="6992936" cy="837952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This system helps emergency vehicles move quickly and reduces traffic problems. It can also be improved with technology to analyze traffic in real-time and work together with other traffic systems.</a:t>
          </a:r>
        </a:p>
      </dsp:txBody>
      <dsp:txXfrm>
        <a:off x="40905" y="3634233"/>
        <a:ext cx="6911126" cy="7561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652D7B-E0D1-4DED-9B85-9F9D9BA76DF7}">
      <dsp:nvSpPr>
        <dsp:cNvPr id="0" name=""/>
        <dsp:cNvSpPr/>
      </dsp:nvSpPr>
      <dsp:spPr>
        <a:xfrm>
          <a:off x="749277" y="1307027"/>
          <a:ext cx="883025" cy="8830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1898F1-43BC-4546-A59F-3F9C85282615}">
      <dsp:nvSpPr>
        <dsp:cNvPr id="0" name=""/>
        <dsp:cNvSpPr/>
      </dsp:nvSpPr>
      <dsp:spPr>
        <a:xfrm>
          <a:off x="209650" y="2472972"/>
          <a:ext cx="19622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Arduino </a:t>
          </a:r>
        </a:p>
      </dsp:txBody>
      <dsp:txXfrm>
        <a:off x="209650" y="2472972"/>
        <a:ext cx="1962279" cy="720000"/>
      </dsp:txXfrm>
    </dsp:sp>
    <dsp:sp modelId="{BEDC5A64-9451-43E0-BF58-EFC2E28E76A3}">
      <dsp:nvSpPr>
        <dsp:cNvPr id="0" name=""/>
        <dsp:cNvSpPr/>
      </dsp:nvSpPr>
      <dsp:spPr>
        <a:xfrm>
          <a:off x="3054955" y="1307027"/>
          <a:ext cx="883025" cy="8830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6001EF-7D9F-48AD-9609-5FEF365A55E0}">
      <dsp:nvSpPr>
        <dsp:cNvPr id="0" name=""/>
        <dsp:cNvSpPr/>
      </dsp:nvSpPr>
      <dsp:spPr>
        <a:xfrm>
          <a:off x="2515328" y="2472972"/>
          <a:ext cx="19622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Transmitter </a:t>
          </a:r>
        </a:p>
      </dsp:txBody>
      <dsp:txXfrm>
        <a:off x="2515328" y="2472972"/>
        <a:ext cx="1962279" cy="720000"/>
      </dsp:txXfrm>
    </dsp:sp>
    <dsp:sp modelId="{62930664-BE84-4091-992C-6CD9BB203570}">
      <dsp:nvSpPr>
        <dsp:cNvPr id="0" name=""/>
        <dsp:cNvSpPr/>
      </dsp:nvSpPr>
      <dsp:spPr>
        <a:xfrm>
          <a:off x="5360633" y="1307027"/>
          <a:ext cx="883025" cy="8830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3789B6-D9E7-4AC5-98AD-1D80A8FCA470}">
      <dsp:nvSpPr>
        <dsp:cNvPr id="0" name=""/>
        <dsp:cNvSpPr/>
      </dsp:nvSpPr>
      <dsp:spPr>
        <a:xfrm>
          <a:off x="4821006" y="2472972"/>
          <a:ext cx="19622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Receiver </a:t>
          </a:r>
        </a:p>
      </dsp:txBody>
      <dsp:txXfrm>
        <a:off x="4821006" y="2472972"/>
        <a:ext cx="196227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A5925-1F73-40BA-85C9-D3AC61ACF64E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0B77D-D561-4A25-8C29-51CAB365A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28DB0-09F6-4366-A211-0FA9A757C8BD}" type="datetimeFigureOut">
              <a:rPr lang="en-US" noProof="0" smtClean="0"/>
              <a:t>7/18/2023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CE8F5-1341-475C-BF40-2E24D91E8058}" type="slidenum">
              <a:rPr lang="en-US" noProof="0" smtClean="0"/>
              <a:t>‹#›</a:t>
            </a:fld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18048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73627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13615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/>
          <p:nvPr userDrawn="1"/>
        </p:nvPicPr>
        <p:blipFill rotWithShape="1"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 b="-15"/>
          <a:stretch>
            <a:fillRect/>
          </a:stretch>
        </p:blipFill>
        <p:spPr>
          <a:xfrm>
            <a:off x="7801452" y="1"/>
            <a:ext cx="4389120" cy="667512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7804351" y="1"/>
            <a:ext cx="4386221" cy="667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-11284" y="1"/>
            <a:ext cx="7815636" cy="667702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Insert or Drag and Drop your Image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7804351" y="6678000"/>
            <a:ext cx="4224295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US" sz="1000" noProof="1">
              <a:latin typeface="Tw Cen MT" panose="020B0602020104020603" pitchFamily="34" charset="0"/>
            </a:endParaRPr>
          </a:p>
        </p:txBody>
      </p:sp>
      <p:sp>
        <p:nvSpPr>
          <p:cNvPr id="15" name="Slide Number Placeholder 5"/>
          <p:cNvSpPr txBox="1"/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73392" y="1962149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73391" y="3602038"/>
            <a:ext cx="3756943" cy="722312"/>
          </a:xfrm>
        </p:spPr>
        <p:txBody>
          <a:bodyPr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Graphic 11"/>
          <p:cNvSpPr/>
          <p:nvPr userDrawn="1"/>
        </p:nvSpPr>
        <p:spPr>
          <a:xfrm>
            <a:off x="8776606" y="3981146"/>
            <a:ext cx="3413965" cy="2695876"/>
          </a:xfrm>
          <a:custGeom>
            <a:avLst/>
            <a:gdLst>
              <a:gd name="connsiteX0" fmla="*/ 4121944 w 4124325"/>
              <a:gd name="connsiteY0" fmla="*/ 1555076 h 3257550"/>
              <a:gd name="connsiteX1" fmla="*/ 4118134 w 4124325"/>
              <a:gd name="connsiteY1" fmla="*/ 1533169 h 3257550"/>
              <a:gd name="connsiteX2" fmla="*/ 2782729 w 4124325"/>
              <a:gd name="connsiteY2" fmla="*/ 39649 h 3257550"/>
              <a:gd name="connsiteX3" fmla="*/ 2108359 w 4124325"/>
              <a:gd name="connsiteY3" fmla="*/ 2436139 h 3257550"/>
              <a:gd name="connsiteX4" fmla="*/ 1262539 w 4124325"/>
              <a:gd name="connsiteY4" fmla="*/ 1310284 h 3257550"/>
              <a:gd name="connsiteX5" fmla="*/ 717709 w 4124325"/>
              <a:gd name="connsiteY5" fmla="*/ 2358986 h 3257550"/>
              <a:gd name="connsiteX6" fmla="*/ 7144 w 4124325"/>
              <a:gd name="connsiteY6" fmla="*/ 3257194 h 3257550"/>
              <a:gd name="connsiteX7" fmla="*/ 4075271 w 4124325"/>
              <a:gd name="connsiteY7" fmla="*/ 3257194 h 3257550"/>
              <a:gd name="connsiteX8" fmla="*/ 4122896 w 4124325"/>
              <a:gd name="connsiteY8" fmla="*/ 3201949 h 3257550"/>
              <a:gd name="connsiteX9" fmla="*/ 4122896 w 4124325"/>
              <a:gd name="connsiteY9" fmla="*/ 1555076 h 3257550"/>
              <a:gd name="connsiteX0-1" fmla="*/ 4115752 w 4207192"/>
              <a:gd name="connsiteY0-2" fmla="*/ 3194805 h 3286245"/>
              <a:gd name="connsiteX1-3" fmla="*/ 4115752 w 4207192"/>
              <a:gd name="connsiteY1-4" fmla="*/ 1547932 h 3286245"/>
              <a:gd name="connsiteX2-5" fmla="*/ 4114800 w 4207192"/>
              <a:gd name="connsiteY2-6" fmla="*/ 1547932 h 3286245"/>
              <a:gd name="connsiteX3-7" fmla="*/ 4110990 w 4207192"/>
              <a:gd name="connsiteY3-8" fmla="*/ 1526025 h 3286245"/>
              <a:gd name="connsiteX4-9" fmla="*/ 2775585 w 4207192"/>
              <a:gd name="connsiteY4-10" fmla="*/ 32505 h 3286245"/>
              <a:gd name="connsiteX5-11" fmla="*/ 2101215 w 4207192"/>
              <a:gd name="connsiteY5-12" fmla="*/ 2428995 h 3286245"/>
              <a:gd name="connsiteX6-13" fmla="*/ 1255395 w 4207192"/>
              <a:gd name="connsiteY6-14" fmla="*/ 1303140 h 3286245"/>
              <a:gd name="connsiteX7-15" fmla="*/ 710565 w 4207192"/>
              <a:gd name="connsiteY7-16" fmla="*/ 2351842 h 3286245"/>
              <a:gd name="connsiteX8-17" fmla="*/ 0 w 4207192"/>
              <a:gd name="connsiteY8-18" fmla="*/ 3250050 h 3286245"/>
              <a:gd name="connsiteX9-19" fmla="*/ 4068127 w 4207192"/>
              <a:gd name="connsiteY9-20" fmla="*/ 3250050 h 3286245"/>
              <a:gd name="connsiteX10" fmla="*/ 4207192 w 4207192"/>
              <a:gd name="connsiteY10" fmla="*/ 3286245 h 3286245"/>
              <a:gd name="connsiteX0-21" fmla="*/ 4115752 w 4207192"/>
              <a:gd name="connsiteY0-22" fmla="*/ 3194805 h 3286245"/>
              <a:gd name="connsiteX1-23" fmla="*/ 4115752 w 4207192"/>
              <a:gd name="connsiteY1-24" fmla="*/ 1547932 h 3286245"/>
              <a:gd name="connsiteX2-25" fmla="*/ 4114800 w 4207192"/>
              <a:gd name="connsiteY2-26" fmla="*/ 1547932 h 3286245"/>
              <a:gd name="connsiteX3-27" fmla="*/ 4110990 w 4207192"/>
              <a:gd name="connsiteY3-28" fmla="*/ 1526025 h 3286245"/>
              <a:gd name="connsiteX4-29" fmla="*/ 2775585 w 4207192"/>
              <a:gd name="connsiteY4-30" fmla="*/ 32505 h 3286245"/>
              <a:gd name="connsiteX5-31" fmla="*/ 2101215 w 4207192"/>
              <a:gd name="connsiteY5-32" fmla="*/ 2428995 h 3286245"/>
              <a:gd name="connsiteX6-33" fmla="*/ 1255395 w 4207192"/>
              <a:gd name="connsiteY6-34" fmla="*/ 1303140 h 3286245"/>
              <a:gd name="connsiteX7-35" fmla="*/ 710565 w 4207192"/>
              <a:gd name="connsiteY7-36" fmla="*/ 2351842 h 3286245"/>
              <a:gd name="connsiteX8-37" fmla="*/ 0 w 4207192"/>
              <a:gd name="connsiteY8-38" fmla="*/ 3250050 h 3286245"/>
              <a:gd name="connsiteX9-39" fmla="*/ 4207192 w 4207192"/>
              <a:gd name="connsiteY9-40" fmla="*/ 3286245 h 3286245"/>
              <a:gd name="connsiteX0-41" fmla="*/ 4115752 w 4115752"/>
              <a:gd name="connsiteY0-42" fmla="*/ 3194805 h 3250050"/>
              <a:gd name="connsiteX1-43" fmla="*/ 4115752 w 4115752"/>
              <a:gd name="connsiteY1-44" fmla="*/ 1547932 h 3250050"/>
              <a:gd name="connsiteX2-45" fmla="*/ 4114800 w 4115752"/>
              <a:gd name="connsiteY2-46" fmla="*/ 1547932 h 3250050"/>
              <a:gd name="connsiteX3-47" fmla="*/ 4110990 w 4115752"/>
              <a:gd name="connsiteY3-48" fmla="*/ 1526025 h 3250050"/>
              <a:gd name="connsiteX4-49" fmla="*/ 2775585 w 4115752"/>
              <a:gd name="connsiteY4-50" fmla="*/ 32505 h 3250050"/>
              <a:gd name="connsiteX5-51" fmla="*/ 2101215 w 4115752"/>
              <a:gd name="connsiteY5-52" fmla="*/ 2428995 h 3250050"/>
              <a:gd name="connsiteX6-53" fmla="*/ 1255395 w 4115752"/>
              <a:gd name="connsiteY6-54" fmla="*/ 1303140 h 3250050"/>
              <a:gd name="connsiteX7-55" fmla="*/ 710565 w 4115752"/>
              <a:gd name="connsiteY7-56" fmla="*/ 2351842 h 3250050"/>
              <a:gd name="connsiteX8-57" fmla="*/ 0 w 4115752"/>
              <a:gd name="connsiteY8-58" fmla="*/ 3250050 h 3250050"/>
              <a:gd name="connsiteX0-59" fmla="*/ 4115752 w 4115752"/>
              <a:gd name="connsiteY0-60" fmla="*/ 1547932 h 3250050"/>
              <a:gd name="connsiteX1-61" fmla="*/ 4114800 w 4115752"/>
              <a:gd name="connsiteY1-62" fmla="*/ 1547932 h 3250050"/>
              <a:gd name="connsiteX2-63" fmla="*/ 4110990 w 4115752"/>
              <a:gd name="connsiteY2-64" fmla="*/ 1526025 h 3250050"/>
              <a:gd name="connsiteX3-65" fmla="*/ 2775585 w 4115752"/>
              <a:gd name="connsiteY3-66" fmla="*/ 32505 h 3250050"/>
              <a:gd name="connsiteX4-67" fmla="*/ 2101215 w 4115752"/>
              <a:gd name="connsiteY4-68" fmla="*/ 2428995 h 3250050"/>
              <a:gd name="connsiteX5-69" fmla="*/ 1255395 w 4115752"/>
              <a:gd name="connsiteY5-70" fmla="*/ 1303140 h 3250050"/>
              <a:gd name="connsiteX6-71" fmla="*/ 710565 w 4115752"/>
              <a:gd name="connsiteY6-72" fmla="*/ 2351842 h 3250050"/>
              <a:gd name="connsiteX7-73" fmla="*/ 0 w 4115752"/>
              <a:gd name="connsiteY7-74" fmla="*/ 3250050 h 32500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4115752" h="3250050">
                <a:moveTo>
                  <a:pt x="4115752" y="1547932"/>
                </a:moveTo>
                <a:lnTo>
                  <a:pt x="4114800" y="1547932"/>
                </a:lnTo>
                <a:cubicBezTo>
                  <a:pt x="4114800" y="1540312"/>
                  <a:pt x="4113847" y="1532692"/>
                  <a:pt x="4110990" y="1526025"/>
                </a:cubicBezTo>
                <a:cubicBezTo>
                  <a:pt x="4060507" y="1391722"/>
                  <a:pt x="3224212" y="-249435"/>
                  <a:pt x="2775585" y="32505"/>
                </a:cubicBezTo>
                <a:cubicBezTo>
                  <a:pt x="2375535" y="283965"/>
                  <a:pt x="2629852" y="2428995"/>
                  <a:pt x="2101215" y="2428995"/>
                </a:cubicBezTo>
                <a:cubicBezTo>
                  <a:pt x="1784985" y="2428995"/>
                  <a:pt x="1670685" y="1303140"/>
                  <a:pt x="1255395" y="1303140"/>
                </a:cubicBezTo>
                <a:cubicBezTo>
                  <a:pt x="1037272" y="1303140"/>
                  <a:pt x="710565" y="1554600"/>
                  <a:pt x="710565" y="2351842"/>
                </a:cubicBezTo>
                <a:cubicBezTo>
                  <a:pt x="710565" y="3149085"/>
                  <a:pt x="0" y="3250050"/>
                  <a:pt x="0" y="3250050"/>
                </a:cubicBez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196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7804351" y="0"/>
            <a:ext cx="4386221" cy="667702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/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8127752" y="4320000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10057037" y="4320000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7" hasCustomPrompt="1"/>
          </p:nvPr>
        </p:nvSpPr>
        <p:spPr>
          <a:xfrm>
            <a:off x="8127752" y="2395565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8" hasCustomPrompt="1"/>
          </p:nvPr>
        </p:nvSpPr>
        <p:spPr>
          <a:xfrm>
            <a:off x="10057037" y="2395565"/>
            <a:ext cx="1800000" cy="1800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9" hasCustomPrompt="1"/>
          </p:nvPr>
        </p:nvSpPr>
        <p:spPr>
          <a:xfrm>
            <a:off x="8127752" y="471129"/>
            <a:ext cx="1800000" cy="180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20" hasCustomPrompt="1"/>
          </p:nvPr>
        </p:nvSpPr>
        <p:spPr>
          <a:xfrm>
            <a:off x="10057037" y="471129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</p:spTree>
    <p:extLst>
      <p:ext uri="{BB962C8B-B14F-4D97-AF65-F5344CB8AC3E}">
        <p14:creationId xmlns:p14="http://schemas.microsoft.com/office/powerpoint/2010/main" val="1986531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/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7804150" y="1"/>
            <a:ext cx="4387850" cy="667948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50663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60385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 flipH="1">
            <a:off x="0" y="0"/>
            <a:ext cx="7799832" cy="6675120"/>
          </a:xfrm>
          <a:prstGeom prst="rect">
            <a:avLst/>
          </a:prstGeom>
        </p:spPr>
      </p:pic>
      <p:sp>
        <p:nvSpPr>
          <p:cNvPr id="24" name="Rectangle 23"/>
          <p:cNvSpPr/>
          <p:nvPr userDrawn="1"/>
        </p:nvSpPr>
        <p:spPr>
          <a:xfrm>
            <a:off x="0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Insert or Drag and Drop your Image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794862" y="3032684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6600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18" name="Graphic 15"/>
          <p:cNvSpPr/>
          <p:nvPr userDrawn="1"/>
        </p:nvSpPr>
        <p:spPr>
          <a:xfrm>
            <a:off x="1774391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-1" fmla="*/ 6499860 w 6591300"/>
              <a:gd name="connsiteY0-2" fmla="*/ 1388622 h 2599249"/>
              <a:gd name="connsiteX1-3" fmla="*/ 6499860 w 6591300"/>
              <a:gd name="connsiteY1-4" fmla="*/ 2598297 h 2599249"/>
              <a:gd name="connsiteX2-5" fmla="*/ 0 w 6591300"/>
              <a:gd name="connsiteY2-6" fmla="*/ 2598297 h 2599249"/>
              <a:gd name="connsiteX3-7" fmla="*/ 0 w 6591300"/>
              <a:gd name="connsiteY3-8" fmla="*/ 2599249 h 2599249"/>
              <a:gd name="connsiteX4-9" fmla="*/ 874395 w 6591300"/>
              <a:gd name="connsiteY4-10" fmla="*/ 2055372 h 2599249"/>
              <a:gd name="connsiteX5-11" fmla="*/ 1470660 w 6591300"/>
              <a:gd name="connsiteY5-12" fmla="*/ 2049657 h 2599249"/>
              <a:gd name="connsiteX6-13" fmla="*/ 1562100 w 6591300"/>
              <a:gd name="connsiteY6-14" fmla="*/ 2104902 h 2599249"/>
              <a:gd name="connsiteX7-15" fmla="*/ 2532697 w 6591300"/>
              <a:gd name="connsiteY7-16" fmla="*/ 2077279 h 2599249"/>
              <a:gd name="connsiteX8-17" fmla="*/ 3231832 w 6591300"/>
              <a:gd name="connsiteY8-18" fmla="*/ 1603887 h 2599249"/>
              <a:gd name="connsiteX9-19" fmla="*/ 3635692 w 6591300"/>
              <a:gd name="connsiteY9-20" fmla="*/ 1582932 h 2599249"/>
              <a:gd name="connsiteX10-21" fmla="*/ 3956685 w 6591300"/>
              <a:gd name="connsiteY10-22" fmla="*/ 1755334 h 2599249"/>
              <a:gd name="connsiteX11-23" fmla="*/ 4855845 w 6591300"/>
              <a:gd name="connsiteY11-24" fmla="*/ 1448629 h 2599249"/>
              <a:gd name="connsiteX12-25" fmla="*/ 5099685 w 6591300"/>
              <a:gd name="connsiteY12-26" fmla="*/ 727587 h 2599249"/>
              <a:gd name="connsiteX13-27" fmla="*/ 6027420 w 6591300"/>
              <a:gd name="connsiteY13-28" fmla="*/ 62742 h 2599249"/>
              <a:gd name="connsiteX14-29" fmla="*/ 6027420 w 6591300"/>
              <a:gd name="connsiteY14-30" fmla="*/ 62742 h 2599249"/>
              <a:gd name="connsiteX15" fmla="*/ 6591300 w 6591300"/>
              <a:gd name="connsiteY15" fmla="*/ 1480062 h 2599249"/>
              <a:gd name="connsiteX0-31" fmla="*/ 6499860 w 6591300"/>
              <a:gd name="connsiteY0-32" fmla="*/ 2598297 h 2599249"/>
              <a:gd name="connsiteX1-33" fmla="*/ 0 w 6591300"/>
              <a:gd name="connsiteY1-34" fmla="*/ 2598297 h 2599249"/>
              <a:gd name="connsiteX2-35" fmla="*/ 0 w 6591300"/>
              <a:gd name="connsiteY2-36" fmla="*/ 2599249 h 2599249"/>
              <a:gd name="connsiteX3-37" fmla="*/ 874395 w 6591300"/>
              <a:gd name="connsiteY3-38" fmla="*/ 2055372 h 2599249"/>
              <a:gd name="connsiteX4-39" fmla="*/ 1470660 w 6591300"/>
              <a:gd name="connsiteY4-40" fmla="*/ 2049657 h 2599249"/>
              <a:gd name="connsiteX5-41" fmla="*/ 1562100 w 6591300"/>
              <a:gd name="connsiteY5-42" fmla="*/ 2104902 h 2599249"/>
              <a:gd name="connsiteX6-43" fmla="*/ 2532697 w 6591300"/>
              <a:gd name="connsiteY6-44" fmla="*/ 2077279 h 2599249"/>
              <a:gd name="connsiteX7-45" fmla="*/ 3231832 w 6591300"/>
              <a:gd name="connsiteY7-46" fmla="*/ 1603887 h 2599249"/>
              <a:gd name="connsiteX8-47" fmla="*/ 3635692 w 6591300"/>
              <a:gd name="connsiteY8-48" fmla="*/ 1582932 h 2599249"/>
              <a:gd name="connsiteX9-49" fmla="*/ 3956685 w 6591300"/>
              <a:gd name="connsiteY9-50" fmla="*/ 1755334 h 2599249"/>
              <a:gd name="connsiteX10-51" fmla="*/ 4855845 w 6591300"/>
              <a:gd name="connsiteY10-52" fmla="*/ 1448629 h 2599249"/>
              <a:gd name="connsiteX11-53" fmla="*/ 5099685 w 6591300"/>
              <a:gd name="connsiteY11-54" fmla="*/ 727587 h 2599249"/>
              <a:gd name="connsiteX12-55" fmla="*/ 6027420 w 6591300"/>
              <a:gd name="connsiteY12-56" fmla="*/ 62742 h 2599249"/>
              <a:gd name="connsiteX13-57" fmla="*/ 6027420 w 6591300"/>
              <a:gd name="connsiteY13-58" fmla="*/ 62742 h 2599249"/>
              <a:gd name="connsiteX14-59" fmla="*/ 6591300 w 6591300"/>
              <a:gd name="connsiteY14-60" fmla="*/ 1480062 h 2599249"/>
              <a:gd name="connsiteX0-61" fmla="*/ 0 w 6591300"/>
              <a:gd name="connsiteY0-62" fmla="*/ 2598297 h 2599249"/>
              <a:gd name="connsiteX1-63" fmla="*/ 0 w 6591300"/>
              <a:gd name="connsiteY1-64" fmla="*/ 2599249 h 2599249"/>
              <a:gd name="connsiteX2-65" fmla="*/ 874395 w 6591300"/>
              <a:gd name="connsiteY2-66" fmla="*/ 2055372 h 2599249"/>
              <a:gd name="connsiteX3-67" fmla="*/ 1470660 w 6591300"/>
              <a:gd name="connsiteY3-68" fmla="*/ 2049657 h 2599249"/>
              <a:gd name="connsiteX4-69" fmla="*/ 1562100 w 6591300"/>
              <a:gd name="connsiteY4-70" fmla="*/ 2104902 h 2599249"/>
              <a:gd name="connsiteX5-71" fmla="*/ 2532697 w 6591300"/>
              <a:gd name="connsiteY5-72" fmla="*/ 2077279 h 2599249"/>
              <a:gd name="connsiteX6-73" fmla="*/ 3231832 w 6591300"/>
              <a:gd name="connsiteY6-74" fmla="*/ 1603887 h 2599249"/>
              <a:gd name="connsiteX7-75" fmla="*/ 3635692 w 6591300"/>
              <a:gd name="connsiteY7-76" fmla="*/ 1582932 h 2599249"/>
              <a:gd name="connsiteX8-77" fmla="*/ 3956685 w 6591300"/>
              <a:gd name="connsiteY8-78" fmla="*/ 1755334 h 2599249"/>
              <a:gd name="connsiteX9-79" fmla="*/ 4855845 w 6591300"/>
              <a:gd name="connsiteY9-80" fmla="*/ 1448629 h 2599249"/>
              <a:gd name="connsiteX10-81" fmla="*/ 5099685 w 6591300"/>
              <a:gd name="connsiteY10-82" fmla="*/ 727587 h 2599249"/>
              <a:gd name="connsiteX11-83" fmla="*/ 6027420 w 6591300"/>
              <a:gd name="connsiteY11-84" fmla="*/ 62742 h 2599249"/>
              <a:gd name="connsiteX12-85" fmla="*/ 6027420 w 6591300"/>
              <a:gd name="connsiteY12-86" fmla="*/ 62742 h 2599249"/>
              <a:gd name="connsiteX13-87" fmla="*/ 6591300 w 6591300"/>
              <a:gd name="connsiteY13-88" fmla="*/ 1480062 h 2599249"/>
              <a:gd name="connsiteX0-89" fmla="*/ 0 w 6027420"/>
              <a:gd name="connsiteY0-90" fmla="*/ 2598297 h 2599249"/>
              <a:gd name="connsiteX1-91" fmla="*/ 0 w 6027420"/>
              <a:gd name="connsiteY1-92" fmla="*/ 2599249 h 2599249"/>
              <a:gd name="connsiteX2-93" fmla="*/ 874395 w 6027420"/>
              <a:gd name="connsiteY2-94" fmla="*/ 2055372 h 2599249"/>
              <a:gd name="connsiteX3-95" fmla="*/ 1470660 w 6027420"/>
              <a:gd name="connsiteY3-96" fmla="*/ 2049657 h 2599249"/>
              <a:gd name="connsiteX4-97" fmla="*/ 1562100 w 6027420"/>
              <a:gd name="connsiteY4-98" fmla="*/ 2104902 h 2599249"/>
              <a:gd name="connsiteX5-99" fmla="*/ 2532697 w 6027420"/>
              <a:gd name="connsiteY5-100" fmla="*/ 2077279 h 2599249"/>
              <a:gd name="connsiteX6-101" fmla="*/ 3231832 w 6027420"/>
              <a:gd name="connsiteY6-102" fmla="*/ 1603887 h 2599249"/>
              <a:gd name="connsiteX7-103" fmla="*/ 3635692 w 6027420"/>
              <a:gd name="connsiteY7-104" fmla="*/ 1582932 h 2599249"/>
              <a:gd name="connsiteX8-105" fmla="*/ 3956685 w 6027420"/>
              <a:gd name="connsiteY8-106" fmla="*/ 1755334 h 2599249"/>
              <a:gd name="connsiteX9-107" fmla="*/ 4855845 w 6027420"/>
              <a:gd name="connsiteY9-108" fmla="*/ 1448629 h 2599249"/>
              <a:gd name="connsiteX10-109" fmla="*/ 5099685 w 6027420"/>
              <a:gd name="connsiteY10-110" fmla="*/ 727587 h 2599249"/>
              <a:gd name="connsiteX11-111" fmla="*/ 6027420 w 6027420"/>
              <a:gd name="connsiteY11-112" fmla="*/ 62742 h 2599249"/>
              <a:gd name="connsiteX12-113" fmla="*/ 6027420 w 6027420"/>
              <a:gd name="connsiteY12-114" fmla="*/ 62742 h 25992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/>
          </a:p>
        </p:txBody>
      </p:sp>
      <p:sp>
        <p:nvSpPr>
          <p:cNvPr id="15" name="Name"/>
          <p:cNvSpPr>
            <a:spLocks noGrp="1"/>
          </p:cNvSpPr>
          <p:nvPr>
            <p:ph type="body" sz="quarter" idx="11" hasCustomPrompt="1"/>
          </p:nvPr>
        </p:nvSpPr>
        <p:spPr>
          <a:xfrm>
            <a:off x="794861" y="4741677"/>
            <a:ext cx="3756943" cy="252000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  <a:endParaRPr lang="en-US" dirty="0"/>
          </a:p>
        </p:txBody>
      </p:sp>
      <p:sp>
        <p:nvSpPr>
          <p:cNvPr id="16" name="Email"/>
          <p:cNvSpPr>
            <a:spLocks noGrp="1"/>
          </p:cNvSpPr>
          <p:nvPr>
            <p:ph type="body" sz="quarter" idx="12" hasCustomPrompt="1"/>
          </p:nvPr>
        </p:nvSpPr>
        <p:spPr>
          <a:xfrm>
            <a:off x="1088990" y="5147137"/>
            <a:ext cx="3462814" cy="252000"/>
          </a:xfrm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Email</a:t>
            </a:r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7804351" y="6678000"/>
            <a:ext cx="4224296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US" sz="1000" noProof="1">
              <a:latin typeface="Tw Cen MT" panose="020B0602020104020603" pitchFamily="34" charset="0"/>
            </a:endParaRPr>
          </a:p>
        </p:txBody>
      </p:sp>
      <p:sp>
        <p:nvSpPr>
          <p:cNvPr id="14" name="Slide Number Placeholder 5"/>
          <p:cNvSpPr txBox="1"/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775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0"/>
            <a:ext cx="7799832" cy="667512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6671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>
          <a:gradFill>
            <a:gsLst>
              <a:gs pos="82000">
                <a:schemeClr val="tx1">
                  <a:lumMod val="85000"/>
                  <a:lumOff val="15000"/>
                </a:schemeClr>
              </a:gs>
              <a:gs pos="100000">
                <a:schemeClr val="tx1"/>
              </a:gs>
            </a:gsLst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>
          <a:xfrm>
            <a:off x="11594400" y="6678000"/>
            <a:ext cx="597600" cy="144000"/>
          </a:xfrm>
        </p:spPr>
        <p:txBody>
          <a:bodyPr/>
          <a:lstStyle/>
          <a:p>
            <a:fld id="{058DB212-BFA2-403F-85EF-DFD3FF6D973A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1273834" y="2481141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273833" y="4220102"/>
            <a:ext cx="3756943" cy="722312"/>
          </a:xfrm>
        </p:spPr>
        <p:txBody>
          <a:bodyPr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8" name="Graphic 15"/>
          <p:cNvSpPr/>
          <p:nvPr/>
        </p:nvSpPr>
        <p:spPr>
          <a:xfrm flipH="1">
            <a:off x="-1428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-1" fmla="*/ 6499860 w 6591300"/>
              <a:gd name="connsiteY0-2" fmla="*/ 1388622 h 2599249"/>
              <a:gd name="connsiteX1-3" fmla="*/ 6499860 w 6591300"/>
              <a:gd name="connsiteY1-4" fmla="*/ 2598297 h 2599249"/>
              <a:gd name="connsiteX2-5" fmla="*/ 0 w 6591300"/>
              <a:gd name="connsiteY2-6" fmla="*/ 2598297 h 2599249"/>
              <a:gd name="connsiteX3-7" fmla="*/ 0 w 6591300"/>
              <a:gd name="connsiteY3-8" fmla="*/ 2599249 h 2599249"/>
              <a:gd name="connsiteX4-9" fmla="*/ 874395 w 6591300"/>
              <a:gd name="connsiteY4-10" fmla="*/ 2055372 h 2599249"/>
              <a:gd name="connsiteX5-11" fmla="*/ 1470660 w 6591300"/>
              <a:gd name="connsiteY5-12" fmla="*/ 2049657 h 2599249"/>
              <a:gd name="connsiteX6-13" fmla="*/ 1562100 w 6591300"/>
              <a:gd name="connsiteY6-14" fmla="*/ 2104902 h 2599249"/>
              <a:gd name="connsiteX7-15" fmla="*/ 2532697 w 6591300"/>
              <a:gd name="connsiteY7-16" fmla="*/ 2077279 h 2599249"/>
              <a:gd name="connsiteX8-17" fmla="*/ 3231832 w 6591300"/>
              <a:gd name="connsiteY8-18" fmla="*/ 1603887 h 2599249"/>
              <a:gd name="connsiteX9-19" fmla="*/ 3635692 w 6591300"/>
              <a:gd name="connsiteY9-20" fmla="*/ 1582932 h 2599249"/>
              <a:gd name="connsiteX10-21" fmla="*/ 3956685 w 6591300"/>
              <a:gd name="connsiteY10-22" fmla="*/ 1755334 h 2599249"/>
              <a:gd name="connsiteX11-23" fmla="*/ 4855845 w 6591300"/>
              <a:gd name="connsiteY11-24" fmla="*/ 1448629 h 2599249"/>
              <a:gd name="connsiteX12-25" fmla="*/ 5099685 w 6591300"/>
              <a:gd name="connsiteY12-26" fmla="*/ 727587 h 2599249"/>
              <a:gd name="connsiteX13-27" fmla="*/ 6027420 w 6591300"/>
              <a:gd name="connsiteY13-28" fmla="*/ 62742 h 2599249"/>
              <a:gd name="connsiteX14-29" fmla="*/ 6027420 w 6591300"/>
              <a:gd name="connsiteY14-30" fmla="*/ 62742 h 2599249"/>
              <a:gd name="connsiteX15" fmla="*/ 6591300 w 6591300"/>
              <a:gd name="connsiteY15" fmla="*/ 1480062 h 2599249"/>
              <a:gd name="connsiteX0-31" fmla="*/ 6499860 w 6591300"/>
              <a:gd name="connsiteY0-32" fmla="*/ 2598297 h 2599249"/>
              <a:gd name="connsiteX1-33" fmla="*/ 0 w 6591300"/>
              <a:gd name="connsiteY1-34" fmla="*/ 2598297 h 2599249"/>
              <a:gd name="connsiteX2-35" fmla="*/ 0 w 6591300"/>
              <a:gd name="connsiteY2-36" fmla="*/ 2599249 h 2599249"/>
              <a:gd name="connsiteX3-37" fmla="*/ 874395 w 6591300"/>
              <a:gd name="connsiteY3-38" fmla="*/ 2055372 h 2599249"/>
              <a:gd name="connsiteX4-39" fmla="*/ 1470660 w 6591300"/>
              <a:gd name="connsiteY4-40" fmla="*/ 2049657 h 2599249"/>
              <a:gd name="connsiteX5-41" fmla="*/ 1562100 w 6591300"/>
              <a:gd name="connsiteY5-42" fmla="*/ 2104902 h 2599249"/>
              <a:gd name="connsiteX6-43" fmla="*/ 2532697 w 6591300"/>
              <a:gd name="connsiteY6-44" fmla="*/ 2077279 h 2599249"/>
              <a:gd name="connsiteX7-45" fmla="*/ 3231832 w 6591300"/>
              <a:gd name="connsiteY7-46" fmla="*/ 1603887 h 2599249"/>
              <a:gd name="connsiteX8-47" fmla="*/ 3635692 w 6591300"/>
              <a:gd name="connsiteY8-48" fmla="*/ 1582932 h 2599249"/>
              <a:gd name="connsiteX9-49" fmla="*/ 3956685 w 6591300"/>
              <a:gd name="connsiteY9-50" fmla="*/ 1755334 h 2599249"/>
              <a:gd name="connsiteX10-51" fmla="*/ 4855845 w 6591300"/>
              <a:gd name="connsiteY10-52" fmla="*/ 1448629 h 2599249"/>
              <a:gd name="connsiteX11-53" fmla="*/ 5099685 w 6591300"/>
              <a:gd name="connsiteY11-54" fmla="*/ 727587 h 2599249"/>
              <a:gd name="connsiteX12-55" fmla="*/ 6027420 w 6591300"/>
              <a:gd name="connsiteY12-56" fmla="*/ 62742 h 2599249"/>
              <a:gd name="connsiteX13-57" fmla="*/ 6027420 w 6591300"/>
              <a:gd name="connsiteY13-58" fmla="*/ 62742 h 2599249"/>
              <a:gd name="connsiteX14-59" fmla="*/ 6591300 w 6591300"/>
              <a:gd name="connsiteY14-60" fmla="*/ 1480062 h 2599249"/>
              <a:gd name="connsiteX0-61" fmla="*/ 0 w 6591300"/>
              <a:gd name="connsiteY0-62" fmla="*/ 2598297 h 2599249"/>
              <a:gd name="connsiteX1-63" fmla="*/ 0 w 6591300"/>
              <a:gd name="connsiteY1-64" fmla="*/ 2599249 h 2599249"/>
              <a:gd name="connsiteX2-65" fmla="*/ 874395 w 6591300"/>
              <a:gd name="connsiteY2-66" fmla="*/ 2055372 h 2599249"/>
              <a:gd name="connsiteX3-67" fmla="*/ 1470660 w 6591300"/>
              <a:gd name="connsiteY3-68" fmla="*/ 2049657 h 2599249"/>
              <a:gd name="connsiteX4-69" fmla="*/ 1562100 w 6591300"/>
              <a:gd name="connsiteY4-70" fmla="*/ 2104902 h 2599249"/>
              <a:gd name="connsiteX5-71" fmla="*/ 2532697 w 6591300"/>
              <a:gd name="connsiteY5-72" fmla="*/ 2077279 h 2599249"/>
              <a:gd name="connsiteX6-73" fmla="*/ 3231832 w 6591300"/>
              <a:gd name="connsiteY6-74" fmla="*/ 1603887 h 2599249"/>
              <a:gd name="connsiteX7-75" fmla="*/ 3635692 w 6591300"/>
              <a:gd name="connsiteY7-76" fmla="*/ 1582932 h 2599249"/>
              <a:gd name="connsiteX8-77" fmla="*/ 3956685 w 6591300"/>
              <a:gd name="connsiteY8-78" fmla="*/ 1755334 h 2599249"/>
              <a:gd name="connsiteX9-79" fmla="*/ 4855845 w 6591300"/>
              <a:gd name="connsiteY9-80" fmla="*/ 1448629 h 2599249"/>
              <a:gd name="connsiteX10-81" fmla="*/ 5099685 w 6591300"/>
              <a:gd name="connsiteY10-82" fmla="*/ 727587 h 2599249"/>
              <a:gd name="connsiteX11-83" fmla="*/ 6027420 w 6591300"/>
              <a:gd name="connsiteY11-84" fmla="*/ 62742 h 2599249"/>
              <a:gd name="connsiteX12-85" fmla="*/ 6027420 w 6591300"/>
              <a:gd name="connsiteY12-86" fmla="*/ 62742 h 2599249"/>
              <a:gd name="connsiteX13-87" fmla="*/ 6591300 w 6591300"/>
              <a:gd name="connsiteY13-88" fmla="*/ 1480062 h 2599249"/>
              <a:gd name="connsiteX0-89" fmla="*/ 0 w 6027420"/>
              <a:gd name="connsiteY0-90" fmla="*/ 2598297 h 2599249"/>
              <a:gd name="connsiteX1-91" fmla="*/ 0 w 6027420"/>
              <a:gd name="connsiteY1-92" fmla="*/ 2599249 h 2599249"/>
              <a:gd name="connsiteX2-93" fmla="*/ 874395 w 6027420"/>
              <a:gd name="connsiteY2-94" fmla="*/ 2055372 h 2599249"/>
              <a:gd name="connsiteX3-95" fmla="*/ 1470660 w 6027420"/>
              <a:gd name="connsiteY3-96" fmla="*/ 2049657 h 2599249"/>
              <a:gd name="connsiteX4-97" fmla="*/ 1562100 w 6027420"/>
              <a:gd name="connsiteY4-98" fmla="*/ 2104902 h 2599249"/>
              <a:gd name="connsiteX5-99" fmla="*/ 2532697 w 6027420"/>
              <a:gd name="connsiteY5-100" fmla="*/ 2077279 h 2599249"/>
              <a:gd name="connsiteX6-101" fmla="*/ 3231832 w 6027420"/>
              <a:gd name="connsiteY6-102" fmla="*/ 1603887 h 2599249"/>
              <a:gd name="connsiteX7-103" fmla="*/ 3635692 w 6027420"/>
              <a:gd name="connsiteY7-104" fmla="*/ 1582932 h 2599249"/>
              <a:gd name="connsiteX8-105" fmla="*/ 3956685 w 6027420"/>
              <a:gd name="connsiteY8-106" fmla="*/ 1755334 h 2599249"/>
              <a:gd name="connsiteX9-107" fmla="*/ 4855845 w 6027420"/>
              <a:gd name="connsiteY9-108" fmla="*/ 1448629 h 2599249"/>
              <a:gd name="connsiteX10-109" fmla="*/ 5099685 w 6027420"/>
              <a:gd name="connsiteY10-110" fmla="*/ 727587 h 2599249"/>
              <a:gd name="connsiteX11-111" fmla="*/ 6027420 w 6027420"/>
              <a:gd name="connsiteY11-112" fmla="*/ 62742 h 2599249"/>
              <a:gd name="connsiteX12-113" fmla="*/ 6027420 w 6027420"/>
              <a:gd name="connsiteY12-114" fmla="*/ 62742 h 25992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Left Col"/>
          <p:cNvSpPr>
            <a:spLocks noGrp="1"/>
          </p:cNvSpPr>
          <p:nvPr>
            <p:ph sz="half" idx="1"/>
          </p:nvPr>
        </p:nvSpPr>
        <p:spPr>
          <a:xfrm>
            <a:off x="360000" y="1980000"/>
            <a:ext cx="5580000" cy="414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Left Header"/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A</a:t>
            </a:r>
          </a:p>
        </p:txBody>
      </p:sp>
      <p:sp>
        <p:nvSpPr>
          <p:cNvPr id="4" name="Right Col"/>
          <p:cNvSpPr>
            <a:spLocks noGrp="1"/>
          </p:cNvSpPr>
          <p:nvPr>
            <p:ph sz="half" idx="2"/>
          </p:nvPr>
        </p:nvSpPr>
        <p:spPr>
          <a:xfrm>
            <a:off x="6253200" y="1980000"/>
            <a:ext cx="5580000" cy="414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Right Header"/>
          <p:cNvSpPr>
            <a:spLocks noGrp="1"/>
          </p:cNvSpPr>
          <p:nvPr>
            <p:ph type="body" sz="quarter" idx="13" hasCustomPrompt="1"/>
          </p:nvPr>
        </p:nvSpPr>
        <p:spPr>
          <a:xfrm>
            <a:off x="62532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B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t>‹#›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9" cy="667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" name="Caption"/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530" indent="0">
              <a:buNone/>
              <a:defRPr/>
            </a:lvl4pPr>
            <a:lvl5pPr marL="1075055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289711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114732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t>‹#›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/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55800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ight Col"/>
          <p:cNvSpPr>
            <a:spLocks noGrp="1"/>
          </p:cNvSpPr>
          <p:nvPr>
            <p:ph sz="half" idx="2"/>
          </p:nvPr>
        </p:nvSpPr>
        <p:spPr>
          <a:xfrm>
            <a:off x="6253200" y="1620000"/>
            <a:ext cx="55800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t>‹#›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t>‹#›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55843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31838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64811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0266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98403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55380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3042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DB212-BFA2-403F-85EF-DFD3FF6D97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8D82C-6543-F270-5AAA-BAA4917DED4E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56FAF5-9600-F457-B9B8-EB91DF305774}"/>
              </a:ext>
            </a:extLst>
          </p:cNvPr>
          <p:cNvSpPr/>
          <p:nvPr userDrawn="1"/>
        </p:nvSpPr>
        <p:spPr>
          <a:xfrm>
            <a:off x="7804351" y="6678000"/>
            <a:ext cx="3789833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r>
              <a:rPr lang="en-US" sz="1000" noProof="1">
                <a:latin typeface="+mn-lt"/>
              </a:rPr>
              <a:t>Jens Martensson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1DC497-46E0-DA40-F66E-D7AAB8F97890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011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4" r:id="rId16"/>
    <p:sldLayoutId id="2147483650" r:id="rId17"/>
    <p:sldLayoutId id="2147483653" r:id="rId18"/>
    <p:sldLayoutId id="2147483654" r:id="rId19"/>
    <p:sldLayoutId id="2147483657" r:id="rId20"/>
    <p:sldLayoutId id="2147483658" r:id="rId21"/>
    <p:sldLayoutId id="2147483660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www.piqsels.com/en/public-domain-photo-frfgv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hyperlink" Target="https://tejaswiblog.blogspot.com/2011/09/your-value-in-our-country.html" TargetMode="External"/><Relationship Id="rId4" Type="http://schemas.openxmlformats.org/officeDocument/2006/relationships/diagramData" Target="../diagrams/data1.xml"/><Relationship Id="rId9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hyperlink" Target="https://www.publicdomainpictures.net/view-image.php?image=32793&amp;picture=abstract-background" TargetMode="External"/><Relationship Id="rId7" Type="http://schemas.openxmlformats.org/officeDocument/2006/relationships/diagramColors" Target="../diagrams/colors2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hyperlink" Target="https://www.flickr.com/photos/golf082/5288421183" TargetMode="External"/><Relationship Id="rId4" Type="http://schemas.openxmlformats.org/officeDocument/2006/relationships/diagramData" Target="../diagrams/data2.xml"/><Relationship Id="rId9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hyperlink" Target="https://www.wallpaperflare.com/technics-design-wallpaper-data-digital-technology-check-wallpaper-otvi" TargetMode="External"/><Relationship Id="rId7" Type="http://schemas.openxmlformats.org/officeDocument/2006/relationships/diagramColors" Target="../diagrams/colors3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4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10" Type="http://schemas.openxmlformats.org/officeDocument/2006/relationships/hyperlink" Target="https://pixnio.com/objects/electronics-devices/computer-components-pictures/technology-transistor-chip-electronics-hardware-motherboard-circuits-computer" TargetMode="External"/><Relationship Id="rId4" Type="http://schemas.openxmlformats.org/officeDocument/2006/relationships/diagramData" Target="../diagrams/data3.xml"/><Relationship Id="rId9" Type="http://schemas.openxmlformats.org/officeDocument/2006/relationships/image" Target="../media/image1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background-texture-speed-zoom-blue-14773/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handle intersections during load-sheddin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82" b="7282"/>
          <a:stretch>
            <a:fillRect/>
          </a:stretch>
        </p:blipFill>
        <p:spPr bwMode="auto">
          <a:xfrm>
            <a:off x="-11284" y="0"/>
            <a:ext cx="781563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Traffic Light System for Emergency Vehicle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073392" y="3582171"/>
            <a:ext cx="3759801" cy="2481278"/>
          </a:xfrm>
        </p:spPr>
        <p:txBody>
          <a:bodyPr>
            <a:normAutofit fontScale="32500" lnSpcReduction="20000"/>
          </a:bodyPr>
          <a:lstStyle/>
          <a:p>
            <a:endParaRPr lang="en-US" b="1" noProof="1"/>
          </a:p>
          <a:p>
            <a:r>
              <a:rPr lang="en-US" sz="5500" b="1" noProof="1"/>
              <a:t>Presented by:</a:t>
            </a:r>
            <a:endParaRPr lang="en-US" sz="5500" noProof="1"/>
          </a:p>
          <a:p>
            <a:pPr>
              <a:lnSpc>
                <a:spcPct val="150000"/>
              </a:lnSpc>
            </a:pPr>
            <a:r>
              <a:rPr lang="en-US" sz="5500" noProof="1"/>
              <a:t>Khadija </a:t>
            </a:r>
            <a:br>
              <a:rPr lang="en-US" sz="5500" noProof="1"/>
            </a:br>
            <a:r>
              <a:rPr lang="en-US" sz="5500" noProof="1"/>
              <a:t>Muhammad  Haroon </a:t>
            </a:r>
          </a:p>
          <a:p>
            <a:r>
              <a:rPr lang="en-US" sz="5500" noProof="1"/>
              <a:t>Muhammad  Ahsan </a:t>
            </a:r>
          </a:p>
          <a:p>
            <a:r>
              <a:rPr lang="en-US" sz="5500" noProof="1"/>
              <a:t>Muhammad  Anas  Hassan </a:t>
            </a:r>
          </a:p>
          <a:p>
            <a:r>
              <a:rPr lang="en-US" sz="5500" noProof="1"/>
              <a:t>Muhammad  Ibtesam</a:t>
            </a:r>
          </a:p>
          <a:p>
            <a:r>
              <a:rPr lang="en-US" noProof="1"/>
              <a:t> 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8" descr="space radar outline"/>
          <p:cNvSpPr/>
          <p:nvPr/>
        </p:nvSpPr>
        <p:spPr>
          <a:xfrm rot="16731500">
            <a:off x="10654807" y="4433342"/>
            <a:ext cx="238125" cy="238125"/>
          </a:xfrm>
          <a:custGeom>
            <a:avLst/>
            <a:gdLst>
              <a:gd name="connsiteX0" fmla="*/ 145256 w 238125"/>
              <a:gd name="connsiteY0" fmla="*/ 159538 h 238125"/>
              <a:gd name="connsiteX1" fmla="*/ 150019 w 238125"/>
              <a:gd name="connsiteY1" fmla="*/ 154775 h 238125"/>
              <a:gd name="connsiteX2" fmla="*/ 150019 w 238125"/>
              <a:gd name="connsiteY2" fmla="*/ 145250 h 238125"/>
              <a:gd name="connsiteX3" fmla="*/ 145256 w 238125"/>
              <a:gd name="connsiteY3" fmla="*/ 140488 h 238125"/>
              <a:gd name="connsiteX4" fmla="*/ 140494 w 238125"/>
              <a:gd name="connsiteY4" fmla="*/ 145250 h 238125"/>
              <a:gd name="connsiteX5" fmla="*/ 140494 w 238125"/>
              <a:gd name="connsiteY5" fmla="*/ 154775 h 238125"/>
              <a:gd name="connsiteX6" fmla="*/ 145256 w 238125"/>
              <a:gd name="connsiteY6" fmla="*/ 159538 h 238125"/>
              <a:gd name="connsiteX7" fmla="*/ 234353 w 238125"/>
              <a:gd name="connsiteY7" fmla="*/ 122828 h 238125"/>
              <a:gd name="connsiteX8" fmla="*/ 196253 w 238125"/>
              <a:gd name="connsiteY8" fmla="*/ 84728 h 238125"/>
              <a:gd name="connsiteX9" fmla="*/ 192881 w 238125"/>
              <a:gd name="connsiteY9" fmla="*/ 83338 h 238125"/>
              <a:gd name="connsiteX10" fmla="*/ 97631 w 238125"/>
              <a:gd name="connsiteY10" fmla="*/ 83338 h 238125"/>
              <a:gd name="connsiteX11" fmla="*/ 93231 w 238125"/>
              <a:gd name="connsiteY11" fmla="*/ 86281 h 238125"/>
              <a:gd name="connsiteX12" fmla="*/ 94259 w 238125"/>
              <a:gd name="connsiteY12" fmla="*/ 91472 h 238125"/>
              <a:gd name="connsiteX13" fmla="*/ 114700 w 238125"/>
              <a:gd name="connsiteY13" fmla="*/ 111913 h 238125"/>
              <a:gd name="connsiteX14" fmla="*/ 73819 w 238125"/>
              <a:gd name="connsiteY14" fmla="*/ 111913 h 238125"/>
              <a:gd name="connsiteX15" fmla="*/ 73819 w 238125"/>
              <a:gd name="connsiteY15" fmla="*/ 45238 h 238125"/>
              <a:gd name="connsiteX16" fmla="*/ 88106 w 238125"/>
              <a:gd name="connsiteY16" fmla="*/ 45238 h 238125"/>
              <a:gd name="connsiteX17" fmla="*/ 92869 w 238125"/>
              <a:gd name="connsiteY17" fmla="*/ 40475 h 238125"/>
              <a:gd name="connsiteX18" fmla="*/ 92869 w 238125"/>
              <a:gd name="connsiteY18" fmla="*/ 21425 h 238125"/>
              <a:gd name="connsiteX19" fmla="*/ 88887 w 238125"/>
              <a:gd name="connsiteY19" fmla="*/ 16729 h 238125"/>
              <a:gd name="connsiteX20" fmla="*/ 31737 w 238125"/>
              <a:gd name="connsiteY20" fmla="*/ 7204 h 238125"/>
              <a:gd name="connsiteX21" fmla="*/ 27880 w 238125"/>
              <a:gd name="connsiteY21" fmla="*/ 8271 h 238125"/>
              <a:gd name="connsiteX22" fmla="*/ 26194 w 238125"/>
              <a:gd name="connsiteY22" fmla="*/ 11900 h 238125"/>
              <a:gd name="connsiteX23" fmla="*/ 26194 w 238125"/>
              <a:gd name="connsiteY23" fmla="*/ 40475 h 238125"/>
              <a:gd name="connsiteX24" fmla="*/ 30956 w 238125"/>
              <a:gd name="connsiteY24" fmla="*/ 45238 h 238125"/>
              <a:gd name="connsiteX25" fmla="*/ 64294 w 238125"/>
              <a:gd name="connsiteY25" fmla="*/ 45238 h 238125"/>
              <a:gd name="connsiteX26" fmla="*/ 64294 w 238125"/>
              <a:gd name="connsiteY26" fmla="*/ 111913 h 238125"/>
              <a:gd name="connsiteX27" fmla="*/ 40481 w 238125"/>
              <a:gd name="connsiteY27" fmla="*/ 111913 h 238125"/>
              <a:gd name="connsiteX28" fmla="*/ 26194 w 238125"/>
              <a:gd name="connsiteY28" fmla="*/ 126200 h 238125"/>
              <a:gd name="connsiteX29" fmla="*/ 26194 w 238125"/>
              <a:gd name="connsiteY29" fmla="*/ 164300 h 238125"/>
              <a:gd name="connsiteX30" fmla="*/ 40481 w 238125"/>
              <a:gd name="connsiteY30" fmla="*/ 178588 h 238125"/>
              <a:gd name="connsiteX31" fmla="*/ 76610 w 238125"/>
              <a:gd name="connsiteY31" fmla="*/ 178588 h 238125"/>
              <a:gd name="connsiteX32" fmla="*/ 52769 w 238125"/>
              <a:gd name="connsiteY32" fmla="*/ 202429 h 238125"/>
              <a:gd name="connsiteX33" fmla="*/ 30956 w 238125"/>
              <a:gd name="connsiteY33" fmla="*/ 188113 h 238125"/>
              <a:gd name="connsiteX34" fmla="*/ 7144 w 238125"/>
              <a:gd name="connsiteY34" fmla="*/ 211925 h 238125"/>
              <a:gd name="connsiteX35" fmla="*/ 30956 w 238125"/>
              <a:gd name="connsiteY35" fmla="*/ 235738 h 238125"/>
              <a:gd name="connsiteX36" fmla="*/ 54550 w 238125"/>
              <a:gd name="connsiteY36" fmla="*/ 214116 h 238125"/>
              <a:gd name="connsiteX37" fmla="*/ 90078 w 238125"/>
              <a:gd name="connsiteY37" fmla="*/ 178588 h 238125"/>
              <a:gd name="connsiteX38" fmla="*/ 111919 w 238125"/>
              <a:gd name="connsiteY38" fmla="*/ 178588 h 238125"/>
              <a:gd name="connsiteX39" fmla="*/ 111919 w 238125"/>
              <a:gd name="connsiteY39" fmla="*/ 188598 h 238125"/>
              <a:gd name="connsiteX40" fmla="*/ 92869 w 238125"/>
              <a:gd name="connsiteY40" fmla="*/ 211925 h 238125"/>
              <a:gd name="connsiteX41" fmla="*/ 116681 w 238125"/>
              <a:gd name="connsiteY41" fmla="*/ 235738 h 238125"/>
              <a:gd name="connsiteX42" fmla="*/ 140494 w 238125"/>
              <a:gd name="connsiteY42" fmla="*/ 211925 h 238125"/>
              <a:gd name="connsiteX43" fmla="*/ 121444 w 238125"/>
              <a:gd name="connsiteY43" fmla="*/ 188598 h 238125"/>
              <a:gd name="connsiteX44" fmla="*/ 121444 w 238125"/>
              <a:gd name="connsiteY44" fmla="*/ 178588 h 238125"/>
              <a:gd name="connsiteX45" fmla="*/ 143275 w 238125"/>
              <a:gd name="connsiteY45" fmla="*/ 178588 h 238125"/>
              <a:gd name="connsiteX46" fmla="*/ 178813 w 238125"/>
              <a:gd name="connsiteY46" fmla="*/ 214125 h 238125"/>
              <a:gd name="connsiteX47" fmla="*/ 202406 w 238125"/>
              <a:gd name="connsiteY47" fmla="*/ 235738 h 238125"/>
              <a:gd name="connsiteX48" fmla="*/ 226219 w 238125"/>
              <a:gd name="connsiteY48" fmla="*/ 211925 h 238125"/>
              <a:gd name="connsiteX49" fmla="*/ 202406 w 238125"/>
              <a:gd name="connsiteY49" fmla="*/ 188113 h 238125"/>
              <a:gd name="connsiteX50" fmla="*/ 180594 w 238125"/>
              <a:gd name="connsiteY50" fmla="*/ 202438 h 238125"/>
              <a:gd name="connsiteX51" fmla="*/ 156743 w 238125"/>
              <a:gd name="connsiteY51" fmla="*/ 178588 h 238125"/>
              <a:gd name="connsiteX52" fmla="*/ 192881 w 238125"/>
              <a:gd name="connsiteY52" fmla="*/ 178588 h 238125"/>
              <a:gd name="connsiteX53" fmla="*/ 207169 w 238125"/>
              <a:gd name="connsiteY53" fmla="*/ 164300 h 238125"/>
              <a:gd name="connsiteX54" fmla="*/ 207169 w 238125"/>
              <a:gd name="connsiteY54" fmla="*/ 130963 h 238125"/>
              <a:gd name="connsiteX55" fmla="*/ 230981 w 238125"/>
              <a:gd name="connsiteY55" fmla="*/ 130963 h 238125"/>
              <a:gd name="connsiteX56" fmla="*/ 235382 w 238125"/>
              <a:gd name="connsiteY56" fmla="*/ 128019 h 238125"/>
              <a:gd name="connsiteX57" fmla="*/ 234353 w 238125"/>
              <a:gd name="connsiteY57" fmla="*/ 122828 h 238125"/>
              <a:gd name="connsiteX58" fmla="*/ 45244 w 238125"/>
              <a:gd name="connsiteY58" fmla="*/ 211935 h 238125"/>
              <a:gd name="connsiteX59" fmla="*/ 30956 w 238125"/>
              <a:gd name="connsiteY59" fmla="*/ 226213 h 238125"/>
              <a:gd name="connsiteX60" fmla="*/ 16669 w 238125"/>
              <a:gd name="connsiteY60" fmla="*/ 211925 h 238125"/>
              <a:gd name="connsiteX61" fmla="*/ 30956 w 238125"/>
              <a:gd name="connsiteY61" fmla="*/ 197638 h 238125"/>
              <a:gd name="connsiteX62" fmla="*/ 45244 w 238125"/>
              <a:gd name="connsiteY62" fmla="*/ 211925 h 238125"/>
              <a:gd name="connsiteX63" fmla="*/ 45244 w 238125"/>
              <a:gd name="connsiteY63" fmla="*/ 211935 h 238125"/>
              <a:gd name="connsiteX64" fmla="*/ 202406 w 238125"/>
              <a:gd name="connsiteY64" fmla="*/ 197638 h 238125"/>
              <a:gd name="connsiteX65" fmla="*/ 216694 w 238125"/>
              <a:gd name="connsiteY65" fmla="*/ 211925 h 238125"/>
              <a:gd name="connsiteX66" fmla="*/ 202406 w 238125"/>
              <a:gd name="connsiteY66" fmla="*/ 226213 h 238125"/>
              <a:gd name="connsiteX67" fmla="*/ 188119 w 238125"/>
              <a:gd name="connsiteY67" fmla="*/ 211925 h 238125"/>
              <a:gd name="connsiteX68" fmla="*/ 202406 w 238125"/>
              <a:gd name="connsiteY68" fmla="*/ 197638 h 238125"/>
              <a:gd name="connsiteX69" fmla="*/ 109128 w 238125"/>
              <a:gd name="connsiteY69" fmla="*/ 92863 h 238125"/>
              <a:gd name="connsiteX70" fmla="*/ 143275 w 238125"/>
              <a:gd name="connsiteY70" fmla="*/ 92863 h 238125"/>
              <a:gd name="connsiteX71" fmla="*/ 171850 w 238125"/>
              <a:gd name="connsiteY71" fmla="*/ 121438 h 238125"/>
              <a:gd name="connsiteX72" fmla="*/ 137703 w 238125"/>
              <a:gd name="connsiteY72" fmla="*/ 121438 h 238125"/>
              <a:gd name="connsiteX73" fmla="*/ 109128 w 238125"/>
              <a:gd name="connsiteY73" fmla="*/ 92863 h 238125"/>
              <a:gd name="connsiteX74" fmla="*/ 35719 w 238125"/>
              <a:gd name="connsiteY74" fmla="*/ 35713 h 238125"/>
              <a:gd name="connsiteX75" fmla="*/ 35719 w 238125"/>
              <a:gd name="connsiteY75" fmla="*/ 17520 h 238125"/>
              <a:gd name="connsiteX76" fmla="*/ 83344 w 238125"/>
              <a:gd name="connsiteY76" fmla="*/ 25454 h 238125"/>
              <a:gd name="connsiteX77" fmla="*/ 83344 w 238125"/>
              <a:gd name="connsiteY77" fmla="*/ 35713 h 238125"/>
              <a:gd name="connsiteX78" fmla="*/ 35719 w 238125"/>
              <a:gd name="connsiteY78" fmla="*/ 35713 h 238125"/>
              <a:gd name="connsiteX79" fmla="*/ 130969 w 238125"/>
              <a:gd name="connsiteY79" fmla="*/ 211925 h 238125"/>
              <a:gd name="connsiteX80" fmla="*/ 116681 w 238125"/>
              <a:gd name="connsiteY80" fmla="*/ 226213 h 238125"/>
              <a:gd name="connsiteX81" fmla="*/ 102394 w 238125"/>
              <a:gd name="connsiteY81" fmla="*/ 211925 h 238125"/>
              <a:gd name="connsiteX82" fmla="*/ 116681 w 238125"/>
              <a:gd name="connsiteY82" fmla="*/ 197638 h 238125"/>
              <a:gd name="connsiteX83" fmla="*/ 130969 w 238125"/>
              <a:gd name="connsiteY83" fmla="*/ 211925 h 238125"/>
              <a:gd name="connsiteX84" fmla="*/ 197644 w 238125"/>
              <a:gd name="connsiteY84" fmla="*/ 164300 h 238125"/>
              <a:gd name="connsiteX85" fmla="*/ 192881 w 238125"/>
              <a:gd name="connsiteY85" fmla="*/ 169063 h 238125"/>
              <a:gd name="connsiteX86" fmla="*/ 40481 w 238125"/>
              <a:gd name="connsiteY86" fmla="*/ 169063 h 238125"/>
              <a:gd name="connsiteX87" fmla="*/ 35719 w 238125"/>
              <a:gd name="connsiteY87" fmla="*/ 164300 h 238125"/>
              <a:gd name="connsiteX88" fmla="*/ 35719 w 238125"/>
              <a:gd name="connsiteY88" fmla="*/ 126200 h 238125"/>
              <a:gd name="connsiteX89" fmla="*/ 40481 w 238125"/>
              <a:gd name="connsiteY89" fmla="*/ 121438 h 238125"/>
              <a:gd name="connsiteX90" fmla="*/ 124225 w 238125"/>
              <a:gd name="connsiteY90" fmla="*/ 121438 h 238125"/>
              <a:gd name="connsiteX91" fmla="*/ 132359 w 238125"/>
              <a:gd name="connsiteY91" fmla="*/ 129572 h 238125"/>
              <a:gd name="connsiteX92" fmla="*/ 135731 w 238125"/>
              <a:gd name="connsiteY92" fmla="*/ 130963 h 238125"/>
              <a:gd name="connsiteX93" fmla="*/ 197644 w 238125"/>
              <a:gd name="connsiteY93" fmla="*/ 130963 h 238125"/>
              <a:gd name="connsiteX94" fmla="*/ 197644 w 238125"/>
              <a:gd name="connsiteY94" fmla="*/ 164300 h 238125"/>
              <a:gd name="connsiteX95" fmla="*/ 185318 w 238125"/>
              <a:gd name="connsiteY95" fmla="*/ 121438 h 238125"/>
              <a:gd name="connsiteX96" fmla="*/ 156743 w 238125"/>
              <a:gd name="connsiteY96" fmla="*/ 92863 h 238125"/>
              <a:gd name="connsiteX97" fmla="*/ 190910 w 238125"/>
              <a:gd name="connsiteY97" fmla="*/ 92863 h 238125"/>
              <a:gd name="connsiteX98" fmla="*/ 219485 w 238125"/>
              <a:gd name="connsiteY98" fmla="*/ 121438 h 238125"/>
              <a:gd name="connsiteX99" fmla="*/ 185318 w 238125"/>
              <a:gd name="connsiteY99" fmla="*/ 121438 h 238125"/>
              <a:gd name="connsiteX100" fmla="*/ 164306 w 238125"/>
              <a:gd name="connsiteY100" fmla="*/ 159538 h 238125"/>
              <a:gd name="connsiteX101" fmla="*/ 169069 w 238125"/>
              <a:gd name="connsiteY101" fmla="*/ 154775 h 238125"/>
              <a:gd name="connsiteX102" fmla="*/ 169069 w 238125"/>
              <a:gd name="connsiteY102" fmla="*/ 145250 h 238125"/>
              <a:gd name="connsiteX103" fmla="*/ 164306 w 238125"/>
              <a:gd name="connsiteY103" fmla="*/ 140488 h 238125"/>
              <a:gd name="connsiteX104" fmla="*/ 159544 w 238125"/>
              <a:gd name="connsiteY104" fmla="*/ 145250 h 238125"/>
              <a:gd name="connsiteX105" fmla="*/ 159544 w 238125"/>
              <a:gd name="connsiteY105" fmla="*/ 154775 h 238125"/>
              <a:gd name="connsiteX106" fmla="*/ 164306 w 238125"/>
              <a:gd name="connsiteY106" fmla="*/ 159538 h 238125"/>
              <a:gd name="connsiteX107" fmla="*/ 78581 w 238125"/>
              <a:gd name="connsiteY107" fmla="*/ 130963 h 238125"/>
              <a:gd name="connsiteX108" fmla="*/ 50006 w 238125"/>
              <a:gd name="connsiteY108" fmla="*/ 130963 h 238125"/>
              <a:gd name="connsiteX109" fmla="*/ 45244 w 238125"/>
              <a:gd name="connsiteY109" fmla="*/ 135725 h 238125"/>
              <a:gd name="connsiteX110" fmla="*/ 45244 w 238125"/>
              <a:gd name="connsiteY110" fmla="*/ 154775 h 238125"/>
              <a:gd name="connsiteX111" fmla="*/ 50006 w 238125"/>
              <a:gd name="connsiteY111" fmla="*/ 159538 h 238125"/>
              <a:gd name="connsiteX112" fmla="*/ 78581 w 238125"/>
              <a:gd name="connsiteY112" fmla="*/ 159538 h 238125"/>
              <a:gd name="connsiteX113" fmla="*/ 83344 w 238125"/>
              <a:gd name="connsiteY113" fmla="*/ 154775 h 238125"/>
              <a:gd name="connsiteX114" fmla="*/ 83344 w 238125"/>
              <a:gd name="connsiteY114" fmla="*/ 135725 h 238125"/>
              <a:gd name="connsiteX115" fmla="*/ 78581 w 238125"/>
              <a:gd name="connsiteY115" fmla="*/ 130963 h 238125"/>
              <a:gd name="connsiteX116" fmla="*/ 73819 w 238125"/>
              <a:gd name="connsiteY116" fmla="*/ 150013 h 238125"/>
              <a:gd name="connsiteX117" fmla="*/ 54769 w 238125"/>
              <a:gd name="connsiteY117" fmla="*/ 150013 h 238125"/>
              <a:gd name="connsiteX118" fmla="*/ 54769 w 238125"/>
              <a:gd name="connsiteY118" fmla="*/ 140488 h 238125"/>
              <a:gd name="connsiteX119" fmla="*/ 73819 w 238125"/>
              <a:gd name="connsiteY119" fmla="*/ 140488 h 238125"/>
              <a:gd name="connsiteX120" fmla="*/ 73819 w 238125"/>
              <a:gd name="connsiteY120" fmla="*/ 150013 h 238125"/>
              <a:gd name="connsiteX121" fmla="*/ 183356 w 238125"/>
              <a:gd name="connsiteY121" fmla="*/ 159538 h 238125"/>
              <a:gd name="connsiteX122" fmla="*/ 188119 w 238125"/>
              <a:gd name="connsiteY122" fmla="*/ 154775 h 238125"/>
              <a:gd name="connsiteX123" fmla="*/ 188119 w 238125"/>
              <a:gd name="connsiteY123" fmla="*/ 145250 h 238125"/>
              <a:gd name="connsiteX124" fmla="*/ 183356 w 238125"/>
              <a:gd name="connsiteY124" fmla="*/ 140488 h 238125"/>
              <a:gd name="connsiteX125" fmla="*/ 178594 w 238125"/>
              <a:gd name="connsiteY125" fmla="*/ 145250 h 238125"/>
              <a:gd name="connsiteX126" fmla="*/ 178594 w 238125"/>
              <a:gd name="connsiteY126" fmla="*/ 154775 h 238125"/>
              <a:gd name="connsiteX127" fmla="*/ 183356 w 238125"/>
              <a:gd name="connsiteY127" fmla="*/ 159538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238125" h="238125">
                <a:moveTo>
                  <a:pt x="145256" y="159538"/>
                </a:moveTo>
                <a:cubicBezTo>
                  <a:pt x="147885" y="159538"/>
                  <a:pt x="150019" y="157404"/>
                  <a:pt x="150019" y="154775"/>
                </a:cubicBezTo>
                <a:lnTo>
                  <a:pt x="150019" y="145250"/>
                </a:lnTo>
                <a:cubicBezTo>
                  <a:pt x="150019" y="142621"/>
                  <a:pt x="147885" y="140488"/>
                  <a:pt x="145256" y="140488"/>
                </a:cubicBezTo>
                <a:cubicBezTo>
                  <a:pt x="142627" y="140488"/>
                  <a:pt x="140494" y="142621"/>
                  <a:pt x="140494" y="145250"/>
                </a:cubicBezTo>
                <a:lnTo>
                  <a:pt x="140494" y="154775"/>
                </a:lnTo>
                <a:cubicBezTo>
                  <a:pt x="140494" y="157404"/>
                  <a:pt x="142627" y="159538"/>
                  <a:pt x="145256" y="159538"/>
                </a:cubicBezTo>
                <a:close/>
                <a:moveTo>
                  <a:pt x="234353" y="122828"/>
                </a:moveTo>
                <a:lnTo>
                  <a:pt x="196253" y="84728"/>
                </a:lnTo>
                <a:cubicBezTo>
                  <a:pt x="195358" y="83842"/>
                  <a:pt x="194148" y="83338"/>
                  <a:pt x="192881" y="83338"/>
                </a:cubicBezTo>
                <a:lnTo>
                  <a:pt x="97631" y="83338"/>
                </a:lnTo>
                <a:cubicBezTo>
                  <a:pt x="95707" y="83338"/>
                  <a:pt x="93964" y="84500"/>
                  <a:pt x="93231" y="86281"/>
                </a:cubicBezTo>
                <a:cubicBezTo>
                  <a:pt x="92488" y="88062"/>
                  <a:pt x="92897" y="90110"/>
                  <a:pt x="94259" y="91472"/>
                </a:cubicBezTo>
                <a:lnTo>
                  <a:pt x="114700" y="111913"/>
                </a:lnTo>
                <a:lnTo>
                  <a:pt x="73819" y="111913"/>
                </a:lnTo>
                <a:lnTo>
                  <a:pt x="73819" y="45238"/>
                </a:lnTo>
                <a:lnTo>
                  <a:pt x="88106" y="45238"/>
                </a:lnTo>
                <a:cubicBezTo>
                  <a:pt x="90735" y="45238"/>
                  <a:pt x="92869" y="43104"/>
                  <a:pt x="92869" y="40475"/>
                </a:cubicBezTo>
                <a:lnTo>
                  <a:pt x="92869" y="21425"/>
                </a:lnTo>
                <a:cubicBezTo>
                  <a:pt x="92869" y="19101"/>
                  <a:pt x="91183" y="17110"/>
                  <a:pt x="88887" y="16729"/>
                </a:cubicBezTo>
                <a:lnTo>
                  <a:pt x="31737" y="7204"/>
                </a:lnTo>
                <a:cubicBezTo>
                  <a:pt x="30375" y="6985"/>
                  <a:pt x="28946" y="7366"/>
                  <a:pt x="27880" y="8271"/>
                </a:cubicBezTo>
                <a:cubicBezTo>
                  <a:pt x="26803" y="9166"/>
                  <a:pt x="26194" y="10500"/>
                  <a:pt x="26194" y="11900"/>
                </a:cubicBezTo>
                <a:lnTo>
                  <a:pt x="26194" y="40475"/>
                </a:lnTo>
                <a:cubicBezTo>
                  <a:pt x="26194" y="43104"/>
                  <a:pt x="28327" y="45238"/>
                  <a:pt x="30956" y="45238"/>
                </a:cubicBezTo>
                <a:lnTo>
                  <a:pt x="64294" y="45238"/>
                </a:lnTo>
                <a:lnTo>
                  <a:pt x="64294" y="111913"/>
                </a:lnTo>
                <a:lnTo>
                  <a:pt x="40481" y="111913"/>
                </a:lnTo>
                <a:cubicBezTo>
                  <a:pt x="32604" y="111913"/>
                  <a:pt x="26194" y="118323"/>
                  <a:pt x="26194" y="126200"/>
                </a:cubicBezTo>
                <a:lnTo>
                  <a:pt x="26194" y="164300"/>
                </a:lnTo>
                <a:cubicBezTo>
                  <a:pt x="26194" y="172177"/>
                  <a:pt x="32604" y="178588"/>
                  <a:pt x="40481" y="178588"/>
                </a:cubicBezTo>
                <a:lnTo>
                  <a:pt x="76610" y="178588"/>
                </a:lnTo>
                <a:lnTo>
                  <a:pt x="52769" y="202429"/>
                </a:lnTo>
                <a:cubicBezTo>
                  <a:pt x="49082" y="194018"/>
                  <a:pt x="40700" y="188113"/>
                  <a:pt x="30956" y="188113"/>
                </a:cubicBezTo>
                <a:cubicBezTo>
                  <a:pt x="17831" y="188113"/>
                  <a:pt x="7144" y="198800"/>
                  <a:pt x="7144" y="211925"/>
                </a:cubicBezTo>
                <a:cubicBezTo>
                  <a:pt x="7144" y="225050"/>
                  <a:pt x="17831" y="235738"/>
                  <a:pt x="30956" y="235738"/>
                </a:cubicBezTo>
                <a:cubicBezTo>
                  <a:pt x="43329" y="235738"/>
                  <a:pt x="53416" y="226203"/>
                  <a:pt x="54550" y="214116"/>
                </a:cubicBezTo>
                <a:lnTo>
                  <a:pt x="90078" y="178588"/>
                </a:lnTo>
                <a:lnTo>
                  <a:pt x="111919" y="178588"/>
                </a:lnTo>
                <a:lnTo>
                  <a:pt x="111919" y="188598"/>
                </a:lnTo>
                <a:cubicBezTo>
                  <a:pt x="101060" y="190808"/>
                  <a:pt x="92869" y="200428"/>
                  <a:pt x="92869" y="211925"/>
                </a:cubicBezTo>
                <a:cubicBezTo>
                  <a:pt x="92869" y="225050"/>
                  <a:pt x="103556" y="235738"/>
                  <a:pt x="116681" y="235738"/>
                </a:cubicBezTo>
                <a:cubicBezTo>
                  <a:pt x="129807" y="235738"/>
                  <a:pt x="140494" y="225050"/>
                  <a:pt x="140494" y="211925"/>
                </a:cubicBezTo>
                <a:cubicBezTo>
                  <a:pt x="140494" y="200428"/>
                  <a:pt x="132293" y="190808"/>
                  <a:pt x="121444" y="188598"/>
                </a:cubicBezTo>
                <a:lnTo>
                  <a:pt x="121444" y="178588"/>
                </a:lnTo>
                <a:lnTo>
                  <a:pt x="143275" y="178588"/>
                </a:lnTo>
                <a:lnTo>
                  <a:pt x="178813" y="214125"/>
                </a:lnTo>
                <a:cubicBezTo>
                  <a:pt x="179946" y="226203"/>
                  <a:pt x="190033" y="235738"/>
                  <a:pt x="202406" y="235738"/>
                </a:cubicBezTo>
                <a:cubicBezTo>
                  <a:pt x="215532" y="235738"/>
                  <a:pt x="226219" y="225050"/>
                  <a:pt x="226219" y="211925"/>
                </a:cubicBezTo>
                <a:cubicBezTo>
                  <a:pt x="226219" y="198800"/>
                  <a:pt x="215532" y="188113"/>
                  <a:pt x="202406" y="188113"/>
                </a:cubicBezTo>
                <a:cubicBezTo>
                  <a:pt x="192653" y="188113"/>
                  <a:pt x="184271" y="194028"/>
                  <a:pt x="180594" y="202438"/>
                </a:cubicBezTo>
                <a:lnTo>
                  <a:pt x="156743" y="178588"/>
                </a:lnTo>
                <a:lnTo>
                  <a:pt x="192881" y="178588"/>
                </a:lnTo>
                <a:cubicBezTo>
                  <a:pt x="200758" y="178588"/>
                  <a:pt x="207169" y="172177"/>
                  <a:pt x="207169" y="164300"/>
                </a:cubicBezTo>
                <a:lnTo>
                  <a:pt x="207169" y="130963"/>
                </a:lnTo>
                <a:lnTo>
                  <a:pt x="230981" y="130963"/>
                </a:lnTo>
                <a:cubicBezTo>
                  <a:pt x="232905" y="130963"/>
                  <a:pt x="234648" y="129800"/>
                  <a:pt x="235382" y="128019"/>
                </a:cubicBezTo>
                <a:cubicBezTo>
                  <a:pt x="236125" y="126238"/>
                  <a:pt x="235715" y="124190"/>
                  <a:pt x="234353" y="122828"/>
                </a:cubicBezTo>
                <a:close/>
                <a:moveTo>
                  <a:pt x="45244" y="211935"/>
                </a:moveTo>
                <a:cubicBezTo>
                  <a:pt x="45234" y="219802"/>
                  <a:pt x="38824" y="226213"/>
                  <a:pt x="30956" y="226213"/>
                </a:cubicBezTo>
                <a:cubicBezTo>
                  <a:pt x="23079" y="226213"/>
                  <a:pt x="16669" y="219802"/>
                  <a:pt x="16669" y="211925"/>
                </a:cubicBezTo>
                <a:cubicBezTo>
                  <a:pt x="16669" y="204048"/>
                  <a:pt x="23079" y="197638"/>
                  <a:pt x="30956" y="197638"/>
                </a:cubicBezTo>
                <a:cubicBezTo>
                  <a:pt x="38833" y="197638"/>
                  <a:pt x="45244" y="204048"/>
                  <a:pt x="45244" y="211925"/>
                </a:cubicBezTo>
                <a:cubicBezTo>
                  <a:pt x="45244" y="211925"/>
                  <a:pt x="45244" y="211925"/>
                  <a:pt x="45244" y="211935"/>
                </a:cubicBezTo>
                <a:close/>
                <a:moveTo>
                  <a:pt x="202406" y="197638"/>
                </a:moveTo>
                <a:cubicBezTo>
                  <a:pt x="210283" y="197638"/>
                  <a:pt x="216694" y="204048"/>
                  <a:pt x="216694" y="211925"/>
                </a:cubicBezTo>
                <a:cubicBezTo>
                  <a:pt x="216694" y="219802"/>
                  <a:pt x="210283" y="226213"/>
                  <a:pt x="202406" y="226213"/>
                </a:cubicBezTo>
                <a:cubicBezTo>
                  <a:pt x="194529" y="226213"/>
                  <a:pt x="188119" y="219802"/>
                  <a:pt x="188119" y="211925"/>
                </a:cubicBezTo>
                <a:cubicBezTo>
                  <a:pt x="188119" y="204048"/>
                  <a:pt x="194529" y="197638"/>
                  <a:pt x="202406" y="197638"/>
                </a:cubicBezTo>
                <a:close/>
                <a:moveTo>
                  <a:pt x="109128" y="92863"/>
                </a:moveTo>
                <a:lnTo>
                  <a:pt x="143275" y="92863"/>
                </a:lnTo>
                <a:lnTo>
                  <a:pt x="171850" y="121438"/>
                </a:lnTo>
                <a:lnTo>
                  <a:pt x="137703" y="121438"/>
                </a:lnTo>
                <a:lnTo>
                  <a:pt x="109128" y="92863"/>
                </a:lnTo>
                <a:close/>
                <a:moveTo>
                  <a:pt x="35719" y="35713"/>
                </a:moveTo>
                <a:lnTo>
                  <a:pt x="35719" y="17520"/>
                </a:lnTo>
                <a:lnTo>
                  <a:pt x="83344" y="25454"/>
                </a:lnTo>
                <a:lnTo>
                  <a:pt x="83344" y="35713"/>
                </a:lnTo>
                <a:lnTo>
                  <a:pt x="35719" y="35713"/>
                </a:lnTo>
                <a:close/>
                <a:moveTo>
                  <a:pt x="130969" y="211925"/>
                </a:moveTo>
                <a:cubicBezTo>
                  <a:pt x="130969" y="219802"/>
                  <a:pt x="124558" y="226213"/>
                  <a:pt x="116681" y="226213"/>
                </a:cubicBezTo>
                <a:cubicBezTo>
                  <a:pt x="108804" y="226213"/>
                  <a:pt x="102394" y="219802"/>
                  <a:pt x="102394" y="211925"/>
                </a:cubicBezTo>
                <a:cubicBezTo>
                  <a:pt x="102394" y="204048"/>
                  <a:pt x="108804" y="197638"/>
                  <a:pt x="116681" y="197638"/>
                </a:cubicBezTo>
                <a:cubicBezTo>
                  <a:pt x="124558" y="197638"/>
                  <a:pt x="130969" y="204048"/>
                  <a:pt x="130969" y="211925"/>
                </a:cubicBezTo>
                <a:close/>
                <a:moveTo>
                  <a:pt x="197644" y="164300"/>
                </a:moveTo>
                <a:cubicBezTo>
                  <a:pt x="197644" y="166929"/>
                  <a:pt x="195510" y="169063"/>
                  <a:pt x="192881" y="169063"/>
                </a:cubicBezTo>
                <a:lnTo>
                  <a:pt x="40481" y="169063"/>
                </a:lnTo>
                <a:cubicBezTo>
                  <a:pt x="37852" y="169063"/>
                  <a:pt x="35719" y="166929"/>
                  <a:pt x="35719" y="164300"/>
                </a:cubicBezTo>
                <a:lnTo>
                  <a:pt x="35719" y="126200"/>
                </a:lnTo>
                <a:cubicBezTo>
                  <a:pt x="35719" y="123571"/>
                  <a:pt x="37852" y="121438"/>
                  <a:pt x="40481" y="121438"/>
                </a:cubicBezTo>
                <a:lnTo>
                  <a:pt x="124225" y="121438"/>
                </a:lnTo>
                <a:lnTo>
                  <a:pt x="132359" y="129572"/>
                </a:lnTo>
                <a:cubicBezTo>
                  <a:pt x="133255" y="130458"/>
                  <a:pt x="134464" y="130963"/>
                  <a:pt x="135731" y="130963"/>
                </a:cubicBezTo>
                <a:lnTo>
                  <a:pt x="197644" y="130963"/>
                </a:lnTo>
                <a:lnTo>
                  <a:pt x="197644" y="164300"/>
                </a:lnTo>
                <a:close/>
                <a:moveTo>
                  <a:pt x="185318" y="121438"/>
                </a:moveTo>
                <a:lnTo>
                  <a:pt x="156743" y="92863"/>
                </a:lnTo>
                <a:lnTo>
                  <a:pt x="190910" y="92863"/>
                </a:lnTo>
                <a:lnTo>
                  <a:pt x="219485" y="121438"/>
                </a:lnTo>
                <a:lnTo>
                  <a:pt x="185318" y="121438"/>
                </a:lnTo>
                <a:close/>
                <a:moveTo>
                  <a:pt x="164306" y="159538"/>
                </a:moveTo>
                <a:cubicBezTo>
                  <a:pt x="166935" y="159538"/>
                  <a:pt x="169069" y="157404"/>
                  <a:pt x="169069" y="154775"/>
                </a:cubicBezTo>
                <a:lnTo>
                  <a:pt x="169069" y="145250"/>
                </a:lnTo>
                <a:cubicBezTo>
                  <a:pt x="169069" y="142621"/>
                  <a:pt x="166935" y="140488"/>
                  <a:pt x="164306" y="140488"/>
                </a:cubicBezTo>
                <a:cubicBezTo>
                  <a:pt x="161677" y="140488"/>
                  <a:pt x="159544" y="142621"/>
                  <a:pt x="159544" y="145250"/>
                </a:cubicBezTo>
                <a:lnTo>
                  <a:pt x="159544" y="154775"/>
                </a:lnTo>
                <a:cubicBezTo>
                  <a:pt x="159544" y="157404"/>
                  <a:pt x="161677" y="159538"/>
                  <a:pt x="164306" y="159538"/>
                </a:cubicBezTo>
                <a:close/>
                <a:moveTo>
                  <a:pt x="78581" y="130963"/>
                </a:moveTo>
                <a:lnTo>
                  <a:pt x="50006" y="130963"/>
                </a:lnTo>
                <a:cubicBezTo>
                  <a:pt x="47377" y="130963"/>
                  <a:pt x="45244" y="133096"/>
                  <a:pt x="45244" y="135725"/>
                </a:cubicBezTo>
                <a:lnTo>
                  <a:pt x="45244" y="154775"/>
                </a:lnTo>
                <a:cubicBezTo>
                  <a:pt x="45244" y="157404"/>
                  <a:pt x="47377" y="159538"/>
                  <a:pt x="50006" y="159538"/>
                </a:cubicBezTo>
                <a:lnTo>
                  <a:pt x="78581" y="159538"/>
                </a:lnTo>
                <a:cubicBezTo>
                  <a:pt x="81210" y="159538"/>
                  <a:pt x="83344" y="157404"/>
                  <a:pt x="83344" y="154775"/>
                </a:cubicBezTo>
                <a:lnTo>
                  <a:pt x="83344" y="135725"/>
                </a:lnTo>
                <a:cubicBezTo>
                  <a:pt x="83344" y="133096"/>
                  <a:pt x="81210" y="130963"/>
                  <a:pt x="78581" y="130963"/>
                </a:cubicBezTo>
                <a:close/>
                <a:moveTo>
                  <a:pt x="73819" y="150013"/>
                </a:moveTo>
                <a:lnTo>
                  <a:pt x="54769" y="150013"/>
                </a:lnTo>
                <a:lnTo>
                  <a:pt x="54769" y="140488"/>
                </a:lnTo>
                <a:lnTo>
                  <a:pt x="73819" y="140488"/>
                </a:lnTo>
                <a:lnTo>
                  <a:pt x="73819" y="150013"/>
                </a:lnTo>
                <a:close/>
                <a:moveTo>
                  <a:pt x="183356" y="159538"/>
                </a:moveTo>
                <a:cubicBezTo>
                  <a:pt x="185985" y="159538"/>
                  <a:pt x="188119" y="157404"/>
                  <a:pt x="188119" y="154775"/>
                </a:cubicBezTo>
                <a:lnTo>
                  <a:pt x="188119" y="145250"/>
                </a:lnTo>
                <a:cubicBezTo>
                  <a:pt x="188119" y="142621"/>
                  <a:pt x="185985" y="140488"/>
                  <a:pt x="183356" y="140488"/>
                </a:cubicBezTo>
                <a:cubicBezTo>
                  <a:pt x="180727" y="140488"/>
                  <a:pt x="178594" y="142621"/>
                  <a:pt x="178594" y="145250"/>
                </a:cubicBezTo>
                <a:lnTo>
                  <a:pt x="178594" y="154775"/>
                </a:lnTo>
                <a:cubicBezTo>
                  <a:pt x="178594" y="157404"/>
                  <a:pt x="180727" y="159538"/>
                  <a:pt x="183356" y="15953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white wall&#10;&#10;Description automatically generated">
            <a:extLst>
              <a:ext uri="{FF2B5EF4-FFF2-40B4-BE49-F238E27FC236}">
                <a16:creationId xmlns:a16="http://schemas.microsoft.com/office/drawing/2014/main" id="{768C8BA0-E9D9-7C4C-ED97-F3CD946F4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8313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Problem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0363" y="1080000"/>
            <a:ext cx="6992937" cy="653550"/>
          </a:xfrm>
        </p:spPr>
        <p:txBody>
          <a:bodyPr>
            <a:noAutofit/>
          </a:bodyPr>
          <a:lstStyle/>
          <a:p>
            <a:r>
              <a:rPr lang="en-US" sz="2400" noProof="1"/>
              <a:t>Due to overpopulation, traffic signal lights have become a problem for emergency vehicles.</a:t>
            </a:r>
          </a:p>
          <a:p>
            <a:endParaRPr lang="en-US" sz="2400" noProof="1"/>
          </a:p>
          <a:p>
            <a:br>
              <a:rPr lang="en-US" sz="2400" noProof="1"/>
            </a:br>
            <a:endParaRPr lang="en-US" sz="2400" noProof="1"/>
          </a:p>
          <a:p>
            <a:endParaRPr lang="en-US" sz="2400" noProof="1"/>
          </a:p>
          <a:p>
            <a:endParaRPr lang="en-US" sz="2400" noProof="1"/>
          </a:p>
        </p:txBody>
      </p:sp>
      <p:graphicFrame>
        <p:nvGraphicFramePr>
          <p:cNvPr id="30" name="Content Placeholder 3">
            <a:extLst>
              <a:ext uri="{FF2B5EF4-FFF2-40B4-BE49-F238E27FC236}">
                <a16:creationId xmlns:a16="http://schemas.microsoft.com/office/drawing/2014/main" id="{A89EFBF3-77D8-BDC4-910D-BE6D81FEADA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57852549"/>
              </p:ext>
            </p:extLst>
          </p:nvPr>
        </p:nvGraphicFramePr>
        <p:xfrm>
          <a:off x="360364" y="2001285"/>
          <a:ext cx="6992936" cy="45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7" name="Picture Placeholder 26" descr="A traffic jam with cars on the road&#10;&#10;Description automatically generated">
            <a:extLst>
              <a:ext uri="{FF2B5EF4-FFF2-40B4-BE49-F238E27FC236}">
                <a16:creationId xmlns:a16="http://schemas.microsoft.com/office/drawing/2014/main" id="{93331606-9CE5-0D42-5E65-4ABFEA6ECFE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 l="27131" r="27131"/>
          <a:stretch>
            <a:fillRect/>
          </a:stretch>
        </p:blipFill>
        <p:spPr>
          <a:xfrm>
            <a:off x="7989888" y="363538"/>
            <a:ext cx="3867150" cy="5756275"/>
          </a:xfrm>
        </p:spPr>
      </p:pic>
      <p:sp>
        <p:nvSpPr>
          <p:cNvPr id="21" name="Rectangle 20"/>
          <p:cNvSpPr/>
          <p:nvPr/>
        </p:nvSpPr>
        <p:spPr>
          <a:xfrm>
            <a:off x="11514137" y="5777100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6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2759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right light in the dark&#10;&#10;Description automatically generated">
            <a:extLst>
              <a:ext uri="{FF2B5EF4-FFF2-40B4-BE49-F238E27FC236}">
                <a16:creationId xmlns:a16="http://schemas.microsoft.com/office/drawing/2014/main" id="{B1503D5A-EF10-BB03-5768-A6922263E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64" y="471129"/>
            <a:ext cx="6993300" cy="540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Introduction</a:t>
            </a:r>
            <a:r>
              <a:rPr lang="en-US" dirty="0"/>
              <a:t> </a:t>
            </a:r>
          </a:p>
        </p:txBody>
      </p:sp>
      <p:graphicFrame>
        <p:nvGraphicFramePr>
          <p:cNvPr id="42" name="Content Placeholder 3">
            <a:extLst>
              <a:ext uri="{FF2B5EF4-FFF2-40B4-BE49-F238E27FC236}">
                <a16:creationId xmlns:a16="http://schemas.microsoft.com/office/drawing/2014/main" id="{C495807E-F25F-486D-ADCD-35F863920B7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20334128"/>
              </p:ext>
            </p:extLst>
          </p:nvPr>
        </p:nvGraphicFramePr>
        <p:xfrm>
          <a:off x="360364" y="1998000"/>
          <a:ext cx="6992936" cy="45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Rectangle 5"/>
          <p:cNvSpPr/>
          <p:nvPr/>
        </p:nvSpPr>
        <p:spPr>
          <a:xfrm>
            <a:off x="9584852" y="1928229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514137" y="1928229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584852" y="3852665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514137" y="3852665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584852" y="5777100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1514137" y="5777100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6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35" name="Picture Placeholder 34" descr="Traffic lights and traffic lights on a busy street&#10;&#10;Description automatically generated">
            <a:extLst>
              <a:ext uri="{FF2B5EF4-FFF2-40B4-BE49-F238E27FC236}">
                <a16:creationId xmlns:a16="http://schemas.microsoft.com/office/drawing/2014/main" id="{A25A1E21-12BE-B77E-F26A-9264BA92163D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 l="28272" r="28272"/>
          <a:stretch>
            <a:fillRect/>
          </a:stretch>
        </p:blipFill>
        <p:spPr>
          <a:xfrm>
            <a:off x="7999413" y="471488"/>
            <a:ext cx="3857625" cy="5894387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light shining on a black background&#10;&#10;Description automatically generated">
            <a:extLst>
              <a:ext uri="{FF2B5EF4-FFF2-40B4-BE49-F238E27FC236}">
                <a16:creationId xmlns:a16="http://schemas.microsoft.com/office/drawing/2014/main" id="{6ABECAE0-4CF5-19AD-6F24-038085BC0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1997" cy="685799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0363" y="1080000"/>
            <a:ext cx="6992937" cy="54000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sz="2400" b="1" dirty="0"/>
              <a:t>Material Used  :</a:t>
            </a:r>
            <a:endParaRPr lang="en-US" sz="2400" b="1" noProof="1"/>
          </a:p>
        </p:txBody>
      </p:sp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id="{EE8A1FBE-740D-D7A4-CA6C-9F2A12BD8D7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50134025"/>
              </p:ext>
            </p:extLst>
          </p:nvPr>
        </p:nvGraphicFramePr>
        <p:xfrm>
          <a:off x="360000" y="1620000"/>
          <a:ext cx="6992936" cy="45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5" name="Picture Placeholder 14" descr="A close-up of a circuit board&#10;&#10;Description automatically generated">
            <a:extLst>
              <a:ext uri="{FF2B5EF4-FFF2-40B4-BE49-F238E27FC236}">
                <a16:creationId xmlns:a16="http://schemas.microsoft.com/office/drawing/2014/main" id="{14D83D8C-8B00-C7FC-AB10-57A1BC15F9C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 l="28102" r="28102"/>
          <a:stretch>
            <a:fillRect/>
          </a:stretch>
        </p:blipFill>
        <p:spPr>
          <a:xfrm>
            <a:off x="7804352" y="299258"/>
            <a:ext cx="4387850" cy="623965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t>4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blue background&#10;&#10;Description automatically generated">
            <a:extLst>
              <a:ext uri="{FF2B5EF4-FFF2-40B4-BE49-F238E27FC236}">
                <a16:creationId xmlns:a16="http://schemas.microsoft.com/office/drawing/2014/main" id="{BA8A3DE4-CE78-7FE0-6A5F-E2656B08CF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D94A4A-C03E-9495-9085-0E9DD45C8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Circuit Diagram</a:t>
            </a:r>
          </a:p>
        </p:txBody>
      </p:sp>
      <p:pic>
        <p:nvPicPr>
          <p:cNvPr id="6" name="Picture 5" descr="A diagram of a circuit board&#10;&#10;Description automatically generated">
            <a:extLst>
              <a:ext uri="{FF2B5EF4-FFF2-40B4-BE49-F238E27FC236}">
                <a16:creationId xmlns:a16="http://schemas.microsoft.com/office/drawing/2014/main" id="{4E70C585-580C-EB69-4D8A-D02B23F6A7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58" b="2"/>
          <a:stretch/>
        </p:blipFill>
        <p:spPr>
          <a:xfrm>
            <a:off x="4777316" y="1152049"/>
            <a:ext cx="6780700" cy="455157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15BE3-0168-D7E0-5D59-5149ACEEBED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58DB212-BFA2-403F-85EF-DFD3FF6D973A}" type="slidenum">
              <a:rPr lang="en-US" noProof="0" smtClean="0">
                <a:solidFill>
                  <a:schemeClr val="tx1">
                    <a:alpha val="80000"/>
                  </a:schemeClr>
                </a:solidFill>
              </a:rPr>
              <a:pPr defTabSz="914400">
                <a:spcAft>
                  <a:spcPts val="600"/>
                </a:spcAft>
              </a:pPr>
              <a:t>5</a:t>
            </a:fld>
            <a:endParaRPr lang="en-US" noProof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21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E82912-3FAE-2A72-B00D-35BEB084C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/>
              <a:t>Working Procedure 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tangle 3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CE3C3F-4ED6-7574-8576-F7AB5FD298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b="1" dirty="0"/>
              <a:t>Transmitter</a:t>
            </a:r>
            <a:endParaRPr lang="en-US" sz="1600" b="1" dirty="0"/>
          </a:p>
          <a:p>
            <a:r>
              <a:rPr lang="en-US" sz="1600" b="1" dirty="0"/>
              <a:t>- </a:t>
            </a:r>
            <a:r>
              <a:rPr lang="en-US" sz="1600" dirty="0"/>
              <a:t>Set up </a:t>
            </a:r>
            <a:r>
              <a:rPr lang="en-US" sz="1600" dirty="0" err="1"/>
              <a:t>VirtualWire</a:t>
            </a:r>
            <a:r>
              <a:rPr lang="en-US" sz="1600" dirty="0"/>
              <a:t> library for RF communication.</a:t>
            </a:r>
          </a:p>
          <a:p>
            <a:r>
              <a:rPr lang="en-US" sz="1600" dirty="0"/>
              <a:t>- Define button pins and variables for button states.</a:t>
            </a:r>
          </a:p>
          <a:p>
            <a:r>
              <a:rPr lang="en-US" sz="1600" dirty="0"/>
              <a:t>- Initialize transmitter and button configuration.</a:t>
            </a:r>
          </a:p>
          <a:p>
            <a:r>
              <a:rPr lang="en-US" sz="1600" dirty="0"/>
              <a:t>- Enter the loop to monitor button presses.</a:t>
            </a:r>
          </a:p>
          <a:p>
            <a:r>
              <a:rPr lang="en-US" sz="1600" dirty="0"/>
              <a:t>- If a button is pressed and not already processed:</a:t>
            </a:r>
          </a:p>
          <a:p>
            <a:r>
              <a:rPr lang="en-US" sz="1600" dirty="0"/>
              <a:t>  - Send corresponding signal using </a:t>
            </a:r>
            <a:r>
              <a:rPr lang="en-US" sz="1600" dirty="0" err="1"/>
              <a:t>vw_send</a:t>
            </a:r>
            <a:r>
              <a:rPr lang="en-US" sz="1600" dirty="0"/>
              <a:t>.</a:t>
            </a:r>
          </a:p>
          <a:p>
            <a:r>
              <a:rPr lang="en-US" sz="1600" dirty="0"/>
              <a:t>  Mark the button as processed to avoid repeated transmission.</a:t>
            </a:r>
          </a:p>
          <a:p>
            <a:r>
              <a:rPr lang="en-US" sz="1600" dirty="0"/>
              <a:t>  Print a message indicating the button press.</a:t>
            </a:r>
          </a:p>
          <a:p>
            <a:r>
              <a:rPr lang="en-US" sz="1600" dirty="0"/>
              <a:t>Add a small delay for button debouncing.</a:t>
            </a:r>
          </a:p>
          <a:p>
            <a:pPr marL="0"/>
            <a:endParaRPr lang="en-US" sz="1600" b="1" dirty="0"/>
          </a:p>
          <a:p>
            <a:pPr marL="0"/>
            <a:endParaRPr lang="en-US" sz="1600" b="1" dirty="0"/>
          </a:p>
        </p:txBody>
      </p:sp>
      <p:sp>
        <p:nvSpPr>
          <p:cNvPr id="49" name="Rectangle 3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3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Placeholder 6" descr="A computer screen shot of a circuit board&#10;&#10;Description automatically generated">
            <a:extLst>
              <a:ext uri="{FF2B5EF4-FFF2-40B4-BE49-F238E27FC236}">
                <a16:creationId xmlns:a16="http://schemas.microsoft.com/office/drawing/2014/main" id="{5F2A4615-79F4-7F3D-F4E3-BEE7D7BE5F1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3789"/>
          <a:stretch/>
        </p:blipFill>
        <p:spPr>
          <a:xfrm>
            <a:off x="5994414" y="799352"/>
            <a:ext cx="5425410" cy="525929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DFDC5-A6D8-D30E-A5BA-4125FF0D294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9385070" y="6492240"/>
            <a:ext cx="105571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058DB212-BFA2-403F-85EF-DFD3FF6D973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6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7398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64">
            <a:extLst>
              <a:ext uri="{FF2B5EF4-FFF2-40B4-BE49-F238E27FC236}">
                <a16:creationId xmlns:a16="http://schemas.microsoft.com/office/drawing/2014/main" id="{6EFC920F-B85A-4068-BD93-41064EDE9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66">
            <a:extLst>
              <a:ext uri="{FF2B5EF4-FFF2-40B4-BE49-F238E27FC236}">
                <a16:creationId xmlns:a16="http://schemas.microsoft.com/office/drawing/2014/main" id="{1C559108-BBAE-426C-8564-051D2BA6D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2BC35EE-6650-42D2-AEFB-4B7CD1AFC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68">
              <a:extLst>
                <a:ext uri="{FF2B5EF4-FFF2-40B4-BE49-F238E27FC236}">
                  <a16:creationId xmlns:a16="http://schemas.microsoft.com/office/drawing/2014/main" id="{0952C743-9049-4DFB-878B-2AB07B6E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E82912-3FAE-2A72-B00D-35BEB084C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25" y="1238081"/>
            <a:ext cx="4709345" cy="9629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1"/>
              <a:t>Working Procedure </a:t>
            </a:r>
          </a:p>
        </p:txBody>
      </p:sp>
      <p:sp>
        <p:nvSpPr>
          <p:cNvPr id="79" name="Rectangle 7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ontent Placeholder 3">
            <a:extLst>
              <a:ext uri="{FF2B5EF4-FFF2-40B4-BE49-F238E27FC236}">
                <a16:creationId xmlns:a16="http://schemas.microsoft.com/office/drawing/2014/main" id="{B8CE3C3F-4ED6-7574-8576-F7AB5FD298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0736" y="2508105"/>
            <a:ext cx="4709345" cy="36324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Receiver</a:t>
            </a:r>
            <a:endParaRPr lang="en-US" sz="1400" b="1" dirty="0"/>
          </a:p>
          <a:p>
            <a:r>
              <a:rPr lang="en-US" sz="1400" b="1" dirty="0"/>
              <a:t>- </a:t>
            </a:r>
            <a:r>
              <a:rPr lang="en-US" sz="1400" dirty="0"/>
              <a:t>The code uses the </a:t>
            </a:r>
            <a:r>
              <a:rPr lang="en-US" sz="1400" dirty="0" err="1"/>
              <a:t>VirtualWire</a:t>
            </a:r>
            <a:r>
              <a:rPr lang="en-US" sz="1400" dirty="0"/>
              <a:t> library for RF communication.</a:t>
            </a:r>
          </a:p>
          <a:p>
            <a:r>
              <a:rPr lang="en-US" sz="1400" dirty="0"/>
              <a:t>It defines lane arrays for each traffic light lane and sets up the receiver configuration.</a:t>
            </a:r>
          </a:p>
          <a:p>
            <a:r>
              <a:rPr lang="en-US" sz="1400" dirty="0"/>
              <a:t>Pins are assigned to control the traffic lights, which are initially turned off.</a:t>
            </a:r>
          </a:p>
          <a:p>
            <a:r>
              <a:rPr lang="en-US" sz="1400" dirty="0"/>
              <a:t>The main loop monitors RF messages and determines the traffic light sequences based on the received messages.</a:t>
            </a:r>
          </a:p>
          <a:p>
            <a:r>
              <a:rPr lang="en-US" sz="1400" dirty="0"/>
              <a:t>For each lane, specific sequences are executed based on the received messages.</a:t>
            </a:r>
          </a:p>
          <a:p>
            <a:r>
              <a:rPr lang="en-US" sz="1400" dirty="0"/>
              <a:t>The loop continues to repeat, allowing for ongoing monitoring and control of the traffic lights.</a:t>
            </a:r>
            <a:endParaRPr lang="en-US" sz="1400" b="1" dirty="0"/>
          </a:p>
          <a:p>
            <a:pPr marL="0"/>
            <a:endParaRPr lang="en-US" sz="1400" b="1" dirty="0"/>
          </a:p>
        </p:txBody>
      </p:sp>
      <p:pic>
        <p:nvPicPr>
          <p:cNvPr id="8" name="Picture Placeholder 7" descr="A computer screen shot of a circuit board&#10;&#10;Description automatically generated">
            <a:extLst>
              <a:ext uri="{FF2B5EF4-FFF2-40B4-BE49-F238E27FC236}">
                <a16:creationId xmlns:a16="http://schemas.microsoft.com/office/drawing/2014/main" id="{D99E9B33-D41B-3C8E-1C0D-C6A50C7AD59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r="20729" b="-2"/>
          <a:stretch/>
        </p:blipFill>
        <p:spPr>
          <a:xfrm>
            <a:off x="6551066" y="1383738"/>
            <a:ext cx="4929098" cy="475687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DFDC5-A6D8-D30E-A5BA-4125FF0D294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058DB212-BFA2-403F-85EF-DFD3FF6D973A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7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959962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14539" y="2526678"/>
            <a:ext cx="5221240" cy="2273922"/>
          </a:xfrm>
        </p:spPr>
        <p:txBody>
          <a:bodyPr>
            <a:normAutofit/>
          </a:bodyPr>
          <a:lstStyle/>
          <a:p>
            <a:r>
              <a:rPr lang="en-US" dirty="0"/>
              <a:t>Practical Representation</a:t>
            </a:r>
          </a:p>
        </p:txBody>
      </p:sp>
      <p:grpSp>
        <p:nvGrpSpPr>
          <p:cNvPr id="25" name="Group 24"/>
          <p:cNvGrpSpPr>
            <a:grpSpLocks noChangeAspect="1"/>
          </p:cNvGrpSpPr>
          <p:nvPr/>
        </p:nvGrpSpPr>
        <p:grpSpPr>
          <a:xfrm flipH="1">
            <a:off x="489813" y="308601"/>
            <a:ext cx="445684" cy="444742"/>
            <a:chOff x="5660231" y="2993234"/>
            <a:chExt cx="868511" cy="866677"/>
          </a:xfrm>
        </p:grpSpPr>
        <p:sp>
          <p:nvSpPr>
            <p:cNvPr id="15" name="Freeform: Shape 14"/>
            <p:cNvSpPr/>
            <p:nvPr/>
          </p:nvSpPr>
          <p:spPr>
            <a:xfrm>
              <a:off x="5660231" y="3288411"/>
              <a:ext cx="571500" cy="571500"/>
            </a:xfrm>
            <a:custGeom>
              <a:avLst/>
              <a:gdLst>
                <a:gd name="connsiteX0" fmla="*/ 288179 w 571500"/>
                <a:gd name="connsiteY0" fmla="*/ 7144 h 571500"/>
                <a:gd name="connsiteX1" fmla="*/ 7144 w 571500"/>
                <a:gd name="connsiteY1" fmla="*/ 288179 h 571500"/>
                <a:gd name="connsiteX2" fmla="*/ 288179 w 571500"/>
                <a:gd name="connsiteY2" fmla="*/ 569214 h 571500"/>
                <a:gd name="connsiteX3" fmla="*/ 569214 w 571500"/>
                <a:gd name="connsiteY3" fmla="*/ 288179 h 571500"/>
                <a:gd name="connsiteX4" fmla="*/ 288179 w 571500"/>
                <a:gd name="connsiteY4" fmla="*/ 7144 h 571500"/>
                <a:gd name="connsiteX5" fmla="*/ 288179 w 571500"/>
                <a:gd name="connsiteY5" fmla="*/ 531114 h 571500"/>
                <a:gd name="connsiteX6" fmla="*/ 45244 w 571500"/>
                <a:gd name="connsiteY6" fmla="*/ 288179 h 571500"/>
                <a:gd name="connsiteX7" fmla="*/ 288179 w 571500"/>
                <a:gd name="connsiteY7" fmla="*/ 45244 h 571500"/>
                <a:gd name="connsiteX8" fmla="*/ 531114 w 571500"/>
                <a:gd name="connsiteY8" fmla="*/ 288179 h 571500"/>
                <a:gd name="connsiteX9" fmla="*/ 288179 w 571500"/>
                <a:gd name="connsiteY9" fmla="*/ 531114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500" h="571500">
                  <a:moveTo>
                    <a:pt x="288179" y="7144"/>
                  </a:moveTo>
                  <a:cubicBezTo>
                    <a:pt x="133217" y="7144"/>
                    <a:pt x="7144" y="133217"/>
                    <a:pt x="7144" y="288179"/>
                  </a:cubicBezTo>
                  <a:cubicBezTo>
                    <a:pt x="7144" y="443141"/>
                    <a:pt x="133217" y="569214"/>
                    <a:pt x="288179" y="569214"/>
                  </a:cubicBezTo>
                  <a:cubicBezTo>
                    <a:pt x="443141" y="569214"/>
                    <a:pt x="569214" y="443151"/>
                    <a:pt x="569214" y="288179"/>
                  </a:cubicBezTo>
                  <a:cubicBezTo>
                    <a:pt x="569214" y="133207"/>
                    <a:pt x="443141" y="7144"/>
                    <a:pt x="288179" y="7144"/>
                  </a:cubicBezTo>
                  <a:close/>
                  <a:moveTo>
                    <a:pt x="288179" y="531114"/>
                  </a:moveTo>
                  <a:cubicBezTo>
                    <a:pt x="154219" y="531114"/>
                    <a:pt x="45244" y="422138"/>
                    <a:pt x="45244" y="288179"/>
                  </a:cubicBezTo>
                  <a:cubicBezTo>
                    <a:pt x="45244" y="154219"/>
                    <a:pt x="154219" y="45244"/>
                    <a:pt x="288179" y="45244"/>
                  </a:cubicBezTo>
                  <a:cubicBezTo>
                    <a:pt x="422138" y="45244"/>
                    <a:pt x="531114" y="154229"/>
                    <a:pt x="531114" y="288179"/>
                  </a:cubicBezTo>
                  <a:cubicBezTo>
                    <a:pt x="531114" y="422129"/>
                    <a:pt x="422129" y="531114"/>
                    <a:pt x="288179" y="53111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5778589" y="3406883"/>
              <a:ext cx="171450" cy="171450"/>
            </a:xfrm>
            <a:custGeom>
              <a:avLst/>
              <a:gdLst>
                <a:gd name="connsiteX0" fmla="*/ 47844 w 171450"/>
                <a:gd name="connsiteY0" fmla="*/ 101613 h 171450"/>
                <a:gd name="connsiteX1" fmla="*/ 45253 w 171450"/>
                <a:gd name="connsiteY1" fmla="*/ 87068 h 171450"/>
                <a:gd name="connsiteX2" fmla="*/ 87068 w 171450"/>
                <a:gd name="connsiteY2" fmla="*/ 45244 h 171450"/>
                <a:gd name="connsiteX3" fmla="*/ 128883 w 171450"/>
                <a:gd name="connsiteY3" fmla="*/ 87068 h 171450"/>
                <a:gd name="connsiteX4" fmla="*/ 87116 w 171450"/>
                <a:gd name="connsiteY4" fmla="*/ 128883 h 171450"/>
                <a:gd name="connsiteX5" fmla="*/ 68085 w 171450"/>
                <a:gd name="connsiteY5" fmla="*/ 147952 h 171450"/>
                <a:gd name="connsiteX6" fmla="*/ 87135 w 171450"/>
                <a:gd name="connsiteY6" fmla="*/ 166983 h 171450"/>
                <a:gd name="connsiteX7" fmla="*/ 87154 w 171450"/>
                <a:gd name="connsiteY7" fmla="*/ 166983 h 171450"/>
                <a:gd name="connsiteX8" fmla="*/ 166973 w 171450"/>
                <a:gd name="connsiteY8" fmla="*/ 87068 h 171450"/>
                <a:gd name="connsiteX9" fmla="*/ 87058 w 171450"/>
                <a:gd name="connsiteY9" fmla="*/ 7144 h 171450"/>
                <a:gd name="connsiteX10" fmla="*/ 7144 w 171450"/>
                <a:gd name="connsiteY10" fmla="*/ 87068 h 171450"/>
                <a:gd name="connsiteX11" fmla="*/ 12125 w 171450"/>
                <a:gd name="connsiteY11" fmla="*/ 114881 h 171450"/>
                <a:gd name="connsiteX12" fmla="*/ 36614 w 171450"/>
                <a:gd name="connsiteY12" fmla="*/ 126111 h 171450"/>
                <a:gd name="connsiteX13" fmla="*/ 47844 w 171450"/>
                <a:gd name="connsiteY13" fmla="*/ 101613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1450" h="171450">
                  <a:moveTo>
                    <a:pt x="47844" y="101613"/>
                  </a:moveTo>
                  <a:cubicBezTo>
                    <a:pt x="46120" y="96974"/>
                    <a:pt x="45253" y="92078"/>
                    <a:pt x="45253" y="87068"/>
                  </a:cubicBezTo>
                  <a:cubicBezTo>
                    <a:pt x="45253" y="64008"/>
                    <a:pt x="64008" y="45244"/>
                    <a:pt x="87068" y="45244"/>
                  </a:cubicBezTo>
                  <a:cubicBezTo>
                    <a:pt x="110128" y="45244"/>
                    <a:pt x="128883" y="64008"/>
                    <a:pt x="128883" y="87068"/>
                  </a:cubicBezTo>
                  <a:cubicBezTo>
                    <a:pt x="128883" y="110099"/>
                    <a:pt x="110147" y="128854"/>
                    <a:pt x="87116" y="128883"/>
                  </a:cubicBezTo>
                  <a:cubicBezTo>
                    <a:pt x="76600" y="128892"/>
                    <a:pt x="68075" y="137427"/>
                    <a:pt x="68085" y="147952"/>
                  </a:cubicBezTo>
                  <a:cubicBezTo>
                    <a:pt x="68094" y="158477"/>
                    <a:pt x="76619" y="166983"/>
                    <a:pt x="87135" y="166983"/>
                  </a:cubicBezTo>
                  <a:cubicBezTo>
                    <a:pt x="87135" y="166983"/>
                    <a:pt x="87144" y="166983"/>
                    <a:pt x="87154" y="166983"/>
                  </a:cubicBezTo>
                  <a:cubicBezTo>
                    <a:pt x="131169" y="166935"/>
                    <a:pt x="166973" y="131083"/>
                    <a:pt x="166973" y="87068"/>
                  </a:cubicBezTo>
                  <a:cubicBezTo>
                    <a:pt x="166973" y="42996"/>
                    <a:pt x="131121" y="7144"/>
                    <a:pt x="87058" y="7144"/>
                  </a:cubicBezTo>
                  <a:cubicBezTo>
                    <a:pt x="42996" y="7144"/>
                    <a:pt x="7144" y="42996"/>
                    <a:pt x="7144" y="87068"/>
                  </a:cubicBezTo>
                  <a:cubicBezTo>
                    <a:pt x="7144" y="96631"/>
                    <a:pt x="8820" y="105985"/>
                    <a:pt x="12125" y="114881"/>
                  </a:cubicBezTo>
                  <a:cubicBezTo>
                    <a:pt x="15783" y="124749"/>
                    <a:pt x="26737" y="129759"/>
                    <a:pt x="36614" y="126111"/>
                  </a:cubicBezTo>
                  <a:cubicBezTo>
                    <a:pt x="46492" y="122434"/>
                    <a:pt x="51511" y="111471"/>
                    <a:pt x="47844" y="10161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/>
            <p:cNvSpPr/>
            <p:nvPr/>
          </p:nvSpPr>
          <p:spPr>
            <a:xfrm>
              <a:off x="6007446" y="3504769"/>
              <a:ext cx="142875" cy="142875"/>
            </a:xfrm>
            <a:custGeom>
              <a:avLst/>
              <a:gdLst>
                <a:gd name="connsiteX0" fmla="*/ 97184 w 142875"/>
                <a:gd name="connsiteY0" fmla="*/ 61648 h 142875"/>
                <a:gd name="connsiteX1" fmla="*/ 99041 w 142875"/>
                <a:gd name="connsiteY1" fmla="*/ 71506 h 142875"/>
                <a:gd name="connsiteX2" fmla="*/ 72142 w 142875"/>
                <a:gd name="connsiteY2" fmla="*/ 98395 h 142875"/>
                <a:gd name="connsiteX3" fmla="*/ 45244 w 142875"/>
                <a:gd name="connsiteY3" fmla="*/ 71506 h 142875"/>
                <a:gd name="connsiteX4" fmla="*/ 67618 w 142875"/>
                <a:gd name="connsiteY4" fmla="*/ 44989 h 142875"/>
                <a:gd name="connsiteX5" fmla="*/ 83239 w 142875"/>
                <a:gd name="connsiteY5" fmla="*/ 23033 h 142875"/>
                <a:gd name="connsiteX6" fmla="*/ 61293 w 142875"/>
                <a:gd name="connsiteY6" fmla="*/ 7403 h 142875"/>
                <a:gd name="connsiteX7" fmla="*/ 7144 w 142875"/>
                <a:gd name="connsiteY7" fmla="*/ 71497 h 142875"/>
                <a:gd name="connsiteX8" fmla="*/ 72142 w 142875"/>
                <a:gd name="connsiteY8" fmla="*/ 136486 h 142875"/>
                <a:gd name="connsiteX9" fmla="*/ 137141 w 142875"/>
                <a:gd name="connsiteY9" fmla="*/ 71497 h 142875"/>
                <a:gd name="connsiteX10" fmla="*/ 132617 w 142875"/>
                <a:gd name="connsiteY10" fmla="*/ 47646 h 142875"/>
                <a:gd name="connsiteX11" fmla="*/ 107899 w 142875"/>
                <a:gd name="connsiteY11" fmla="*/ 36921 h 142875"/>
                <a:gd name="connsiteX12" fmla="*/ 97184 w 142875"/>
                <a:gd name="connsiteY12" fmla="*/ 61648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2875" h="142875">
                  <a:moveTo>
                    <a:pt x="97184" y="61648"/>
                  </a:moveTo>
                  <a:cubicBezTo>
                    <a:pt x="98412" y="64772"/>
                    <a:pt x="99041" y="68096"/>
                    <a:pt x="99041" y="71506"/>
                  </a:cubicBezTo>
                  <a:cubicBezTo>
                    <a:pt x="99041" y="86337"/>
                    <a:pt x="86973" y="98395"/>
                    <a:pt x="72142" y="98395"/>
                  </a:cubicBezTo>
                  <a:cubicBezTo>
                    <a:pt x="57312" y="98395"/>
                    <a:pt x="45244" y="86327"/>
                    <a:pt x="45244" y="71506"/>
                  </a:cubicBezTo>
                  <a:cubicBezTo>
                    <a:pt x="45244" y="58314"/>
                    <a:pt x="54654" y="47160"/>
                    <a:pt x="67618" y="44989"/>
                  </a:cubicBezTo>
                  <a:cubicBezTo>
                    <a:pt x="77991" y="43236"/>
                    <a:pt x="84992" y="33406"/>
                    <a:pt x="83239" y="23033"/>
                  </a:cubicBezTo>
                  <a:cubicBezTo>
                    <a:pt x="81486" y="12661"/>
                    <a:pt x="71657" y="5688"/>
                    <a:pt x="61293" y="7403"/>
                  </a:cubicBezTo>
                  <a:cubicBezTo>
                    <a:pt x="29918" y="12689"/>
                    <a:pt x="7144" y="39645"/>
                    <a:pt x="7144" y="71497"/>
                  </a:cubicBezTo>
                  <a:cubicBezTo>
                    <a:pt x="7144" y="107339"/>
                    <a:pt x="36300" y="136486"/>
                    <a:pt x="72142" y="136486"/>
                  </a:cubicBezTo>
                  <a:cubicBezTo>
                    <a:pt x="107985" y="136486"/>
                    <a:pt x="137141" y="107330"/>
                    <a:pt x="137141" y="71497"/>
                  </a:cubicBezTo>
                  <a:cubicBezTo>
                    <a:pt x="137141" y="63277"/>
                    <a:pt x="135617" y="55247"/>
                    <a:pt x="132617" y="47646"/>
                  </a:cubicBezTo>
                  <a:cubicBezTo>
                    <a:pt x="128749" y="37864"/>
                    <a:pt x="117672" y="33073"/>
                    <a:pt x="107899" y="36921"/>
                  </a:cubicBezTo>
                  <a:cubicBezTo>
                    <a:pt x="98127" y="40788"/>
                    <a:pt x="93316" y="51856"/>
                    <a:pt x="97184" y="6164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5819742" y="3637845"/>
              <a:ext cx="152400" cy="142875"/>
            </a:xfrm>
            <a:custGeom>
              <a:avLst/>
              <a:gdLst>
                <a:gd name="connsiteX0" fmla="*/ 77414 w 152400"/>
                <a:gd name="connsiteY0" fmla="*/ 7144 h 142875"/>
                <a:gd name="connsiteX1" fmla="*/ 27703 w 152400"/>
                <a:gd name="connsiteY1" fmla="*/ 27737 h 142875"/>
                <a:gd name="connsiteX2" fmla="*/ 27703 w 152400"/>
                <a:gd name="connsiteY2" fmla="*/ 127168 h 142875"/>
                <a:gd name="connsiteX3" fmla="*/ 49382 w 152400"/>
                <a:gd name="connsiteY3" fmla="*/ 141932 h 142875"/>
                <a:gd name="connsiteX4" fmla="*/ 56964 w 152400"/>
                <a:gd name="connsiteY4" fmla="*/ 143523 h 142875"/>
                <a:gd name="connsiteX5" fmla="*/ 74443 w 152400"/>
                <a:gd name="connsiteY5" fmla="*/ 132055 h 142875"/>
                <a:gd name="connsiteX6" fmla="*/ 64556 w 152400"/>
                <a:gd name="connsiteY6" fmla="*/ 106994 h 142875"/>
                <a:gd name="connsiteX7" fmla="*/ 54631 w 152400"/>
                <a:gd name="connsiteY7" fmla="*/ 100222 h 142875"/>
                <a:gd name="connsiteX8" fmla="*/ 54631 w 152400"/>
                <a:gd name="connsiteY8" fmla="*/ 54673 h 142875"/>
                <a:gd name="connsiteX9" fmla="*/ 100170 w 152400"/>
                <a:gd name="connsiteY9" fmla="*/ 54673 h 142875"/>
                <a:gd name="connsiteX10" fmla="*/ 103675 w 152400"/>
                <a:gd name="connsiteY10" fmla="*/ 96088 h 142875"/>
                <a:gd name="connsiteX11" fmla="*/ 108152 w 152400"/>
                <a:gd name="connsiteY11" fmla="*/ 122653 h 142875"/>
                <a:gd name="connsiteX12" fmla="*/ 134717 w 152400"/>
                <a:gd name="connsiteY12" fmla="*/ 118167 h 142875"/>
                <a:gd name="connsiteX13" fmla="*/ 127106 w 152400"/>
                <a:gd name="connsiteY13" fmla="*/ 27737 h 142875"/>
                <a:gd name="connsiteX14" fmla="*/ 77414 w 152400"/>
                <a:gd name="connsiteY14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400" h="142875">
                  <a:moveTo>
                    <a:pt x="77414" y="7144"/>
                  </a:moveTo>
                  <a:cubicBezTo>
                    <a:pt x="58631" y="7144"/>
                    <a:pt x="40981" y="14459"/>
                    <a:pt x="27703" y="27737"/>
                  </a:cubicBezTo>
                  <a:cubicBezTo>
                    <a:pt x="291" y="55150"/>
                    <a:pt x="291" y="99755"/>
                    <a:pt x="27703" y="127168"/>
                  </a:cubicBezTo>
                  <a:cubicBezTo>
                    <a:pt x="33990" y="133445"/>
                    <a:pt x="41286" y="138417"/>
                    <a:pt x="49382" y="141932"/>
                  </a:cubicBezTo>
                  <a:cubicBezTo>
                    <a:pt x="51859" y="143008"/>
                    <a:pt x="54431" y="143523"/>
                    <a:pt x="56964" y="143523"/>
                  </a:cubicBezTo>
                  <a:cubicBezTo>
                    <a:pt x="64318" y="143523"/>
                    <a:pt x="71328" y="139236"/>
                    <a:pt x="74443" y="132055"/>
                  </a:cubicBezTo>
                  <a:cubicBezTo>
                    <a:pt x="78634" y="122396"/>
                    <a:pt x="74214" y="111185"/>
                    <a:pt x="64556" y="106994"/>
                  </a:cubicBezTo>
                  <a:cubicBezTo>
                    <a:pt x="60850" y="105385"/>
                    <a:pt x="57517" y="103108"/>
                    <a:pt x="54631" y="100222"/>
                  </a:cubicBezTo>
                  <a:cubicBezTo>
                    <a:pt x="42077" y="87668"/>
                    <a:pt x="42077" y="67227"/>
                    <a:pt x="54631" y="54673"/>
                  </a:cubicBezTo>
                  <a:cubicBezTo>
                    <a:pt x="66785" y="42501"/>
                    <a:pt x="88006" y="42510"/>
                    <a:pt x="100170" y="54673"/>
                  </a:cubicBezTo>
                  <a:cubicBezTo>
                    <a:pt x="111333" y="65837"/>
                    <a:pt x="112809" y="83248"/>
                    <a:pt x="103675" y="96088"/>
                  </a:cubicBezTo>
                  <a:cubicBezTo>
                    <a:pt x="97569" y="104651"/>
                    <a:pt x="99579" y="116548"/>
                    <a:pt x="108152" y="122653"/>
                  </a:cubicBezTo>
                  <a:cubicBezTo>
                    <a:pt x="116715" y="128740"/>
                    <a:pt x="128611" y="126749"/>
                    <a:pt x="134717" y="118167"/>
                  </a:cubicBezTo>
                  <a:cubicBezTo>
                    <a:pt x="154672" y="90135"/>
                    <a:pt x="151471" y="52092"/>
                    <a:pt x="127106" y="27737"/>
                  </a:cubicBezTo>
                  <a:cubicBezTo>
                    <a:pt x="113848" y="14449"/>
                    <a:pt x="96188" y="7144"/>
                    <a:pt x="77414" y="714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6170593" y="3013169"/>
              <a:ext cx="333375" cy="333375"/>
            </a:xfrm>
            <a:custGeom>
              <a:avLst/>
              <a:gdLst>
                <a:gd name="connsiteX0" fmla="*/ 12723 w 333375"/>
                <a:gd name="connsiteY0" fmla="*/ 328515 h 333375"/>
                <a:gd name="connsiteX1" fmla="*/ 26191 w 333375"/>
                <a:gd name="connsiteY1" fmla="*/ 334097 h 333375"/>
                <a:gd name="connsiteX2" fmla="*/ 39660 w 333375"/>
                <a:gd name="connsiteY2" fmla="*/ 328515 h 333375"/>
                <a:gd name="connsiteX3" fmla="*/ 328515 w 333375"/>
                <a:gd name="connsiteY3" fmla="*/ 39660 h 333375"/>
                <a:gd name="connsiteX4" fmla="*/ 328515 w 333375"/>
                <a:gd name="connsiteY4" fmla="*/ 12723 h 333375"/>
                <a:gd name="connsiteX5" fmla="*/ 301578 w 333375"/>
                <a:gd name="connsiteY5" fmla="*/ 12723 h 333375"/>
                <a:gd name="connsiteX6" fmla="*/ 12723 w 333375"/>
                <a:gd name="connsiteY6" fmla="*/ 301578 h 333375"/>
                <a:gd name="connsiteX7" fmla="*/ 12723 w 333375"/>
                <a:gd name="connsiteY7" fmla="*/ 328515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375" h="333375">
                  <a:moveTo>
                    <a:pt x="12723" y="328515"/>
                  </a:moveTo>
                  <a:cubicBezTo>
                    <a:pt x="16438" y="332239"/>
                    <a:pt x="21315" y="334097"/>
                    <a:pt x="26191" y="334097"/>
                  </a:cubicBezTo>
                  <a:cubicBezTo>
                    <a:pt x="31068" y="334097"/>
                    <a:pt x="35945" y="332239"/>
                    <a:pt x="39660" y="328515"/>
                  </a:cubicBezTo>
                  <a:lnTo>
                    <a:pt x="328515" y="39660"/>
                  </a:lnTo>
                  <a:cubicBezTo>
                    <a:pt x="335954" y="32221"/>
                    <a:pt x="335954" y="20162"/>
                    <a:pt x="328515" y="12723"/>
                  </a:cubicBezTo>
                  <a:cubicBezTo>
                    <a:pt x="321085" y="5284"/>
                    <a:pt x="309008" y="5284"/>
                    <a:pt x="301578" y="12723"/>
                  </a:cubicBezTo>
                  <a:lnTo>
                    <a:pt x="12723" y="301578"/>
                  </a:lnTo>
                  <a:cubicBezTo>
                    <a:pt x="5284" y="309017"/>
                    <a:pt x="5284" y="321076"/>
                    <a:pt x="12723" y="32851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/>
            <p:cNvSpPr/>
            <p:nvPr/>
          </p:nvSpPr>
          <p:spPr>
            <a:xfrm>
              <a:off x="6058150" y="2993234"/>
              <a:ext cx="285750" cy="285750"/>
            </a:xfrm>
            <a:custGeom>
              <a:avLst/>
              <a:gdLst>
                <a:gd name="connsiteX0" fmla="*/ 249114 w 285750"/>
                <a:gd name="connsiteY0" fmla="*/ 12723 h 285750"/>
                <a:gd name="connsiteX1" fmla="*/ 12723 w 285750"/>
                <a:gd name="connsiteY1" fmla="*/ 249114 h 285750"/>
                <a:gd name="connsiteX2" fmla="*/ 12723 w 285750"/>
                <a:gd name="connsiteY2" fmla="*/ 276051 h 285750"/>
                <a:gd name="connsiteX3" fmla="*/ 26191 w 285750"/>
                <a:gd name="connsiteY3" fmla="*/ 281633 h 285750"/>
                <a:gd name="connsiteX4" fmla="*/ 39660 w 285750"/>
                <a:gd name="connsiteY4" fmla="*/ 276051 h 285750"/>
                <a:gd name="connsiteX5" fmla="*/ 276051 w 285750"/>
                <a:gd name="connsiteY5" fmla="*/ 39660 h 285750"/>
                <a:gd name="connsiteX6" fmla="*/ 276051 w 285750"/>
                <a:gd name="connsiteY6" fmla="*/ 12723 h 285750"/>
                <a:gd name="connsiteX7" fmla="*/ 249114 w 285750"/>
                <a:gd name="connsiteY7" fmla="*/ 1272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49114" y="12723"/>
                  </a:moveTo>
                  <a:lnTo>
                    <a:pt x="12723" y="249114"/>
                  </a:lnTo>
                  <a:cubicBezTo>
                    <a:pt x="5284" y="256553"/>
                    <a:pt x="5284" y="268612"/>
                    <a:pt x="12723" y="276051"/>
                  </a:cubicBezTo>
                  <a:cubicBezTo>
                    <a:pt x="16438" y="279775"/>
                    <a:pt x="21315" y="281633"/>
                    <a:pt x="26191" y="281633"/>
                  </a:cubicBezTo>
                  <a:cubicBezTo>
                    <a:pt x="31068" y="281633"/>
                    <a:pt x="35945" y="279775"/>
                    <a:pt x="39660" y="27605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/>
            <p:cNvSpPr/>
            <p:nvPr/>
          </p:nvSpPr>
          <p:spPr>
            <a:xfrm>
              <a:off x="6242992" y="3178076"/>
              <a:ext cx="285750" cy="285750"/>
            </a:xfrm>
            <a:custGeom>
              <a:avLst/>
              <a:gdLst>
                <a:gd name="connsiteX0" fmla="*/ 249114 w 285750"/>
                <a:gd name="connsiteY0" fmla="*/ 12723 h 285750"/>
                <a:gd name="connsiteX1" fmla="*/ 12723 w 285750"/>
                <a:gd name="connsiteY1" fmla="*/ 249124 h 285750"/>
                <a:gd name="connsiteX2" fmla="*/ 12723 w 285750"/>
                <a:gd name="connsiteY2" fmla="*/ 276061 h 285750"/>
                <a:gd name="connsiteX3" fmla="*/ 26191 w 285750"/>
                <a:gd name="connsiteY3" fmla="*/ 281642 h 285750"/>
                <a:gd name="connsiteX4" fmla="*/ 39660 w 285750"/>
                <a:gd name="connsiteY4" fmla="*/ 276061 h 285750"/>
                <a:gd name="connsiteX5" fmla="*/ 276051 w 285750"/>
                <a:gd name="connsiteY5" fmla="*/ 39660 h 285750"/>
                <a:gd name="connsiteX6" fmla="*/ 276051 w 285750"/>
                <a:gd name="connsiteY6" fmla="*/ 12723 h 285750"/>
                <a:gd name="connsiteX7" fmla="*/ 249114 w 285750"/>
                <a:gd name="connsiteY7" fmla="*/ 1272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49114" y="12723"/>
                  </a:moveTo>
                  <a:lnTo>
                    <a:pt x="12723" y="249124"/>
                  </a:lnTo>
                  <a:cubicBezTo>
                    <a:pt x="5284" y="256563"/>
                    <a:pt x="5284" y="268622"/>
                    <a:pt x="12723" y="276061"/>
                  </a:cubicBezTo>
                  <a:cubicBezTo>
                    <a:pt x="16438" y="279785"/>
                    <a:pt x="21315" y="281642"/>
                    <a:pt x="26191" y="281642"/>
                  </a:cubicBezTo>
                  <a:cubicBezTo>
                    <a:pt x="31068" y="281642"/>
                    <a:pt x="35945" y="279785"/>
                    <a:pt x="39660" y="27606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9" name="Graphic 14" descr="dinosaur outline"/>
          <p:cNvSpPr>
            <a:spLocks noChangeAspect="1"/>
          </p:cNvSpPr>
          <p:nvPr/>
        </p:nvSpPr>
        <p:spPr>
          <a:xfrm>
            <a:off x="4946994" y="5307571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Placeholder 5" descr="A toy cars on a road&#10;&#10;Description automatically generated">
            <a:extLst>
              <a:ext uri="{FF2B5EF4-FFF2-40B4-BE49-F238E27FC236}">
                <a16:creationId xmlns:a16="http://schemas.microsoft.com/office/drawing/2014/main" id="{23400BBE-07D2-433B-53D3-3AA8D74C1F1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8281" r="18281"/>
          <a:stretch>
            <a:fillRect/>
          </a:stretch>
        </p:blipFill>
        <p:spPr>
          <a:xfrm>
            <a:off x="6362700" y="0"/>
            <a:ext cx="5829300" cy="6858000"/>
          </a:xfrm>
        </p:spPr>
      </p:pic>
    </p:spTree>
    <p:extLst>
      <p:ext uri="{BB962C8B-B14F-4D97-AF65-F5344CB8AC3E}">
        <p14:creationId xmlns:p14="http://schemas.microsoft.com/office/powerpoint/2010/main" val="2060618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girl with pigtails raising her hand with chalkboard in background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/>
          <a:srcRect l="34" r="34"/>
          <a:stretch>
            <a:fillRect/>
          </a:stretch>
        </p:blipFill>
        <p:spPr>
          <a:xfrm>
            <a:off x="7801097" y="-10159"/>
            <a:ext cx="4389475" cy="6677644"/>
          </a:xfr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Thank You</a:t>
            </a:r>
            <a:br>
              <a:rPr lang="en-US" dirty="0"/>
            </a:br>
            <a:r>
              <a:rPr lang="en-US" sz="2400" dirty="0"/>
              <a:t>Any </a:t>
            </a:r>
            <a:r>
              <a:rPr lang="en-US" sz="2400"/>
              <a:t>Queries ?</a:t>
            </a:r>
            <a:endParaRPr lang="en-US" dirty="0"/>
          </a:p>
        </p:txBody>
      </p:sp>
      <p:grpSp>
        <p:nvGrpSpPr>
          <p:cNvPr id="25" name="Group 24"/>
          <p:cNvGrpSpPr>
            <a:grpSpLocks noChangeAspect="1"/>
          </p:cNvGrpSpPr>
          <p:nvPr/>
        </p:nvGrpSpPr>
        <p:grpSpPr>
          <a:xfrm flipH="1">
            <a:off x="489813" y="308601"/>
            <a:ext cx="445684" cy="444742"/>
            <a:chOff x="5660231" y="2993234"/>
            <a:chExt cx="868511" cy="866677"/>
          </a:xfrm>
        </p:grpSpPr>
        <p:sp>
          <p:nvSpPr>
            <p:cNvPr id="15" name="Freeform: Shape 14"/>
            <p:cNvSpPr/>
            <p:nvPr/>
          </p:nvSpPr>
          <p:spPr>
            <a:xfrm>
              <a:off x="5660231" y="3288411"/>
              <a:ext cx="571500" cy="571500"/>
            </a:xfrm>
            <a:custGeom>
              <a:avLst/>
              <a:gdLst>
                <a:gd name="connsiteX0" fmla="*/ 288179 w 571500"/>
                <a:gd name="connsiteY0" fmla="*/ 7144 h 571500"/>
                <a:gd name="connsiteX1" fmla="*/ 7144 w 571500"/>
                <a:gd name="connsiteY1" fmla="*/ 288179 h 571500"/>
                <a:gd name="connsiteX2" fmla="*/ 288179 w 571500"/>
                <a:gd name="connsiteY2" fmla="*/ 569214 h 571500"/>
                <a:gd name="connsiteX3" fmla="*/ 569214 w 571500"/>
                <a:gd name="connsiteY3" fmla="*/ 288179 h 571500"/>
                <a:gd name="connsiteX4" fmla="*/ 288179 w 571500"/>
                <a:gd name="connsiteY4" fmla="*/ 7144 h 571500"/>
                <a:gd name="connsiteX5" fmla="*/ 288179 w 571500"/>
                <a:gd name="connsiteY5" fmla="*/ 531114 h 571500"/>
                <a:gd name="connsiteX6" fmla="*/ 45244 w 571500"/>
                <a:gd name="connsiteY6" fmla="*/ 288179 h 571500"/>
                <a:gd name="connsiteX7" fmla="*/ 288179 w 571500"/>
                <a:gd name="connsiteY7" fmla="*/ 45244 h 571500"/>
                <a:gd name="connsiteX8" fmla="*/ 531114 w 571500"/>
                <a:gd name="connsiteY8" fmla="*/ 288179 h 571500"/>
                <a:gd name="connsiteX9" fmla="*/ 288179 w 571500"/>
                <a:gd name="connsiteY9" fmla="*/ 531114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500" h="571500">
                  <a:moveTo>
                    <a:pt x="288179" y="7144"/>
                  </a:moveTo>
                  <a:cubicBezTo>
                    <a:pt x="133217" y="7144"/>
                    <a:pt x="7144" y="133217"/>
                    <a:pt x="7144" y="288179"/>
                  </a:cubicBezTo>
                  <a:cubicBezTo>
                    <a:pt x="7144" y="443141"/>
                    <a:pt x="133217" y="569214"/>
                    <a:pt x="288179" y="569214"/>
                  </a:cubicBezTo>
                  <a:cubicBezTo>
                    <a:pt x="443141" y="569214"/>
                    <a:pt x="569214" y="443151"/>
                    <a:pt x="569214" y="288179"/>
                  </a:cubicBezTo>
                  <a:cubicBezTo>
                    <a:pt x="569214" y="133207"/>
                    <a:pt x="443141" y="7144"/>
                    <a:pt x="288179" y="7144"/>
                  </a:cubicBezTo>
                  <a:close/>
                  <a:moveTo>
                    <a:pt x="288179" y="531114"/>
                  </a:moveTo>
                  <a:cubicBezTo>
                    <a:pt x="154219" y="531114"/>
                    <a:pt x="45244" y="422138"/>
                    <a:pt x="45244" y="288179"/>
                  </a:cubicBezTo>
                  <a:cubicBezTo>
                    <a:pt x="45244" y="154219"/>
                    <a:pt x="154219" y="45244"/>
                    <a:pt x="288179" y="45244"/>
                  </a:cubicBezTo>
                  <a:cubicBezTo>
                    <a:pt x="422138" y="45244"/>
                    <a:pt x="531114" y="154229"/>
                    <a:pt x="531114" y="288179"/>
                  </a:cubicBezTo>
                  <a:cubicBezTo>
                    <a:pt x="531114" y="422129"/>
                    <a:pt x="422129" y="531114"/>
                    <a:pt x="288179" y="53111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5778589" y="3406883"/>
              <a:ext cx="171450" cy="171450"/>
            </a:xfrm>
            <a:custGeom>
              <a:avLst/>
              <a:gdLst>
                <a:gd name="connsiteX0" fmla="*/ 47844 w 171450"/>
                <a:gd name="connsiteY0" fmla="*/ 101613 h 171450"/>
                <a:gd name="connsiteX1" fmla="*/ 45253 w 171450"/>
                <a:gd name="connsiteY1" fmla="*/ 87068 h 171450"/>
                <a:gd name="connsiteX2" fmla="*/ 87068 w 171450"/>
                <a:gd name="connsiteY2" fmla="*/ 45244 h 171450"/>
                <a:gd name="connsiteX3" fmla="*/ 128883 w 171450"/>
                <a:gd name="connsiteY3" fmla="*/ 87068 h 171450"/>
                <a:gd name="connsiteX4" fmla="*/ 87116 w 171450"/>
                <a:gd name="connsiteY4" fmla="*/ 128883 h 171450"/>
                <a:gd name="connsiteX5" fmla="*/ 68085 w 171450"/>
                <a:gd name="connsiteY5" fmla="*/ 147952 h 171450"/>
                <a:gd name="connsiteX6" fmla="*/ 87135 w 171450"/>
                <a:gd name="connsiteY6" fmla="*/ 166983 h 171450"/>
                <a:gd name="connsiteX7" fmla="*/ 87154 w 171450"/>
                <a:gd name="connsiteY7" fmla="*/ 166983 h 171450"/>
                <a:gd name="connsiteX8" fmla="*/ 166973 w 171450"/>
                <a:gd name="connsiteY8" fmla="*/ 87068 h 171450"/>
                <a:gd name="connsiteX9" fmla="*/ 87058 w 171450"/>
                <a:gd name="connsiteY9" fmla="*/ 7144 h 171450"/>
                <a:gd name="connsiteX10" fmla="*/ 7144 w 171450"/>
                <a:gd name="connsiteY10" fmla="*/ 87068 h 171450"/>
                <a:gd name="connsiteX11" fmla="*/ 12125 w 171450"/>
                <a:gd name="connsiteY11" fmla="*/ 114881 h 171450"/>
                <a:gd name="connsiteX12" fmla="*/ 36614 w 171450"/>
                <a:gd name="connsiteY12" fmla="*/ 126111 h 171450"/>
                <a:gd name="connsiteX13" fmla="*/ 47844 w 171450"/>
                <a:gd name="connsiteY13" fmla="*/ 101613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1450" h="171450">
                  <a:moveTo>
                    <a:pt x="47844" y="101613"/>
                  </a:moveTo>
                  <a:cubicBezTo>
                    <a:pt x="46120" y="96974"/>
                    <a:pt x="45253" y="92078"/>
                    <a:pt x="45253" y="87068"/>
                  </a:cubicBezTo>
                  <a:cubicBezTo>
                    <a:pt x="45253" y="64008"/>
                    <a:pt x="64008" y="45244"/>
                    <a:pt x="87068" y="45244"/>
                  </a:cubicBezTo>
                  <a:cubicBezTo>
                    <a:pt x="110128" y="45244"/>
                    <a:pt x="128883" y="64008"/>
                    <a:pt x="128883" y="87068"/>
                  </a:cubicBezTo>
                  <a:cubicBezTo>
                    <a:pt x="128883" y="110099"/>
                    <a:pt x="110147" y="128854"/>
                    <a:pt x="87116" y="128883"/>
                  </a:cubicBezTo>
                  <a:cubicBezTo>
                    <a:pt x="76600" y="128892"/>
                    <a:pt x="68075" y="137427"/>
                    <a:pt x="68085" y="147952"/>
                  </a:cubicBezTo>
                  <a:cubicBezTo>
                    <a:pt x="68094" y="158477"/>
                    <a:pt x="76619" y="166983"/>
                    <a:pt x="87135" y="166983"/>
                  </a:cubicBezTo>
                  <a:cubicBezTo>
                    <a:pt x="87135" y="166983"/>
                    <a:pt x="87144" y="166983"/>
                    <a:pt x="87154" y="166983"/>
                  </a:cubicBezTo>
                  <a:cubicBezTo>
                    <a:pt x="131169" y="166935"/>
                    <a:pt x="166973" y="131083"/>
                    <a:pt x="166973" y="87068"/>
                  </a:cubicBezTo>
                  <a:cubicBezTo>
                    <a:pt x="166973" y="42996"/>
                    <a:pt x="131121" y="7144"/>
                    <a:pt x="87058" y="7144"/>
                  </a:cubicBezTo>
                  <a:cubicBezTo>
                    <a:pt x="42996" y="7144"/>
                    <a:pt x="7144" y="42996"/>
                    <a:pt x="7144" y="87068"/>
                  </a:cubicBezTo>
                  <a:cubicBezTo>
                    <a:pt x="7144" y="96631"/>
                    <a:pt x="8820" y="105985"/>
                    <a:pt x="12125" y="114881"/>
                  </a:cubicBezTo>
                  <a:cubicBezTo>
                    <a:pt x="15783" y="124749"/>
                    <a:pt x="26737" y="129759"/>
                    <a:pt x="36614" y="126111"/>
                  </a:cubicBezTo>
                  <a:cubicBezTo>
                    <a:pt x="46492" y="122434"/>
                    <a:pt x="51511" y="111471"/>
                    <a:pt x="47844" y="10161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/>
            <p:cNvSpPr/>
            <p:nvPr/>
          </p:nvSpPr>
          <p:spPr>
            <a:xfrm>
              <a:off x="6007446" y="3504769"/>
              <a:ext cx="142875" cy="142875"/>
            </a:xfrm>
            <a:custGeom>
              <a:avLst/>
              <a:gdLst>
                <a:gd name="connsiteX0" fmla="*/ 97184 w 142875"/>
                <a:gd name="connsiteY0" fmla="*/ 61648 h 142875"/>
                <a:gd name="connsiteX1" fmla="*/ 99041 w 142875"/>
                <a:gd name="connsiteY1" fmla="*/ 71506 h 142875"/>
                <a:gd name="connsiteX2" fmla="*/ 72142 w 142875"/>
                <a:gd name="connsiteY2" fmla="*/ 98395 h 142875"/>
                <a:gd name="connsiteX3" fmla="*/ 45244 w 142875"/>
                <a:gd name="connsiteY3" fmla="*/ 71506 h 142875"/>
                <a:gd name="connsiteX4" fmla="*/ 67618 w 142875"/>
                <a:gd name="connsiteY4" fmla="*/ 44989 h 142875"/>
                <a:gd name="connsiteX5" fmla="*/ 83239 w 142875"/>
                <a:gd name="connsiteY5" fmla="*/ 23033 h 142875"/>
                <a:gd name="connsiteX6" fmla="*/ 61293 w 142875"/>
                <a:gd name="connsiteY6" fmla="*/ 7403 h 142875"/>
                <a:gd name="connsiteX7" fmla="*/ 7144 w 142875"/>
                <a:gd name="connsiteY7" fmla="*/ 71497 h 142875"/>
                <a:gd name="connsiteX8" fmla="*/ 72142 w 142875"/>
                <a:gd name="connsiteY8" fmla="*/ 136486 h 142875"/>
                <a:gd name="connsiteX9" fmla="*/ 137141 w 142875"/>
                <a:gd name="connsiteY9" fmla="*/ 71497 h 142875"/>
                <a:gd name="connsiteX10" fmla="*/ 132617 w 142875"/>
                <a:gd name="connsiteY10" fmla="*/ 47646 h 142875"/>
                <a:gd name="connsiteX11" fmla="*/ 107899 w 142875"/>
                <a:gd name="connsiteY11" fmla="*/ 36921 h 142875"/>
                <a:gd name="connsiteX12" fmla="*/ 97184 w 142875"/>
                <a:gd name="connsiteY12" fmla="*/ 61648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2875" h="142875">
                  <a:moveTo>
                    <a:pt x="97184" y="61648"/>
                  </a:moveTo>
                  <a:cubicBezTo>
                    <a:pt x="98412" y="64772"/>
                    <a:pt x="99041" y="68096"/>
                    <a:pt x="99041" y="71506"/>
                  </a:cubicBezTo>
                  <a:cubicBezTo>
                    <a:pt x="99041" y="86337"/>
                    <a:pt x="86973" y="98395"/>
                    <a:pt x="72142" y="98395"/>
                  </a:cubicBezTo>
                  <a:cubicBezTo>
                    <a:pt x="57312" y="98395"/>
                    <a:pt x="45244" y="86327"/>
                    <a:pt x="45244" y="71506"/>
                  </a:cubicBezTo>
                  <a:cubicBezTo>
                    <a:pt x="45244" y="58314"/>
                    <a:pt x="54654" y="47160"/>
                    <a:pt x="67618" y="44989"/>
                  </a:cubicBezTo>
                  <a:cubicBezTo>
                    <a:pt x="77991" y="43236"/>
                    <a:pt x="84992" y="33406"/>
                    <a:pt x="83239" y="23033"/>
                  </a:cubicBezTo>
                  <a:cubicBezTo>
                    <a:pt x="81486" y="12661"/>
                    <a:pt x="71657" y="5688"/>
                    <a:pt x="61293" y="7403"/>
                  </a:cubicBezTo>
                  <a:cubicBezTo>
                    <a:pt x="29918" y="12689"/>
                    <a:pt x="7144" y="39645"/>
                    <a:pt x="7144" y="71497"/>
                  </a:cubicBezTo>
                  <a:cubicBezTo>
                    <a:pt x="7144" y="107339"/>
                    <a:pt x="36300" y="136486"/>
                    <a:pt x="72142" y="136486"/>
                  </a:cubicBezTo>
                  <a:cubicBezTo>
                    <a:pt x="107985" y="136486"/>
                    <a:pt x="137141" y="107330"/>
                    <a:pt x="137141" y="71497"/>
                  </a:cubicBezTo>
                  <a:cubicBezTo>
                    <a:pt x="137141" y="63277"/>
                    <a:pt x="135617" y="55247"/>
                    <a:pt x="132617" y="47646"/>
                  </a:cubicBezTo>
                  <a:cubicBezTo>
                    <a:pt x="128749" y="37864"/>
                    <a:pt x="117672" y="33073"/>
                    <a:pt x="107899" y="36921"/>
                  </a:cubicBezTo>
                  <a:cubicBezTo>
                    <a:pt x="98127" y="40788"/>
                    <a:pt x="93316" y="51856"/>
                    <a:pt x="97184" y="6164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5819742" y="3637845"/>
              <a:ext cx="152400" cy="142875"/>
            </a:xfrm>
            <a:custGeom>
              <a:avLst/>
              <a:gdLst>
                <a:gd name="connsiteX0" fmla="*/ 77414 w 152400"/>
                <a:gd name="connsiteY0" fmla="*/ 7144 h 142875"/>
                <a:gd name="connsiteX1" fmla="*/ 27703 w 152400"/>
                <a:gd name="connsiteY1" fmla="*/ 27737 h 142875"/>
                <a:gd name="connsiteX2" fmla="*/ 27703 w 152400"/>
                <a:gd name="connsiteY2" fmla="*/ 127168 h 142875"/>
                <a:gd name="connsiteX3" fmla="*/ 49382 w 152400"/>
                <a:gd name="connsiteY3" fmla="*/ 141932 h 142875"/>
                <a:gd name="connsiteX4" fmla="*/ 56964 w 152400"/>
                <a:gd name="connsiteY4" fmla="*/ 143523 h 142875"/>
                <a:gd name="connsiteX5" fmla="*/ 74443 w 152400"/>
                <a:gd name="connsiteY5" fmla="*/ 132055 h 142875"/>
                <a:gd name="connsiteX6" fmla="*/ 64556 w 152400"/>
                <a:gd name="connsiteY6" fmla="*/ 106994 h 142875"/>
                <a:gd name="connsiteX7" fmla="*/ 54631 w 152400"/>
                <a:gd name="connsiteY7" fmla="*/ 100222 h 142875"/>
                <a:gd name="connsiteX8" fmla="*/ 54631 w 152400"/>
                <a:gd name="connsiteY8" fmla="*/ 54673 h 142875"/>
                <a:gd name="connsiteX9" fmla="*/ 100170 w 152400"/>
                <a:gd name="connsiteY9" fmla="*/ 54673 h 142875"/>
                <a:gd name="connsiteX10" fmla="*/ 103675 w 152400"/>
                <a:gd name="connsiteY10" fmla="*/ 96088 h 142875"/>
                <a:gd name="connsiteX11" fmla="*/ 108152 w 152400"/>
                <a:gd name="connsiteY11" fmla="*/ 122653 h 142875"/>
                <a:gd name="connsiteX12" fmla="*/ 134717 w 152400"/>
                <a:gd name="connsiteY12" fmla="*/ 118167 h 142875"/>
                <a:gd name="connsiteX13" fmla="*/ 127106 w 152400"/>
                <a:gd name="connsiteY13" fmla="*/ 27737 h 142875"/>
                <a:gd name="connsiteX14" fmla="*/ 77414 w 152400"/>
                <a:gd name="connsiteY14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400" h="142875">
                  <a:moveTo>
                    <a:pt x="77414" y="7144"/>
                  </a:moveTo>
                  <a:cubicBezTo>
                    <a:pt x="58631" y="7144"/>
                    <a:pt x="40981" y="14459"/>
                    <a:pt x="27703" y="27737"/>
                  </a:cubicBezTo>
                  <a:cubicBezTo>
                    <a:pt x="291" y="55150"/>
                    <a:pt x="291" y="99755"/>
                    <a:pt x="27703" y="127168"/>
                  </a:cubicBezTo>
                  <a:cubicBezTo>
                    <a:pt x="33990" y="133445"/>
                    <a:pt x="41286" y="138417"/>
                    <a:pt x="49382" y="141932"/>
                  </a:cubicBezTo>
                  <a:cubicBezTo>
                    <a:pt x="51859" y="143008"/>
                    <a:pt x="54431" y="143523"/>
                    <a:pt x="56964" y="143523"/>
                  </a:cubicBezTo>
                  <a:cubicBezTo>
                    <a:pt x="64318" y="143523"/>
                    <a:pt x="71328" y="139236"/>
                    <a:pt x="74443" y="132055"/>
                  </a:cubicBezTo>
                  <a:cubicBezTo>
                    <a:pt x="78634" y="122396"/>
                    <a:pt x="74214" y="111185"/>
                    <a:pt x="64556" y="106994"/>
                  </a:cubicBezTo>
                  <a:cubicBezTo>
                    <a:pt x="60850" y="105385"/>
                    <a:pt x="57517" y="103108"/>
                    <a:pt x="54631" y="100222"/>
                  </a:cubicBezTo>
                  <a:cubicBezTo>
                    <a:pt x="42077" y="87668"/>
                    <a:pt x="42077" y="67227"/>
                    <a:pt x="54631" y="54673"/>
                  </a:cubicBezTo>
                  <a:cubicBezTo>
                    <a:pt x="66785" y="42501"/>
                    <a:pt x="88006" y="42510"/>
                    <a:pt x="100170" y="54673"/>
                  </a:cubicBezTo>
                  <a:cubicBezTo>
                    <a:pt x="111333" y="65837"/>
                    <a:pt x="112809" y="83248"/>
                    <a:pt x="103675" y="96088"/>
                  </a:cubicBezTo>
                  <a:cubicBezTo>
                    <a:pt x="97569" y="104651"/>
                    <a:pt x="99579" y="116548"/>
                    <a:pt x="108152" y="122653"/>
                  </a:cubicBezTo>
                  <a:cubicBezTo>
                    <a:pt x="116715" y="128740"/>
                    <a:pt x="128611" y="126749"/>
                    <a:pt x="134717" y="118167"/>
                  </a:cubicBezTo>
                  <a:cubicBezTo>
                    <a:pt x="154672" y="90135"/>
                    <a:pt x="151471" y="52092"/>
                    <a:pt x="127106" y="27737"/>
                  </a:cubicBezTo>
                  <a:cubicBezTo>
                    <a:pt x="113848" y="14449"/>
                    <a:pt x="96188" y="7144"/>
                    <a:pt x="77414" y="714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6170593" y="3013169"/>
              <a:ext cx="333375" cy="333375"/>
            </a:xfrm>
            <a:custGeom>
              <a:avLst/>
              <a:gdLst>
                <a:gd name="connsiteX0" fmla="*/ 12723 w 333375"/>
                <a:gd name="connsiteY0" fmla="*/ 328515 h 333375"/>
                <a:gd name="connsiteX1" fmla="*/ 26191 w 333375"/>
                <a:gd name="connsiteY1" fmla="*/ 334097 h 333375"/>
                <a:gd name="connsiteX2" fmla="*/ 39660 w 333375"/>
                <a:gd name="connsiteY2" fmla="*/ 328515 h 333375"/>
                <a:gd name="connsiteX3" fmla="*/ 328515 w 333375"/>
                <a:gd name="connsiteY3" fmla="*/ 39660 h 333375"/>
                <a:gd name="connsiteX4" fmla="*/ 328515 w 333375"/>
                <a:gd name="connsiteY4" fmla="*/ 12723 h 333375"/>
                <a:gd name="connsiteX5" fmla="*/ 301578 w 333375"/>
                <a:gd name="connsiteY5" fmla="*/ 12723 h 333375"/>
                <a:gd name="connsiteX6" fmla="*/ 12723 w 333375"/>
                <a:gd name="connsiteY6" fmla="*/ 301578 h 333375"/>
                <a:gd name="connsiteX7" fmla="*/ 12723 w 333375"/>
                <a:gd name="connsiteY7" fmla="*/ 328515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375" h="333375">
                  <a:moveTo>
                    <a:pt x="12723" y="328515"/>
                  </a:moveTo>
                  <a:cubicBezTo>
                    <a:pt x="16438" y="332239"/>
                    <a:pt x="21315" y="334097"/>
                    <a:pt x="26191" y="334097"/>
                  </a:cubicBezTo>
                  <a:cubicBezTo>
                    <a:pt x="31068" y="334097"/>
                    <a:pt x="35945" y="332239"/>
                    <a:pt x="39660" y="328515"/>
                  </a:cubicBezTo>
                  <a:lnTo>
                    <a:pt x="328515" y="39660"/>
                  </a:lnTo>
                  <a:cubicBezTo>
                    <a:pt x="335954" y="32221"/>
                    <a:pt x="335954" y="20162"/>
                    <a:pt x="328515" y="12723"/>
                  </a:cubicBezTo>
                  <a:cubicBezTo>
                    <a:pt x="321085" y="5284"/>
                    <a:pt x="309008" y="5284"/>
                    <a:pt x="301578" y="12723"/>
                  </a:cubicBezTo>
                  <a:lnTo>
                    <a:pt x="12723" y="301578"/>
                  </a:lnTo>
                  <a:cubicBezTo>
                    <a:pt x="5284" y="309017"/>
                    <a:pt x="5284" y="321076"/>
                    <a:pt x="12723" y="32851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/>
            <p:cNvSpPr/>
            <p:nvPr/>
          </p:nvSpPr>
          <p:spPr>
            <a:xfrm>
              <a:off x="6058150" y="2993234"/>
              <a:ext cx="285750" cy="285750"/>
            </a:xfrm>
            <a:custGeom>
              <a:avLst/>
              <a:gdLst>
                <a:gd name="connsiteX0" fmla="*/ 249114 w 285750"/>
                <a:gd name="connsiteY0" fmla="*/ 12723 h 285750"/>
                <a:gd name="connsiteX1" fmla="*/ 12723 w 285750"/>
                <a:gd name="connsiteY1" fmla="*/ 249114 h 285750"/>
                <a:gd name="connsiteX2" fmla="*/ 12723 w 285750"/>
                <a:gd name="connsiteY2" fmla="*/ 276051 h 285750"/>
                <a:gd name="connsiteX3" fmla="*/ 26191 w 285750"/>
                <a:gd name="connsiteY3" fmla="*/ 281633 h 285750"/>
                <a:gd name="connsiteX4" fmla="*/ 39660 w 285750"/>
                <a:gd name="connsiteY4" fmla="*/ 276051 h 285750"/>
                <a:gd name="connsiteX5" fmla="*/ 276051 w 285750"/>
                <a:gd name="connsiteY5" fmla="*/ 39660 h 285750"/>
                <a:gd name="connsiteX6" fmla="*/ 276051 w 285750"/>
                <a:gd name="connsiteY6" fmla="*/ 12723 h 285750"/>
                <a:gd name="connsiteX7" fmla="*/ 249114 w 285750"/>
                <a:gd name="connsiteY7" fmla="*/ 1272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49114" y="12723"/>
                  </a:moveTo>
                  <a:lnTo>
                    <a:pt x="12723" y="249114"/>
                  </a:lnTo>
                  <a:cubicBezTo>
                    <a:pt x="5284" y="256553"/>
                    <a:pt x="5284" y="268612"/>
                    <a:pt x="12723" y="276051"/>
                  </a:cubicBezTo>
                  <a:cubicBezTo>
                    <a:pt x="16438" y="279775"/>
                    <a:pt x="21315" y="281633"/>
                    <a:pt x="26191" y="281633"/>
                  </a:cubicBezTo>
                  <a:cubicBezTo>
                    <a:pt x="31068" y="281633"/>
                    <a:pt x="35945" y="279775"/>
                    <a:pt x="39660" y="27605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/>
            <p:cNvSpPr/>
            <p:nvPr/>
          </p:nvSpPr>
          <p:spPr>
            <a:xfrm>
              <a:off x="6242992" y="3178076"/>
              <a:ext cx="285750" cy="285750"/>
            </a:xfrm>
            <a:custGeom>
              <a:avLst/>
              <a:gdLst>
                <a:gd name="connsiteX0" fmla="*/ 249114 w 285750"/>
                <a:gd name="connsiteY0" fmla="*/ 12723 h 285750"/>
                <a:gd name="connsiteX1" fmla="*/ 12723 w 285750"/>
                <a:gd name="connsiteY1" fmla="*/ 249124 h 285750"/>
                <a:gd name="connsiteX2" fmla="*/ 12723 w 285750"/>
                <a:gd name="connsiteY2" fmla="*/ 276061 h 285750"/>
                <a:gd name="connsiteX3" fmla="*/ 26191 w 285750"/>
                <a:gd name="connsiteY3" fmla="*/ 281642 h 285750"/>
                <a:gd name="connsiteX4" fmla="*/ 39660 w 285750"/>
                <a:gd name="connsiteY4" fmla="*/ 276061 h 285750"/>
                <a:gd name="connsiteX5" fmla="*/ 276051 w 285750"/>
                <a:gd name="connsiteY5" fmla="*/ 39660 h 285750"/>
                <a:gd name="connsiteX6" fmla="*/ 276051 w 285750"/>
                <a:gd name="connsiteY6" fmla="*/ 12723 h 285750"/>
                <a:gd name="connsiteX7" fmla="*/ 249114 w 285750"/>
                <a:gd name="connsiteY7" fmla="*/ 1272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49114" y="12723"/>
                  </a:moveTo>
                  <a:lnTo>
                    <a:pt x="12723" y="249124"/>
                  </a:lnTo>
                  <a:cubicBezTo>
                    <a:pt x="5284" y="256563"/>
                    <a:pt x="5284" y="268622"/>
                    <a:pt x="12723" y="276061"/>
                  </a:cubicBezTo>
                  <a:cubicBezTo>
                    <a:pt x="16438" y="279785"/>
                    <a:pt x="21315" y="281642"/>
                    <a:pt x="26191" y="281642"/>
                  </a:cubicBezTo>
                  <a:cubicBezTo>
                    <a:pt x="31068" y="281642"/>
                    <a:pt x="35945" y="279785"/>
                    <a:pt x="39660" y="27606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9" name="Graphic 14" descr="dinosaur outline"/>
          <p:cNvSpPr>
            <a:spLocks noChangeAspect="1"/>
          </p:cNvSpPr>
          <p:nvPr/>
        </p:nvSpPr>
        <p:spPr>
          <a:xfrm>
            <a:off x="4946994" y="5307571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514</TotalTime>
  <Words>399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Tw Cen MT</vt:lpstr>
      <vt:lpstr>Office Theme</vt:lpstr>
      <vt:lpstr>Traffic Light System for Emergency Vehicle</vt:lpstr>
      <vt:lpstr>Problem </vt:lpstr>
      <vt:lpstr>Introduction </vt:lpstr>
      <vt:lpstr>PowerPoint Presentation</vt:lpstr>
      <vt:lpstr>Circuit Diagram</vt:lpstr>
      <vt:lpstr>Working Procedure </vt:lpstr>
      <vt:lpstr>Working Procedure </vt:lpstr>
      <vt:lpstr>Practical Representation</vt:lpstr>
      <vt:lpstr>Thank You Any Queries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Cover Title</dc:title>
  <dc:creator>Muhammad Haroon</dc:creator>
  <cp:lastModifiedBy>Muhammad Haroon</cp:lastModifiedBy>
  <cp:revision>46</cp:revision>
  <dcterms:created xsi:type="dcterms:W3CDTF">2023-07-16T08:12:00Z</dcterms:created>
  <dcterms:modified xsi:type="dcterms:W3CDTF">2023-07-18T13:44:05Z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9416EA3FF4854253AD3D35F03B16A1E8</vt:lpwstr>
  </property>
  <property fmtid="{D5CDD505-2E9C-101B-9397-08002B2CF9AE}" pid="3" name="KSOProductBuildVer">
    <vt:lpwstr>1033-11.2.0.11537</vt:lpwstr>
  </property>
</Properties>
</file>