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192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457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697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302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132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194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238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371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046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246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429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11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58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975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644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88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47B581-FEF0-4970-961E-B0627E1BDCC0}" type="datetimeFigureOut">
              <a:rPr lang="en-PK" smtClean="0"/>
              <a:t>25/07/2022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3A0F-19BC-4A14-9DEA-1CF6D59E91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4936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4CF6-3BC2-E73E-AED2-8F3953700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Mongoose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70D9-A38B-86F7-B4C6-2959B1211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orm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340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F2770-2C99-8160-5126-C5BD457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Deleting a Product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2CC3074-D856-BDC5-0A9B-471A6699B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2072737"/>
            <a:ext cx="6270662" cy="27120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124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3165-1FDB-F844-A010-7A60C37E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User Model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B06CF2-CA20-3A38-54ED-D32334F3C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346193"/>
              </p:ext>
            </p:extLst>
          </p:nvPr>
        </p:nvGraphicFramePr>
        <p:xfrm>
          <a:off x="646111" y="1413510"/>
          <a:ext cx="6976999" cy="151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328480" imgH="439560" progId="Package">
                  <p:embed/>
                </p:oleObj>
              </mc:Choice>
              <mc:Fallback>
                <p:oleObj name="Packager Shell Object" showAsIcon="1" r:id="rId2" imgW="2328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1" y="1413510"/>
                        <a:ext cx="6976999" cy="1516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76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EB4A-F0CB-3B27-D1AA-19478C9C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Relations in Mongoose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75FDD8-0441-548D-D318-0114DF7FB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3459"/>
              </p:ext>
            </p:extLst>
          </p:nvPr>
        </p:nvGraphicFramePr>
        <p:xfrm>
          <a:off x="726557" y="1633379"/>
          <a:ext cx="9929002" cy="258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147760" imgH="439560" progId="Package">
                  <p:embed/>
                </p:oleObj>
              </mc:Choice>
              <mc:Fallback>
                <p:oleObj name="Packager Shell Object" showAsIcon="1" r:id="rId2" imgW="2147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6557" y="1633379"/>
                        <a:ext cx="9929002" cy="2584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0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E03B-D64A-6E10-9086-8341B6D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One important thing about fetching relations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5F2A6-1BD3-E814-7ADE-ADFA01B90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296742"/>
            <a:ext cx="6270662" cy="42640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110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27ECD-B661-E66C-D515-37689CC4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Mongoose?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A3B35E-27F8-4A0D-DE53-D5A435A54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735688"/>
            <a:ext cx="6270662" cy="33861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386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BF82D-16C2-7F8F-5A06-9324966C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Connecting to the MongoDB server with Mongoose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3E3117A-5987-8444-0F2E-21BA98340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26" y="647698"/>
            <a:ext cx="550651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3432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830B-9AA6-5541-E4B7-65BAA61B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MongoDB server with Mongoose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AB3A-98BD-E8DB-5EB6-3D9C9D57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376082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–save mongoose</a:t>
            </a:r>
          </a:p>
          <a:p>
            <a:r>
              <a:rPr lang="en-US" dirty="0" err="1"/>
              <a:t>Mongoose.connect</a:t>
            </a:r>
            <a:r>
              <a:rPr lang="en-US" dirty="0"/>
              <a:t>(‘connection-string’).then(result =&gt; {</a:t>
            </a:r>
            <a:r>
              <a:rPr lang="en-US" dirty="0" err="1"/>
              <a:t>app.listen</a:t>
            </a:r>
            <a:r>
              <a:rPr lang="en-US" dirty="0"/>
              <a:t>(3000);})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491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9F960-2AF3-7858-6C3B-89ACB534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Creating Product Schema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527722-039B-9A28-6CE8-042FEC615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5572" y="647698"/>
            <a:ext cx="4227226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958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EBAA-1D97-EF94-EF89-0AC7B5BB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Data through Mongoose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FAB04D-C5A7-3BBA-3937-5D4889FC5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02154"/>
              </p:ext>
            </p:extLst>
          </p:nvPr>
        </p:nvGraphicFramePr>
        <p:xfrm>
          <a:off x="646111" y="2051504"/>
          <a:ext cx="7882069" cy="163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309040" imgH="439560" progId="Package">
                  <p:embed/>
                </p:oleObj>
              </mc:Choice>
              <mc:Fallback>
                <p:oleObj name="Packager Shell Object" showAsIcon="1" r:id="rId2" imgW="23090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1" y="2051504"/>
                        <a:ext cx="7882069" cy="163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72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1478-98F5-FABA-5F59-B0BD9FF4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All Products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FC9676-670D-D429-668E-FB3E1DE1E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20431"/>
              </p:ext>
            </p:extLst>
          </p:nvPr>
        </p:nvGraphicFramePr>
        <p:xfrm>
          <a:off x="847855" y="1853247"/>
          <a:ext cx="7605680" cy="185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722240" imgH="439560" progId="Package">
                  <p:embed/>
                </p:oleObj>
              </mc:Choice>
              <mc:Fallback>
                <p:oleObj name="Packager Shell Object" showAsIcon="1" r:id="rId2" imgW="17222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7855" y="1853247"/>
                        <a:ext cx="7605680" cy="185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73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78534-C18B-7103-8EEF-11BB633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Fetching a single products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317CE0-B0FA-281F-9836-9EBAED202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390802"/>
            <a:ext cx="6270662" cy="40759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439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18AC4-19E5-2D61-9158-B1E3A2B2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Updating Products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5C7FC0-DFD4-CD81-56A2-B663A1005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975371"/>
            <a:ext cx="6270662" cy="4906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7136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81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Package</vt:lpstr>
      <vt:lpstr>Mongoose</vt:lpstr>
      <vt:lpstr>What is Mongoose?</vt:lpstr>
      <vt:lpstr>Connecting to the MongoDB server with Mongoose</vt:lpstr>
      <vt:lpstr>Connecting to the MongoDB server with Mongoose (Cont.)</vt:lpstr>
      <vt:lpstr>Creating Product Schema</vt:lpstr>
      <vt:lpstr>Saving the Data through Mongoose</vt:lpstr>
      <vt:lpstr>Fetching All Products</vt:lpstr>
      <vt:lpstr>Fetching a single products</vt:lpstr>
      <vt:lpstr>Updating Products</vt:lpstr>
      <vt:lpstr>Deleting a Product</vt:lpstr>
      <vt:lpstr>Adding a User Model</vt:lpstr>
      <vt:lpstr>Using Relations in Mongoose</vt:lpstr>
      <vt:lpstr>One important thing about fetching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Mongoose</dc:title>
  <dc:creator>Muhammad Faisal</dc:creator>
  <cp:lastModifiedBy>Muhammad Faisal</cp:lastModifiedBy>
  <cp:revision>16</cp:revision>
  <dcterms:created xsi:type="dcterms:W3CDTF">2022-07-24T20:54:49Z</dcterms:created>
  <dcterms:modified xsi:type="dcterms:W3CDTF">2022-07-24T21:29:31Z</dcterms:modified>
</cp:coreProperties>
</file>