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15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213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892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69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302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645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058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240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741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23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79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41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573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1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006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866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465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024C9D-C33B-4AAA-A0AD-838CE8349B8D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3D5A-73A6-4770-9256-36C603D16F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4790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17C5-D574-A587-5BCF-DC5296182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A1BD5-EFC9-1702-33AB-4CAD48BEF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Persisting data across requests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66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944FB-33ED-A777-DFCD-99C7A6B6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a cookie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82329E7-B9E1-CB83-219D-C9F433CCE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771574"/>
            <a:ext cx="6270662" cy="53143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4764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E5E0-927D-0850-1214-09EF28B2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cookies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04075B-8584-8265-B53B-74BF42EA3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87563"/>
              </p:ext>
            </p:extLst>
          </p:nvPr>
        </p:nvGraphicFramePr>
        <p:xfrm>
          <a:off x="646111" y="1510328"/>
          <a:ext cx="7938052" cy="154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57800" imgH="439560" progId="Package">
                  <p:embed/>
                </p:oleObj>
              </mc:Choice>
              <mc:Fallback>
                <p:oleObj name="Packager Shell Object" showAsIcon="1" r:id="rId2" imgW="16578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1" y="1510328"/>
                        <a:ext cx="7938052" cy="154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8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6CD6-C3D4-1D56-6485-7ECD983C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a session?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4975AA-D9C7-EF42-B04B-8F091056A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67" y="647698"/>
            <a:ext cx="6163035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3381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6127-24A7-B22E-21EB-3256B427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example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4018BA-9E36-9A33-FCBA-5BBD1C16C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38059"/>
              </p:ext>
            </p:extLst>
          </p:nvPr>
        </p:nvGraphicFramePr>
        <p:xfrm>
          <a:off x="646111" y="1413510"/>
          <a:ext cx="7387546" cy="23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367280" imgH="439560" progId="Package">
                  <p:embed/>
                </p:oleObj>
              </mc:Choice>
              <mc:Fallback>
                <p:oleObj name="Packager Shell Object" showAsIcon="1" r:id="rId2" imgW="1367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1" y="1413510"/>
                        <a:ext cx="7387546" cy="236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587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Package</vt:lpstr>
      <vt:lpstr>Sessions &amp; Cookies</vt:lpstr>
      <vt:lpstr>What is a cookie</vt:lpstr>
      <vt:lpstr>Configuring cookies</vt:lpstr>
      <vt:lpstr>What is a session?</vt:lpstr>
      <vt:lpstr>A complete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Muhammad Faisal</dc:creator>
  <cp:lastModifiedBy>Muhammad Faisal</cp:lastModifiedBy>
  <cp:revision>4</cp:revision>
  <dcterms:created xsi:type="dcterms:W3CDTF">2022-07-24T21:32:09Z</dcterms:created>
  <dcterms:modified xsi:type="dcterms:W3CDTF">2022-07-24T21:44:36Z</dcterms:modified>
</cp:coreProperties>
</file>