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966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796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735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98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2684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619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816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142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44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296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331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6149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26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159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478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9380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728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C82E2B-8FA3-49F6-9231-92C93C0913CC}" type="datetimeFigureOut">
              <a:rPr lang="en-PK" smtClean="0"/>
              <a:t>21/07/2022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4C27-07FC-4264-B839-79A53BCA2A6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828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84FE-7D4A-E489-C0FD-60C6CEC01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CEA5F-9CB1-DC96-3EF2-951CA0A74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Structuring the code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2086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A2A2A-E0AF-D90E-63AB-278D47F2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" y="323581"/>
            <a:ext cx="12078747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2A4D-6821-A759-2A26-1F71A91A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37EEA9A-F2B5-33F9-0343-DA9D59A466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439508"/>
              </p:ext>
            </p:extLst>
          </p:nvPr>
        </p:nvGraphicFramePr>
        <p:xfrm>
          <a:off x="1015806" y="1771584"/>
          <a:ext cx="8146855" cy="197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793160" imgH="439560" progId="Package">
                  <p:embed/>
                </p:oleObj>
              </mc:Choice>
              <mc:Fallback>
                <p:oleObj name="Packager Shell Object" showAsIcon="1" r:id="rId2" imgW="17931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5806" y="1771584"/>
                        <a:ext cx="8146855" cy="1979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22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136B-08C8-78A8-79BE-A78404F2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Addin</a:t>
            </a:r>
            <a:r>
              <a:rPr lang="en-US" dirty="0"/>
              <a:t> a Product Model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530EAD-FAE8-3357-EFF3-1EFDBD037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941377"/>
              </p:ext>
            </p:extLst>
          </p:nvPr>
        </p:nvGraphicFramePr>
        <p:xfrm>
          <a:off x="646111" y="1853247"/>
          <a:ext cx="7723448" cy="132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947960" imgH="439560" progId="Package">
                  <p:embed/>
                </p:oleObj>
              </mc:Choice>
              <mc:Fallback>
                <p:oleObj name="Packager Shell Object" showAsIcon="1" r:id="rId2" imgW="19479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6111" y="1853247"/>
                        <a:ext cx="7723448" cy="1328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948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162A-BA03-3CD9-54B3-5BD02DF7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Data in Files using Models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6E82F41-5A32-EE93-750E-20DA46BD9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941863"/>
              </p:ext>
            </p:extLst>
          </p:nvPr>
        </p:nvGraphicFramePr>
        <p:xfrm>
          <a:off x="791871" y="1762254"/>
          <a:ext cx="7251117" cy="166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890000" imgH="439560" progId="Package">
                  <p:embed/>
                </p:oleObj>
              </mc:Choice>
              <mc:Fallback>
                <p:oleObj name="Packager Shell Object" showAsIcon="1" r:id="rId2" imgW="18900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1871" y="1762254"/>
                        <a:ext cx="7251117" cy="166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082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069-92CD-4B39-5AEF-3032F2C0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Code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D741BA-24D0-949D-F4EF-9C5E6F6EB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35054"/>
              </p:ext>
            </p:extLst>
          </p:nvPr>
        </p:nvGraphicFramePr>
        <p:xfrm>
          <a:off x="362663" y="1633378"/>
          <a:ext cx="6168766" cy="1400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464120" imgH="439560" progId="Package">
                  <p:embed/>
                </p:oleObj>
              </mc:Choice>
              <mc:Fallback>
                <p:oleObj name="Packager Shell Object" showAsIcon="1" r:id="rId2" imgW="146412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663" y="1633378"/>
                        <a:ext cx="6168766" cy="1400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396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22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Package</vt:lpstr>
      <vt:lpstr>Model View Controller (MVC)</vt:lpstr>
      <vt:lpstr>PowerPoint Presentation</vt:lpstr>
      <vt:lpstr>Controllers</vt:lpstr>
      <vt:lpstr>Addin a Product Model</vt:lpstr>
      <vt:lpstr>Storing Data in Files using Models</vt:lpstr>
      <vt:lpstr>Refactoring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View Controller (MVC)</dc:title>
  <dc:creator>Muhammad Faisal</dc:creator>
  <cp:lastModifiedBy>Muhammad Faisal</cp:lastModifiedBy>
  <cp:revision>3</cp:revision>
  <dcterms:created xsi:type="dcterms:W3CDTF">2022-07-20T22:40:39Z</dcterms:created>
  <dcterms:modified xsi:type="dcterms:W3CDTF">2022-07-20T23:11:27Z</dcterms:modified>
</cp:coreProperties>
</file>