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B046-F4D6-FBB9-270C-2C866B159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D37C5-827F-F519-4F2F-D4840AF1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25CC-8B8D-BDC8-ABEA-AAD66D0C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956F-0F7D-07B8-52F4-A2F6FF000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E19A-CCB5-5A73-2AAC-139BB136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FC51-3CB1-4B13-CC38-3768424E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90EA-3B93-96FF-4185-0FAF667A5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C504-22B9-2C26-D1B2-9412CD6D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81C6-74C7-BB86-AB36-8E4761A5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E6B3-51B3-619C-3127-591914D3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8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6EE4F-3139-839A-E504-A927063C0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DFC89-5B84-3FE6-C8C1-212C4F02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5081-AD7B-DE1C-E516-1F9F5B95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3D98-9AAC-AB8B-238D-57C6D365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5A45-08C8-2C02-DCBF-35C704D5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C027-D824-AB8F-80AC-271EEE4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092B-47EA-2EE2-D73B-7B1C30C3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6E71-90A8-69C2-07AA-5F2A3B93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1381-7B85-048D-A842-94F3B237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8E754-5D1F-842D-AD16-31AACA9D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A5CA-3BE8-82F6-F5F6-F60761AF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38CC-140F-B6E1-50CA-0214A38F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2F36-F6B7-C67D-DFF5-CA60CD3F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E0D77-F606-3FA7-A26E-C8F85CC4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1FFA1-2837-3D5A-BFF3-7BB61CB3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98A4-EDAF-49C0-5729-C5FBF555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44E9-295D-05D5-1C72-DC99AB183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ACB2-3589-5F4E-4601-86A8C7A0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2E6B-1D2B-BA44-F4ED-55DF2A42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5C2B-E389-6550-466A-20A70DF3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77A67-FDE9-BA3E-D817-72792B1A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1575-C1F0-4837-3F5D-8D0BC64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FD61B-7211-864F-DC57-8AA1A5D4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5599C-02A6-2DDE-C41B-E72410B20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AE279-ADCB-5061-867C-1A3B7657A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5B324-0276-678A-5F17-5AD5C4E6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E05780-837C-986B-870E-75D39D1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A6E62-D5BB-656F-3CD8-CA7223CC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22D98-BD64-90AB-CAD2-F2D431C4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A436-A16B-B018-4660-08242A5A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2B5F0-082A-824A-873A-BE9EBB59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B36FC-C6D8-6891-885E-9CC9B2A9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B2EC-15E5-7165-6390-6B0EDDAA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2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E7F32-11DD-3016-43A6-3F34273D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34C01-AFD1-3573-7DCC-89EB5661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09110-4039-97BC-56DE-DA859853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4FFD-AFF7-50FC-02B0-0B3024E0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60AAB-B585-B271-AC69-6F65A496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4249-41F7-1557-5EF6-DC8FA7359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B0D86-D6E2-E493-E167-4D04639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2545F-101D-E31A-DDEB-C742B342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50F6-9E40-A892-8F6D-3C74F8E3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6FE-FFDF-2DAA-07E7-6F8945CA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33829-5ABE-E21B-419F-5FF801EA3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42CED-60EC-2975-E5AE-FC87A5BE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66710-3BCF-2EE4-7DD6-BB49D3CE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3381-B1BB-5158-7658-C5BA633F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6CBC4-F038-3B08-F92E-D7E56E7A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73626-09D4-C52E-D3F3-6456C6A8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5FAC-E8FC-4C94-4D1C-D68F8B5D8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B618-3855-A00F-DA69-7F74E8123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2A2B-71B7-4C43-93B7-DB611A714A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53E5-3B1B-0822-A71A-7FC76ECEA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5A5C-0E13-86FC-EC29-8FF0DB227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BD377-0141-488E-AEAA-FCD8E5C40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08D0-7A0A-C7C6-D6D0-E52280E5B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DPS MPC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11983-79B5-58C8-FE1B-D4BA61D87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6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F925-42FA-184A-A3F7-A7FA9012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state space </a:t>
            </a:r>
            <a:r>
              <a:rPr lang="en-US" dirty="0" err="1"/>
              <a:t>sistem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053DC-66B1-272D-2B27-5CCA243EF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219"/>
          <a:stretch/>
        </p:blipFill>
        <p:spPr>
          <a:xfrm>
            <a:off x="878055" y="3684078"/>
            <a:ext cx="4596229" cy="19896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22EAE-2432-145C-DC98-8BAD4161F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968" y="2292793"/>
            <a:ext cx="4780930" cy="420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2C789-7A94-5274-F439-4F6E039DE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780" y="3684078"/>
            <a:ext cx="2057687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973B9A-ECA6-2AC4-A557-92320B782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98" y="1373447"/>
            <a:ext cx="5258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7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E825-8DF0-8A30-DCF3-2609F5F2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D4E1-19AA-CA73-190B-CEB5E5E9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DPS MPC</vt:lpstr>
      <vt:lpstr>Model state space sistem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husni muttaqin</dc:creator>
  <cp:lastModifiedBy>husni muttaqin</cp:lastModifiedBy>
  <cp:revision>6</cp:revision>
  <dcterms:created xsi:type="dcterms:W3CDTF">2025-02-06T13:45:25Z</dcterms:created>
  <dcterms:modified xsi:type="dcterms:W3CDTF">2025-02-06T14:22:46Z</dcterms:modified>
</cp:coreProperties>
</file>