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327" r:id="rId4"/>
    <p:sldId id="328" r:id="rId5"/>
    <p:sldId id="301" r:id="rId6"/>
    <p:sldId id="302" r:id="rId7"/>
    <p:sldId id="257" r:id="rId8"/>
    <p:sldId id="303" r:id="rId9"/>
    <p:sldId id="304" r:id="rId10"/>
    <p:sldId id="305" r:id="rId11"/>
    <p:sldId id="306" r:id="rId12"/>
    <p:sldId id="307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25" r:id="rId22"/>
    <p:sldId id="321" r:id="rId23"/>
    <p:sldId id="317" r:id="rId24"/>
    <p:sldId id="329" r:id="rId25"/>
    <p:sldId id="318" r:id="rId26"/>
    <p:sldId id="326" r:id="rId27"/>
    <p:sldId id="319" r:id="rId28"/>
    <p:sldId id="320" r:id="rId29"/>
    <p:sldId id="361" r:id="rId30"/>
    <p:sldId id="352" r:id="rId31"/>
    <p:sldId id="332" r:id="rId32"/>
    <p:sldId id="350" r:id="rId33"/>
    <p:sldId id="351" r:id="rId34"/>
    <p:sldId id="36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3637-34A4-4811-BFAC-72C7599F7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0D875-AFB7-475F-8F2D-B75F909DE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389DE-1B87-4D40-A562-1BCE634A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470F-09EB-40A2-9C6C-016BB0380DC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3EFE8-436F-4B62-9635-9ADB2772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9E056-380F-4B43-8CB4-06B9F51A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69DB-026F-4161-92E1-F29CFBF6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8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7CCD-B68D-45E4-9D42-024C5750A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217CA-CE57-43CE-A66D-A1AAD3C8F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F57F5-4BCA-4107-ADA1-04310F03C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470F-09EB-40A2-9C6C-016BB0380DC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C0F8B-ECBC-4975-926A-74521C63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E9FC6-A736-4FFC-BDB9-84B46B8A3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69DB-026F-4161-92E1-F29CFBF6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E21227-3BFD-48A6-B253-B1B558BB3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8EE42-24F6-4A50-8600-980EA296A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572CA-5E5E-4BDC-8EEE-791A1421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470F-09EB-40A2-9C6C-016BB0380DC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F735A-559B-4AAF-865E-941862BEF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E06C6-AB9F-49D9-B537-44ECBD86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69DB-026F-4161-92E1-F29CFBF6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0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AC6F-EDF1-455B-A61A-2C97A9A9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2A94E-CDD4-4DBB-AE1E-DF7CC42C8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E4419-6F76-4F32-9BF5-1DE27821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470F-09EB-40A2-9C6C-016BB0380DC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3A5E6-961D-4540-9196-DE47869FC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DB7E7-DE45-4637-94E4-EE0B4065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69DB-026F-4161-92E1-F29CFBF6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7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3D4F0-48A3-4BCF-A98B-39C94BD4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BD1BF-A283-4F45-89BD-4F18F757B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85686-AD5D-4AF6-AD48-6420600C5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470F-09EB-40A2-9C6C-016BB0380DC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9ABC9-9B32-4863-B8B6-5B3CC6106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20006-5250-49B8-840D-074A20B1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69DB-026F-4161-92E1-F29CFBF6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8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CF5E-7F9B-4D15-8B2C-8CD4CEC9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8F97-6C3B-4F5D-9BA5-EEF0D1D7C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5B3B8-667D-45F3-A990-5C78DCAE3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42F46-0F6C-48A3-B37F-400C60B8E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470F-09EB-40A2-9C6C-016BB0380DC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99BEA-484D-469A-A369-F2E1AB86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79322-640F-446A-A183-DCFA69F0C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69DB-026F-4161-92E1-F29CFBF6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2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E0CF-EAE3-418B-99B3-DD0882AD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0C9DF-F8D7-4CCD-8039-FAEFF7F24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21F6B-A355-4833-9268-92EA1F2D3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0A980-F5F5-4E0C-9DAB-3DFD7D2CB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F7EA2A-9C86-4A9F-9DE4-ABD7EEF9B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6E595-AB18-4D25-8796-493C99FF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470F-09EB-40A2-9C6C-016BB0380DC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FE46E-FBD5-44B1-BF73-4C7B9CFC1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E8F8F-A00F-48D8-A2DF-EF5364A79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69DB-026F-4161-92E1-F29CFBF6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5667-835B-4264-B72F-6EC1CF87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DFE6A-06E1-410F-B560-C7154D9E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470F-09EB-40A2-9C6C-016BB0380DC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B3670-9E48-4080-B7A2-2B7AA0BEF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7F4E5-0B76-48F8-8A1B-E6C6F05C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69DB-026F-4161-92E1-F29CFBF6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8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A4641E-95D9-4B41-9D6A-5BA7E0C7E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470F-09EB-40A2-9C6C-016BB0380DC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F232BD-52D3-4C52-BAA6-502106A0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1AE1A-07DA-46C5-B906-98713B40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69DB-026F-4161-92E1-F29CFBF6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0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A9DA-5FF2-4A71-BA0F-B0187950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4BCA0-476B-49F6-8B07-74009D8CD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DA3FA-F519-49F1-B49D-6CAC4CD4C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76A65-7620-42D9-A230-56C1887E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470F-09EB-40A2-9C6C-016BB0380DC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05666-0D4D-4904-BD03-8592002E6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2E145-99DC-4288-961A-CF729D56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69DB-026F-4161-92E1-F29CFBF6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6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1AD5-7818-44F6-940C-559E51B00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F8E87-20B2-40FD-9DAB-AC74B91B7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95587-BC6C-480E-8D4E-55C308F68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B666D-8D89-437E-8E9D-1FB0BA942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470F-09EB-40A2-9C6C-016BB0380DC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40B4E-4CB7-4514-AF0E-E133710A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2DAD-C7C4-4B58-8351-BE901FEB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69DB-026F-4161-92E1-F29CFBF6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7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F0B02C-CD43-42D3-9618-3A2A41F4E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A0530-BB22-4AF5-B89D-70169EFF6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F3560-046B-40B1-914C-733487787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9470F-09EB-40A2-9C6C-016BB0380DC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84D0D-500C-4978-B46A-C9BF87048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2415B-38D7-4E4D-83AC-DE3C77E41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F69DB-026F-4161-92E1-F29CFBF6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8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okwi.com/projects/348094453680964179" TargetMode="External"/><Relationship Id="rId2" Type="http://schemas.openxmlformats.org/officeDocument/2006/relationships/hyperlink" Target="https://drive.google.com/drive/folders/1eKmwfIYVEk9dNEoskVgPkrd7ihbXmtxf?usp=sha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BBA6D-6DC1-4D29-BD38-105D542D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Long Range Robotics Control Using USB Joystick with </a:t>
            </a:r>
            <a:r>
              <a:rPr lang="en-US" dirty="0" err="1"/>
              <a:t>Pygame</a:t>
            </a:r>
            <a:r>
              <a:rPr lang="en-US" dirty="0"/>
              <a:t> and PyQt5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55109-931E-4D15-B071-6CF2A6576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85341"/>
            <a:ext cx="9144000" cy="1100591"/>
          </a:xfrm>
        </p:spPr>
        <p:txBody>
          <a:bodyPr/>
          <a:lstStyle/>
          <a:p>
            <a:r>
              <a:rPr lang="en-US" dirty="0"/>
              <a:t>Written by :</a:t>
            </a:r>
          </a:p>
          <a:p>
            <a:r>
              <a:rPr lang="en-US" dirty="0"/>
              <a:t>Muhammad </a:t>
            </a:r>
            <a:r>
              <a:rPr lang="en-US" dirty="0" err="1"/>
              <a:t>Husni</a:t>
            </a:r>
            <a:r>
              <a:rPr lang="en-US" dirty="0"/>
              <a:t> </a:t>
            </a:r>
            <a:r>
              <a:rPr lang="en-US" dirty="0" err="1"/>
              <a:t>Muttaqin</a:t>
            </a:r>
            <a:r>
              <a:rPr lang="en-US" dirty="0"/>
              <a:t>, S. Pd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5C71F3F-468B-4726-BEF6-E02E81C0B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664" y="-10998"/>
            <a:ext cx="2377440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AA03E647-F629-4C3F-915C-6F1F9FA98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1" r="20917"/>
          <a:stretch>
            <a:fillRect/>
          </a:stretch>
        </p:blipFill>
        <p:spPr bwMode="auto">
          <a:xfrm>
            <a:off x="2302747" y="285376"/>
            <a:ext cx="3005797" cy="178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B58F66-AB78-43AF-AE52-DBA34EB03E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720" y="282477"/>
            <a:ext cx="1788125" cy="187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67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5E246-E7F1-4BD9-BD1C-4EDA0B05C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Library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DE34C-9D69-436E-8E34-025E390E7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2300"/>
          </a:xfrm>
        </p:spPr>
        <p:txBody>
          <a:bodyPr/>
          <a:lstStyle/>
          <a:p>
            <a:r>
              <a:rPr lang="en-US" dirty="0" err="1"/>
              <a:t>Paho-mqtt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2CA94-2747-48FF-8D70-913C75B59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593" y="2447925"/>
            <a:ext cx="62484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08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19795-8C2A-4F0F-BEA8-EE043A276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9226" y="1825625"/>
            <a:ext cx="2983043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types of joystick A Cybercomputing Page">
            <a:extLst>
              <a:ext uri="{FF2B5EF4-FFF2-40B4-BE49-F238E27FC236}">
                <a16:creationId xmlns:a16="http://schemas.microsoft.com/office/drawing/2014/main" id="{2D486B0B-98C4-44A0-8BF5-0ABFCFFB4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31" y="1869787"/>
            <a:ext cx="6365823" cy="462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FF92CCB-4A8F-417F-96B6-4CE9457A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25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FFD0C-14C2-4FA9-9DA9-25FAFE4E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A052A-27C5-4F63-93CA-0814BDF0E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09" y="1965152"/>
            <a:ext cx="5262250" cy="3630361"/>
          </a:xfrm>
          <a:prstGeom prst="rect">
            <a:avLst/>
          </a:prstGeom>
        </p:spPr>
      </p:pic>
      <p:pic>
        <p:nvPicPr>
          <p:cNvPr id="1026" name="Picture 2" descr="Logitech Flight Sim Joystick">
            <a:extLst>
              <a:ext uri="{FF2B5EF4-FFF2-40B4-BE49-F238E27FC236}">
                <a16:creationId xmlns:a16="http://schemas.microsoft.com/office/drawing/2014/main" id="{6C9FBA99-6F3C-4175-93FA-89EFC75DB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842" y="1690688"/>
            <a:ext cx="3975204" cy="397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17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B73B-4F98-4709-87CF-9C216F89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Pygame</a:t>
            </a:r>
            <a:r>
              <a:rPr lang="en-US" dirty="0"/>
              <a:t> Joystick Basic Code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8C1795-D785-462B-B8E1-97C500A0A294}"/>
              </a:ext>
            </a:extLst>
          </p:cNvPr>
          <p:cNvGrpSpPr/>
          <p:nvPr/>
        </p:nvGrpSpPr>
        <p:grpSpPr>
          <a:xfrm>
            <a:off x="838200" y="2451926"/>
            <a:ext cx="5690797" cy="4040949"/>
            <a:chOff x="697277" y="1690688"/>
            <a:chExt cx="5690797" cy="404094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4FFFF63-5CBF-403B-A68A-B41ED7995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2149" y="2150237"/>
              <a:ext cx="5495925" cy="35814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2B4D2E4-1102-48FC-B122-0BE9C54B512E}"/>
                </a:ext>
              </a:extLst>
            </p:cNvPr>
            <p:cNvSpPr/>
            <p:nvPr/>
          </p:nvSpPr>
          <p:spPr>
            <a:xfrm>
              <a:off x="4901784" y="1690688"/>
              <a:ext cx="389744" cy="5224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8B7132-DA9D-4BDD-8EEB-D2174B71CFA9}"/>
                </a:ext>
              </a:extLst>
            </p:cNvPr>
            <p:cNvSpPr/>
            <p:nvPr/>
          </p:nvSpPr>
          <p:spPr>
            <a:xfrm>
              <a:off x="697277" y="3418503"/>
              <a:ext cx="389744" cy="522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867711-DD14-4C04-A9AE-8299343DC0BD}"/>
                </a:ext>
              </a:extLst>
            </p:cNvPr>
            <p:cNvSpPr/>
            <p:nvPr/>
          </p:nvSpPr>
          <p:spPr>
            <a:xfrm>
              <a:off x="3098201" y="5069920"/>
              <a:ext cx="389744" cy="52243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36A1BD4-9C25-4BE0-A23D-1E17663516C4}"/>
              </a:ext>
            </a:extLst>
          </p:cNvPr>
          <p:cNvSpPr txBox="1"/>
          <p:nvPr/>
        </p:nvSpPr>
        <p:spPr>
          <a:xfrm>
            <a:off x="7375161" y="3063774"/>
            <a:ext cx="28931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/>
              <a:t>Button</a:t>
            </a:r>
          </a:p>
          <a:p>
            <a:pPr marL="342900" indent="-342900">
              <a:buAutoNum type="arabicPeriod"/>
            </a:pPr>
            <a:r>
              <a:rPr lang="en-US" sz="3600" dirty="0"/>
              <a:t>Hats</a:t>
            </a:r>
          </a:p>
          <a:p>
            <a:pPr marL="342900" indent="-342900">
              <a:buAutoNum type="arabicPeriod"/>
            </a:pPr>
            <a:r>
              <a:rPr lang="en-US" sz="3600" dirty="0"/>
              <a:t>Axes</a:t>
            </a:r>
          </a:p>
        </p:txBody>
      </p:sp>
    </p:spTree>
    <p:extLst>
      <p:ext uri="{BB962C8B-B14F-4D97-AF65-F5344CB8AC3E}">
        <p14:creationId xmlns:p14="http://schemas.microsoft.com/office/powerpoint/2010/main" val="2924102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75EFF-348D-483A-8D69-F3E1ED358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Pygame</a:t>
            </a:r>
            <a:r>
              <a:rPr lang="en-US" dirty="0"/>
              <a:t> Joystick Basic Code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2AB389B-0FE9-41E8-BCC3-6ABDFDB00722}"/>
              </a:ext>
            </a:extLst>
          </p:cNvPr>
          <p:cNvGrpSpPr/>
          <p:nvPr/>
        </p:nvGrpSpPr>
        <p:grpSpPr>
          <a:xfrm>
            <a:off x="3162924" y="2626115"/>
            <a:ext cx="5262250" cy="4231885"/>
            <a:chOff x="3147934" y="1688814"/>
            <a:chExt cx="5262250" cy="423188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E1B45B6-40A4-49C6-9178-3337106EC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7934" y="2290338"/>
              <a:ext cx="5262250" cy="363036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97DF6B-4C79-472F-AB96-CD4923010B9D}"/>
                </a:ext>
              </a:extLst>
            </p:cNvPr>
            <p:cNvSpPr/>
            <p:nvPr/>
          </p:nvSpPr>
          <p:spPr>
            <a:xfrm>
              <a:off x="7078755" y="3283004"/>
              <a:ext cx="314794" cy="5128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459BCB-5D2D-40A7-94D9-AE3E729409EE}"/>
                </a:ext>
              </a:extLst>
            </p:cNvPr>
            <p:cNvSpPr/>
            <p:nvPr/>
          </p:nvSpPr>
          <p:spPr>
            <a:xfrm>
              <a:off x="7587072" y="3719090"/>
              <a:ext cx="314794" cy="5128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5BAFAD-797C-4C6F-9E34-B51C44834065}"/>
                </a:ext>
              </a:extLst>
            </p:cNvPr>
            <p:cNvSpPr/>
            <p:nvPr/>
          </p:nvSpPr>
          <p:spPr>
            <a:xfrm>
              <a:off x="7078755" y="4160434"/>
              <a:ext cx="314794" cy="5128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90D504-9BB3-4247-A04B-A720C2A8A104}"/>
                </a:ext>
              </a:extLst>
            </p:cNvPr>
            <p:cNvSpPr/>
            <p:nvPr/>
          </p:nvSpPr>
          <p:spPr>
            <a:xfrm>
              <a:off x="6572486" y="3710931"/>
              <a:ext cx="314794" cy="5128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FAC0942-E2FA-487C-BC55-929466681FD8}"/>
                </a:ext>
              </a:extLst>
            </p:cNvPr>
            <p:cNvSpPr/>
            <p:nvPr/>
          </p:nvSpPr>
          <p:spPr>
            <a:xfrm>
              <a:off x="3989884" y="2261411"/>
              <a:ext cx="314794" cy="5128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12640D0-5AFC-4672-A770-D830F0DA2147}"/>
                </a:ext>
              </a:extLst>
            </p:cNvPr>
            <p:cNvSpPr/>
            <p:nvPr/>
          </p:nvSpPr>
          <p:spPr>
            <a:xfrm>
              <a:off x="7115333" y="2361772"/>
              <a:ext cx="314794" cy="5128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6BFB376-4E60-46FF-BFCB-CF5213138808}"/>
                </a:ext>
              </a:extLst>
            </p:cNvPr>
            <p:cNvSpPr/>
            <p:nvPr/>
          </p:nvSpPr>
          <p:spPr>
            <a:xfrm>
              <a:off x="7115333" y="1734080"/>
              <a:ext cx="314794" cy="5128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A6254A8-55C5-4554-A36D-472577617969}"/>
                </a:ext>
              </a:extLst>
            </p:cNvPr>
            <p:cNvSpPr/>
            <p:nvPr/>
          </p:nvSpPr>
          <p:spPr>
            <a:xfrm>
              <a:off x="3989884" y="1688814"/>
              <a:ext cx="314794" cy="5128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6E535EB-6574-4211-B006-CC672A57761B}"/>
                </a:ext>
              </a:extLst>
            </p:cNvPr>
            <p:cNvSpPr/>
            <p:nvPr/>
          </p:nvSpPr>
          <p:spPr>
            <a:xfrm>
              <a:off x="5113246" y="3283004"/>
              <a:ext cx="314794" cy="5128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9ED88C-51D1-445A-B02B-8D306925FE29}"/>
                </a:ext>
              </a:extLst>
            </p:cNvPr>
            <p:cNvSpPr/>
            <p:nvPr/>
          </p:nvSpPr>
          <p:spPr>
            <a:xfrm>
              <a:off x="6062120" y="3283004"/>
              <a:ext cx="314794" cy="5128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5682106-4E23-4E92-A0A3-0665540624A5}"/>
                </a:ext>
              </a:extLst>
            </p:cNvPr>
            <p:cNvSpPr/>
            <p:nvPr/>
          </p:nvSpPr>
          <p:spPr>
            <a:xfrm>
              <a:off x="4680228" y="4601851"/>
              <a:ext cx="507967" cy="5128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FE451C-4C53-4520-846E-A2613D325595}"/>
                </a:ext>
              </a:extLst>
            </p:cNvPr>
            <p:cNvSpPr/>
            <p:nvPr/>
          </p:nvSpPr>
          <p:spPr>
            <a:xfrm>
              <a:off x="6223514" y="4559382"/>
              <a:ext cx="507967" cy="5128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A8AE5F8-6C94-488B-BD72-2A012CE23DA1}"/>
              </a:ext>
            </a:extLst>
          </p:cNvPr>
          <p:cNvSpPr txBox="1"/>
          <p:nvPr/>
        </p:nvSpPr>
        <p:spPr>
          <a:xfrm>
            <a:off x="838200" y="1496056"/>
            <a:ext cx="289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/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1794735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F2A8-1970-4E73-AC6E-F9FE6CA2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Pygame</a:t>
            </a:r>
            <a:r>
              <a:rPr lang="en-US" dirty="0"/>
              <a:t> Joystick Basic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3F003E-BC3B-4834-990D-F2CA5562C9F4}"/>
              </a:ext>
            </a:extLst>
          </p:cNvPr>
          <p:cNvSpPr txBox="1"/>
          <p:nvPr/>
        </p:nvSpPr>
        <p:spPr>
          <a:xfrm>
            <a:off x="838200" y="1574129"/>
            <a:ext cx="289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2. Hats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A09F90-0BB2-4515-AD66-0C70CC4E1C34}"/>
              </a:ext>
            </a:extLst>
          </p:cNvPr>
          <p:cNvSpPr txBox="1"/>
          <p:nvPr/>
        </p:nvSpPr>
        <p:spPr>
          <a:xfrm>
            <a:off x="7945489" y="4654814"/>
            <a:ext cx="289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(hats x, hats y)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943536-8AA8-4287-B6E6-9841CEADECEE}"/>
              </a:ext>
            </a:extLst>
          </p:cNvPr>
          <p:cNvGrpSpPr/>
          <p:nvPr/>
        </p:nvGrpSpPr>
        <p:grpSpPr>
          <a:xfrm>
            <a:off x="256281" y="2862514"/>
            <a:ext cx="6621356" cy="3730005"/>
            <a:chOff x="256281" y="2862514"/>
            <a:chExt cx="6621356" cy="373000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58CA0D4-86C3-484C-98AB-FE4D1BBE916A}"/>
                </a:ext>
              </a:extLst>
            </p:cNvPr>
            <p:cNvGrpSpPr/>
            <p:nvPr/>
          </p:nvGrpSpPr>
          <p:grpSpPr>
            <a:xfrm>
              <a:off x="1615387" y="2862514"/>
              <a:ext cx="5262250" cy="3630361"/>
              <a:chOff x="2533337" y="3057387"/>
              <a:chExt cx="5262250" cy="3630361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36E2D759-8E3F-4601-9E21-F727C0A144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33337" y="3057387"/>
                <a:ext cx="5262250" cy="3630361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B51EDDB-3DE8-434F-9976-7330FD7FB861}"/>
                  </a:ext>
                </a:extLst>
              </p:cNvPr>
              <p:cNvSpPr/>
              <p:nvPr/>
            </p:nvSpPr>
            <p:spPr>
              <a:xfrm>
                <a:off x="3402141" y="3706130"/>
                <a:ext cx="314794" cy="512866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53AACC-1391-4677-B312-2F88FE38117F}"/>
                  </a:ext>
                </a:extLst>
              </p:cNvPr>
              <p:cNvSpPr/>
              <p:nvPr/>
            </p:nvSpPr>
            <p:spPr>
              <a:xfrm>
                <a:off x="3327815" y="5329262"/>
                <a:ext cx="463446" cy="512866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-1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AB7515E-21F1-446D-B281-B2568D87B9FC}"/>
                  </a:ext>
                </a:extLst>
              </p:cNvPr>
              <p:cNvSpPr/>
              <p:nvPr/>
            </p:nvSpPr>
            <p:spPr>
              <a:xfrm>
                <a:off x="2597048" y="4488322"/>
                <a:ext cx="498426" cy="512866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-1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28AFCC3-13B8-4F8A-88ED-F1F513C65AE4}"/>
                  </a:ext>
                </a:extLst>
              </p:cNvPr>
              <p:cNvSpPr/>
              <p:nvPr/>
            </p:nvSpPr>
            <p:spPr>
              <a:xfrm>
                <a:off x="4008621" y="4492335"/>
                <a:ext cx="314794" cy="512866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BBE92C3-DB2A-488D-BA85-D6825F2F264F}"/>
                </a:ext>
              </a:extLst>
            </p:cNvPr>
            <p:cNvCxnSpPr>
              <a:cxnSpLocks/>
            </p:cNvCxnSpPr>
            <p:nvPr/>
          </p:nvCxnSpPr>
          <p:spPr>
            <a:xfrm>
              <a:off x="854639" y="4520636"/>
              <a:ext cx="82445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2942699-2CA1-4F5E-9016-8E35586CD6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1588" y="5666140"/>
              <a:ext cx="0" cy="82673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DA4022-F24B-4A41-9EEE-C1EC11DBD894}"/>
                </a:ext>
              </a:extLst>
            </p:cNvPr>
            <p:cNvSpPr txBox="1"/>
            <p:nvPr/>
          </p:nvSpPr>
          <p:spPr>
            <a:xfrm>
              <a:off x="256281" y="3767690"/>
              <a:ext cx="28931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hats 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41AA799-A580-4D1D-95C8-BCCDCDB3D8D2}"/>
                </a:ext>
              </a:extLst>
            </p:cNvPr>
            <p:cNvSpPr txBox="1"/>
            <p:nvPr/>
          </p:nvSpPr>
          <p:spPr>
            <a:xfrm>
              <a:off x="2641588" y="5946188"/>
              <a:ext cx="28931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hats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1367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1A3BE-D0C1-46CF-BCB1-8D1830F4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Pygame</a:t>
            </a:r>
            <a:r>
              <a:rPr lang="en-US" dirty="0"/>
              <a:t> Joystick Basic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4F4DBC-D907-41BC-9728-31639182B320}"/>
              </a:ext>
            </a:extLst>
          </p:cNvPr>
          <p:cNvSpPr txBox="1"/>
          <p:nvPr/>
        </p:nvSpPr>
        <p:spPr>
          <a:xfrm>
            <a:off x="733269" y="1729609"/>
            <a:ext cx="289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3. Axes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D635AB9-02EB-4DB8-81F8-DAEBECC58F7C}"/>
              </a:ext>
            </a:extLst>
          </p:cNvPr>
          <p:cNvGrpSpPr/>
          <p:nvPr/>
        </p:nvGrpSpPr>
        <p:grpSpPr>
          <a:xfrm>
            <a:off x="1408968" y="3061194"/>
            <a:ext cx="7994862" cy="3630361"/>
            <a:chOff x="1408968" y="3061194"/>
            <a:chExt cx="7994862" cy="363036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B3E7FEA-D783-4603-AA49-DCC62FF08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88170" y="3061194"/>
              <a:ext cx="5262250" cy="3630361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040C9E8-374F-48BD-9671-8EF265FD63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0290" y="4272055"/>
              <a:ext cx="0" cy="82673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CEAB44A-0293-4C26-91A7-3431339D90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67856" y="5536005"/>
              <a:ext cx="1040138" cy="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12DD87A-52B6-4E1F-985E-79E0F2098A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4399045"/>
              <a:ext cx="0" cy="82673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2CEB0A3-350F-4F37-A0D8-469C08FE06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8242" y="5536005"/>
              <a:ext cx="961869" cy="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E80512-6628-40D8-8A56-8272CA72D2D6}"/>
                </a:ext>
              </a:extLst>
            </p:cNvPr>
            <p:cNvSpPr txBox="1"/>
            <p:nvPr/>
          </p:nvSpPr>
          <p:spPr>
            <a:xfrm>
              <a:off x="1408968" y="5305172"/>
              <a:ext cx="1541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analog1_x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0E8EFF-B8E0-4358-B025-A2D2746FFB38}"/>
                </a:ext>
              </a:extLst>
            </p:cNvPr>
            <p:cNvSpPr txBox="1"/>
            <p:nvPr/>
          </p:nvSpPr>
          <p:spPr>
            <a:xfrm>
              <a:off x="3787925" y="3061194"/>
              <a:ext cx="1541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analog1_y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709364E-CB5C-437F-B868-8C47C03F254B}"/>
                </a:ext>
              </a:extLst>
            </p:cNvPr>
            <p:cNvSpPr txBox="1"/>
            <p:nvPr/>
          </p:nvSpPr>
          <p:spPr>
            <a:xfrm>
              <a:off x="5419295" y="3061194"/>
              <a:ext cx="1541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analog2_y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9E0402-7D27-40C8-9A5A-02640BA01FD9}"/>
                </a:ext>
              </a:extLst>
            </p:cNvPr>
            <p:cNvSpPr txBox="1"/>
            <p:nvPr/>
          </p:nvSpPr>
          <p:spPr>
            <a:xfrm>
              <a:off x="7862129" y="5300796"/>
              <a:ext cx="1541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analog2_y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1746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467D77-E15D-4744-BC3F-456FB7EA4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539" y="0"/>
            <a:ext cx="86752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43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FB64-4772-4878-9B52-24F7D5E9B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6AC7C-7A8A-4CD9-AA25-ADF0AA9FB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7378" y="1960537"/>
            <a:ext cx="501462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0. </a:t>
            </a:r>
            <a:r>
              <a:rPr lang="en-US" dirty="0" err="1"/>
              <a:t>Membuat</a:t>
            </a:r>
            <a:r>
              <a:rPr lang="en-US" dirty="0"/>
              <a:t> Windows</a:t>
            </a:r>
          </a:p>
          <a:p>
            <a:pPr marL="514350" indent="-514350">
              <a:buAutoNum type="arabicPeriod"/>
            </a:pPr>
            <a:r>
              <a:rPr lang="en-US" dirty="0" err="1"/>
              <a:t>Membuat</a:t>
            </a:r>
            <a:r>
              <a:rPr lang="en-US" dirty="0"/>
              <a:t> Text</a:t>
            </a:r>
          </a:p>
          <a:p>
            <a:pPr marL="514350" indent="-514350">
              <a:buAutoNum type="arabicPeriod"/>
            </a:pP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gambar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Joystick Button</a:t>
            </a:r>
          </a:p>
          <a:p>
            <a:pPr marL="514350" indent="-514350">
              <a:buAutoNum type="arabicPeriod"/>
            </a:pPr>
            <a:r>
              <a:rPr lang="en-US" dirty="0"/>
              <a:t>Joystick Hat</a:t>
            </a:r>
          </a:p>
          <a:p>
            <a:pPr marL="514350" indent="-514350">
              <a:buAutoNum type="arabicPeriod"/>
            </a:pPr>
            <a:r>
              <a:rPr lang="en-US" dirty="0"/>
              <a:t>Joystick Axes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90800C4-0B41-4BB2-B4CB-40CCAD704E69}"/>
              </a:ext>
            </a:extLst>
          </p:cNvPr>
          <p:cNvGrpSpPr/>
          <p:nvPr/>
        </p:nvGrpSpPr>
        <p:grpSpPr>
          <a:xfrm>
            <a:off x="297698" y="1451926"/>
            <a:ext cx="6536568" cy="5368559"/>
            <a:chOff x="297698" y="1451926"/>
            <a:chExt cx="6536568" cy="536855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B851104-4323-4AF9-B173-E0CC4C049378}"/>
                </a:ext>
              </a:extLst>
            </p:cNvPr>
            <p:cNvGrpSpPr/>
            <p:nvPr/>
          </p:nvGrpSpPr>
          <p:grpSpPr>
            <a:xfrm>
              <a:off x="297698" y="1451926"/>
              <a:ext cx="6536568" cy="5368559"/>
              <a:chOff x="177776" y="1459487"/>
              <a:chExt cx="6536568" cy="5368559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A99721C7-8509-4569-BFD9-EC25EBB9F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7776" y="1660734"/>
                <a:ext cx="6536568" cy="5167312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098B6A-53E7-400B-90A6-CDEA12871083}"/>
                  </a:ext>
                </a:extLst>
              </p:cNvPr>
              <p:cNvSpPr/>
              <p:nvPr/>
            </p:nvSpPr>
            <p:spPr>
              <a:xfrm>
                <a:off x="5001289" y="2082046"/>
                <a:ext cx="314794" cy="512866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545D07F-2E56-45B6-A362-79E7267708AC}"/>
                  </a:ext>
                </a:extLst>
              </p:cNvPr>
              <p:cNvSpPr/>
              <p:nvPr/>
            </p:nvSpPr>
            <p:spPr>
              <a:xfrm>
                <a:off x="765320" y="1459487"/>
                <a:ext cx="314794" cy="512866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EE3F909-806B-4F27-8041-58940475A696}"/>
                  </a:ext>
                </a:extLst>
              </p:cNvPr>
              <p:cNvSpPr/>
              <p:nvPr/>
            </p:nvSpPr>
            <p:spPr>
              <a:xfrm>
                <a:off x="5779118" y="1569180"/>
                <a:ext cx="314794" cy="512866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A447A03F-E2B0-4951-9014-1BD2C4310AE1}"/>
                  </a:ext>
                </a:extLst>
              </p:cNvPr>
              <p:cNvSpPr/>
              <p:nvPr/>
            </p:nvSpPr>
            <p:spPr>
              <a:xfrm>
                <a:off x="494675" y="3147934"/>
                <a:ext cx="5891135" cy="3507849"/>
              </a:xfrm>
              <a:custGeom>
                <a:avLst/>
                <a:gdLst>
                  <a:gd name="connsiteX0" fmla="*/ 4991725 w 5891135"/>
                  <a:gd name="connsiteY0" fmla="*/ 164892 h 3507849"/>
                  <a:gd name="connsiteX1" fmla="*/ 4751882 w 5891135"/>
                  <a:gd name="connsiteY1" fmla="*/ 194873 h 3507849"/>
                  <a:gd name="connsiteX2" fmla="*/ 4242217 w 5891135"/>
                  <a:gd name="connsiteY2" fmla="*/ 179882 h 3507849"/>
                  <a:gd name="connsiteX3" fmla="*/ 3732551 w 5891135"/>
                  <a:gd name="connsiteY3" fmla="*/ 134912 h 3507849"/>
                  <a:gd name="connsiteX4" fmla="*/ 3522689 w 5891135"/>
                  <a:gd name="connsiteY4" fmla="*/ 104932 h 3507849"/>
                  <a:gd name="connsiteX5" fmla="*/ 3402768 w 5891135"/>
                  <a:gd name="connsiteY5" fmla="*/ 74951 h 3507849"/>
                  <a:gd name="connsiteX6" fmla="*/ 3192905 w 5891135"/>
                  <a:gd name="connsiteY6" fmla="*/ 59961 h 3507849"/>
                  <a:gd name="connsiteX7" fmla="*/ 3072984 w 5891135"/>
                  <a:gd name="connsiteY7" fmla="*/ 29981 h 3507849"/>
                  <a:gd name="connsiteX8" fmla="*/ 2983043 w 5891135"/>
                  <a:gd name="connsiteY8" fmla="*/ 0 h 3507849"/>
                  <a:gd name="connsiteX9" fmla="*/ 404735 w 5891135"/>
                  <a:gd name="connsiteY9" fmla="*/ 14991 h 3507849"/>
                  <a:gd name="connsiteX10" fmla="*/ 344774 w 5891135"/>
                  <a:gd name="connsiteY10" fmla="*/ 44971 h 3507849"/>
                  <a:gd name="connsiteX11" fmla="*/ 284814 w 5891135"/>
                  <a:gd name="connsiteY11" fmla="*/ 59961 h 3507849"/>
                  <a:gd name="connsiteX12" fmla="*/ 179882 w 5891135"/>
                  <a:gd name="connsiteY12" fmla="*/ 134912 h 3507849"/>
                  <a:gd name="connsiteX13" fmla="*/ 44971 w 5891135"/>
                  <a:gd name="connsiteY13" fmla="*/ 284814 h 3507849"/>
                  <a:gd name="connsiteX14" fmla="*/ 0 w 5891135"/>
                  <a:gd name="connsiteY14" fmla="*/ 374755 h 3507849"/>
                  <a:gd name="connsiteX15" fmla="*/ 14991 w 5891135"/>
                  <a:gd name="connsiteY15" fmla="*/ 749509 h 3507849"/>
                  <a:gd name="connsiteX16" fmla="*/ 29981 w 5891135"/>
                  <a:gd name="connsiteY16" fmla="*/ 809469 h 3507849"/>
                  <a:gd name="connsiteX17" fmla="*/ 44971 w 5891135"/>
                  <a:gd name="connsiteY17" fmla="*/ 899410 h 3507849"/>
                  <a:gd name="connsiteX18" fmla="*/ 74951 w 5891135"/>
                  <a:gd name="connsiteY18" fmla="*/ 1319135 h 3507849"/>
                  <a:gd name="connsiteX19" fmla="*/ 104932 w 5891135"/>
                  <a:gd name="connsiteY19" fmla="*/ 1454046 h 3507849"/>
                  <a:gd name="connsiteX20" fmla="*/ 134912 w 5891135"/>
                  <a:gd name="connsiteY20" fmla="*/ 1499017 h 3507849"/>
                  <a:gd name="connsiteX21" fmla="*/ 149902 w 5891135"/>
                  <a:gd name="connsiteY21" fmla="*/ 1543987 h 3507849"/>
                  <a:gd name="connsiteX22" fmla="*/ 194873 w 5891135"/>
                  <a:gd name="connsiteY22" fmla="*/ 1558977 h 3507849"/>
                  <a:gd name="connsiteX23" fmla="*/ 344774 w 5891135"/>
                  <a:gd name="connsiteY23" fmla="*/ 1588958 h 3507849"/>
                  <a:gd name="connsiteX24" fmla="*/ 719528 w 5891135"/>
                  <a:gd name="connsiteY24" fmla="*/ 1543987 h 3507849"/>
                  <a:gd name="connsiteX25" fmla="*/ 779489 w 5891135"/>
                  <a:gd name="connsiteY25" fmla="*/ 1528997 h 3507849"/>
                  <a:gd name="connsiteX26" fmla="*/ 839450 w 5891135"/>
                  <a:gd name="connsiteY26" fmla="*/ 1499017 h 3507849"/>
                  <a:gd name="connsiteX27" fmla="*/ 1004341 w 5891135"/>
                  <a:gd name="connsiteY27" fmla="*/ 1454046 h 3507849"/>
                  <a:gd name="connsiteX28" fmla="*/ 1633928 w 5891135"/>
                  <a:gd name="connsiteY28" fmla="*/ 1469036 h 3507849"/>
                  <a:gd name="connsiteX29" fmla="*/ 2068643 w 5891135"/>
                  <a:gd name="connsiteY29" fmla="*/ 1499017 h 3507849"/>
                  <a:gd name="connsiteX30" fmla="*/ 2353456 w 5891135"/>
                  <a:gd name="connsiteY30" fmla="*/ 1558977 h 3507849"/>
                  <a:gd name="connsiteX31" fmla="*/ 2503358 w 5891135"/>
                  <a:gd name="connsiteY31" fmla="*/ 1573968 h 3507849"/>
                  <a:gd name="connsiteX32" fmla="*/ 2623279 w 5891135"/>
                  <a:gd name="connsiteY32" fmla="*/ 1588958 h 3507849"/>
                  <a:gd name="connsiteX33" fmla="*/ 3043004 w 5891135"/>
                  <a:gd name="connsiteY33" fmla="*/ 1693889 h 3507849"/>
                  <a:gd name="connsiteX34" fmla="*/ 3087974 w 5891135"/>
                  <a:gd name="connsiteY34" fmla="*/ 1708879 h 3507849"/>
                  <a:gd name="connsiteX35" fmla="*/ 3312827 w 5891135"/>
                  <a:gd name="connsiteY35" fmla="*/ 1738859 h 3507849"/>
                  <a:gd name="connsiteX36" fmla="*/ 3447738 w 5891135"/>
                  <a:gd name="connsiteY36" fmla="*/ 1783830 h 3507849"/>
                  <a:gd name="connsiteX37" fmla="*/ 3552669 w 5891135"/>
                  <a:gd name="connsiteY37" fmla="*/ 1828800 h 3507849"/>
                  <a:gd name="connsiteX38" fmla="*/ 3612630 w 5891135"/>
                  <a:gd name="connsiteY38" fmla="*/ 1858781 h 3507849"/>
                  <a:gd name="connsiteX39" fmla="*/ 3657600 w 5891135"/>
                  <a:gd name="connsiteY39" fmla="*/ 2008682 h 3507849"/>
                  <a:gd name="connsiteX40" fmla="*/ 3672591 w 5891135"/>
                  <a:gd name="connsiteY40" fmla="*/ 2068643 h 3507849"/>
                  <a:gd name="connsiteX41" fmla="*/ 3717561 w 5891135"/>
                  <a:gd name="connsiteY41" fmla="*/ 2293496 h 3507849"/>
                  <a:gd name="connsiteX42" fmla="*/ 3747541 w 5891135"/>
                  <a:gd name="connsiteY42" fmla="*/ 2368446 h 3507849"/>
                  <a:gd name="connsiteX43" fmla="*/ 3777522 w 5891135"/>
                  <a:gd name="connsiteY43" fmla="*/ 2758191 h 3507849"/>
                  <a:gd name="connsiteX44" fmla="*/ 3792512 w 5891135"/>
                  <a:gd name="connsiteY44" fmla="*/ 3132945 h 3507849"/>
                  <a:gd name="connsiteX45" fmla="*/ 3807502 w 5891135"/>
                  <a:gd name="connsiteY45" fmla="*/ 3207896 h 3507849"/>
                  <a:gd name="connsiteX46" fmla="*/ 3867463 w 5891135"/>
                  <a:gd name="connsiteY46" fmla="*/ 3237876 h 3507849"/>
                  <a:gd name="connsiteX47" fmla="*/ 3942414 w 5891135"/>
                  <a:gd name="connsiteY47" fmla="*/ 3297836 h 3507849"/>
                  <a:gd name="connsiteX48" fmla="*/ 3987384 w 5891135"/>
                  <a:gd name="connsiteY48" fmla="*/ 3312827 h 3507849"/>
                  <a:gd name="connsiteX49" fmla="*/ 4167266 w 5891135"/>
                  <a:gd name="connsiteY49" fmla="*/ 3357797 h 3507849"/>
                  <a:gd name="connsiteX50" fmla="*/ 4377128 w 5891135"/>
                  <a:gd name="connsiteY50" fmla="*/ 3417758 h 3507849"/>
                  <a:gd name="connsiteX51" fmla="*/ 4422099 w 5891135"/>
                  <a:gd name="connsiteY51" fmla="*/ 3432748 h 3507849"/>
                  <a:gd name="connsiteX52" fmla="*/ 4676932 w 5891135"/>
                  <a:gd name="connsiteY52" fmla="*/ 3462728 h 3507849"/>
                  <a:gd name="connsiteX53" fmla="*/ 5096656 w 5891135"/>
                  <a:gd name="connsiteY53" fmla="*/ 3492709 h 3507849"/>
                  <a:gd name="connsiteX54" fmla="*/ 5141627 w 5891135"/>
                  <a:gd name="connsiteY54" fmla="*/ 3462728 h 3507849"/>
                  <a:gd name="connsiteX55" fmla="*/ 5276538 w 5891135"/>
                  <a:gd name="connsiteY55" fmla="*/ 3432748 h 3507849"/>
                  <a:gd name="connsiteX56" fmla="*/ 5381469 w 5891135"/>
                  <a:gd name="connsiteY56" fmla="*/ 3342807 h 3507849"/>
                  <a:gd name="connsiteX57" fmla="*/ 5651292 w 5891135"/>
                  <a:gd name="connsiteY57" fmla="*/ 3162925 h 3507849"/>
                  <a:gd name="connsiteX58" fmla="*/ 5681273 w 5891135"/>
                  <a:gd name="connsiteY58" fmla="*/ 3132945 h 3507849"/>
                  <a:gd name="connsiteX59" fmla="*/ 5711253 w 5891135"/>
                  <a:gd name="connsiteY59" fmla="*/ 3087974 h 3507849"/>
                  <a:gd name="connsiteX60" fmla="*/ 5756223 w 5891135"/>
                  <a:gd name="connsiteY60" fmla="*/ 3028014 h 3507849"/>
                  <a:gd name="connsiteX61" fmla="*/ 5771214 w 5891135"/>
                  <a:gd name="connsiteY61" fmla="*/ 2953063 h 3507849"/>
                  <a:gd name="connsiteX62" fmla="*/ 5831174 w 5891135"/>
                  <a:gd name="connsiteY62" fmla="*/ 2803161 h 3507849"/>
                  <a:gd name="connsiteX63" fmla="*/ 5891135 w 5891135"/>
                  <a:gd name="connsiteY63" fmla="*/ 2548328 h 3507849"/>
                  <a:gd name="connsiteX64" fmla="*/ 5876145 w 5891135"/>
                  <a:gd name="connsiteY64" fmla="*/ 569627 h 3507849"/>
                  <a:gd name="connsiteX65" fmla="*/ 5846164 w 5891135"/>
                  <a:gd name="connsiteY65" fmla="*/ 494676 h 3507849"/>
                  <a:gd name="connsiteX66" fmla="*/ 5831174 w 5891135"/>
                  <a:gd name="connsiteY66" fmla="*/ 434715 h 3507849"/>
                  <a:gd name="connsiteX67" fmla="*/ 5756223 w 5891135"/>
                  <a:gd name="connsiteY67" fmla="*/ 374755 h 3507849"/>
                  <a:gd name="connsiteX68" fmla="*/ 5726243 w 5891135"/>
                  <a:gd name="connsiteY68" fmla="*/ 344774 h 3507849"/>
                  <a:gd name="connsiteX69" fmla="*/ 5681273 w 5891135"/>
                  <a:gd name="connsiteY69" fmla="*/ 329784 h 3507849"/>
                  <a:gd name="connsiteX70" fmla="*/ 5621312 w 5891135"/>
                  <a:gd name="connsiteY70" fmla="*/ 299804 h 3507849"/>
                  <a:gd name="connsiteX71" fmla="*/ 5531371 w 5891135"/>
                  <a:gd name="connsiteY71" fmla="*/ 269823 h 3507849"/>
                  <a:gd name="connsiteX72" fmla="*/ 5366479 w 5891135"/>
                  <a:gd name="connsiteY72" fmla="*/ 224853 h 3507849"/>
                  <a:gd name="connsiteX73" fmla="*/ 5111646 w 5891135"/>
                  <a:gd name="connsiteY73" fmla="*/ 164892 h 3507849"/>
                  <a:gd name="connsiteX74" fmla="*/ 4991725 w 5891135"/>
                  <a:gd name="connsiteY74" fmla="*/ 134912 h 3507849"/>
                  <a:gd name="connsiteX75" fmla="*/ 4736892 w 5891135"/>
                  <a:gd name="connsiteY75" fmla="*/ 149902 h 3507849"/>
                  <a:gd name="connsiteX76" fmla="*/ 4706912 w 5891135"/>
                  <a:gd name="connsiteY76" fmla="*/ 194873 h 3507849"/>
                  <a:gd name="connsiteX77" fmla="*/ 4661941 w 5891135"/>
                  <a:gd name="connsiteY77" fmla="*/ 224853 h 3507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5891135" h="3507849">
                    <a:moveTo>
                      <a:pt x="4991725" y="164892"/>
                    </a:moveTo>
                    <a:cubicBezTo>
                      <a:pt x="4917675" y="177234"/>
                      <a:pt x="4823933" y="194873"/>
                      <a:pt x="4751882" y="194873"/>
                    </a:cubicBezTo>
                    <a:cubicBezTo>
                      <a:pt x="4581920" y="194873"/>
                      <a:pt x="4412105" y="184879"/>
                      <a:pt x="4242217" y="179882"/>
                    </a:cubicBezTo>
                    <a:cubicBezTo>
                      <a:pt x="3933133" y="123686"/>
                      <a:pt x="4196999" y="163940"/>
                      <a:pt x="3732551" y="134912"/>
                    </a:cubicBezTo>
                    <a:cubicBezTo>
                      <a:pt x="3657359" y="130213"/>
                      <a:pt x="3594122" y="121417"/>
                      <a:pt x="3522689" y="104932"/>
                    </a:cubicBezTo>
                    <a:cubicBezTo>
                      <a:pt x="3482540" y="95667"/>
                      <a:pt x="3443594" y="80518"/>
                      <a:pt x="3402768" y="74951"/>
                    </a:cubicBezTo>
                    <a:cubicBezTo>
                      <a:pt x="3333279" y="65475"/>
                      <a:pt x="3262859" y="64958"/>
                      <a:pt x="3192905" y="59961"/>
                    </a:cubicBezTo>
                    <a:cubicBezTo>
                      <a:pt x="3152931" y="49968"/>
                      <a:pt x="3112603" y="41301"/>
                      <a:pt x="3072984" y="29981"/>
                    </a:cubicBezTo>
                    <a:cubicBezTo>
                      <a:pt x="3042598" y="21299"/>
                      <a:pt x="3014645" y="178"/>
                      <a:pt x="2983043" y="0"/>
                    </a:cubicBezTo>
                    <a:lnTo>
                      <a:pt x="404735" y="14991"/>
                    </a:lnTo>
                    <a:cubicBezTo>
                      <a:pt x="384748" y="24984"/>
                      <a:pt x="365697" y="37125"/>
                      <a:pt x="344774" y="44971"/>
                    </a:cubicBezTo>
                    <a:cubicBezTo>
                      <a:pt x="325484" y="52205"/>
                      <a:pt x="303750" y="51846"/>
                      <a:pt x="284814" y="59961"/>
                    </a:cubicBezTo>
                    <a:cubicBezTo>
                      <a:pt x="269392" y="66570"/>
                      <a:pt x="184450" y="130759"/>
                      <a:pt x="179882" y="134912"/>
                    </a:cubicBezTo>
                    <a:cubicBezTo>
                      <a:pt x="127298" y="182715"/>
                      <a:pt x="78683" y="224132"/>
                      <a:pt x="44971" y="284814"/>
                    </a:cubicBezTo>
                    <a:cubicBezTo>
                      <a:pt x="28693" y="314115"/>
                      <a:pt x="14990" y="344775"/>
                      <a:pt x="0" y="374755"/>
                    </a:cubicBezTo>
                    <a:cubicBezTo>
                      <a:pt x="4997" y="499673"/>
                      <a:pt x="6389" y="624787"/>
                      <a:pt x="14991" y="749509"/>
                    </a:cubicBezTo>
                    <a:cubicBezTo>
                      <a:pt x="16408" y="770062"/>
                      <a:pt x="25941" y="789267"/>
                      <a:pt x="29981" y="809469"/>
                    </a:cubicBezTo>
                    <a:cubicBezTo>
                      <a:pt x="35942" y="839273"/>
                      <a:pt x="39974" y="869430"/>
                      <a:pt x="44971" y="899410"/>
                    </a:cubicBezTo>
                    <a:cubicBezTo>
                      <a:pt x="52201" y="1051233"/>
                      <a:pt x="48280" y="1176892"/>
                      <a:pt x="74951" y="1319135"/>
                    </a:cubicBezTo>
                    <a:cubicBezTo>
                      <a:pt x="83441" y="1364413"/>
                      <a:pt x="90364" y="1410343"/>
                      <a:pt x="104932" y="1454046"/>
                    </a:cubicBezTo>
                    <a:cubicBezTo>
                      <a:pt x="110629" y="1471137"/>
                      <a:pt x="126855" y="1482903"/>
                      <a:pt x="134912" y="1499017"/>
                    </a:cubicBezTo>
                    <a:cubicBezTo>
                      <a:pt x="141978" y="1513150"/>
                      <a:pt x="138729" y="1532814"/>
                      <a:pt x="149902" y="1543987"/>
                    </a:cubicBezTo>
                    <a:cubicBezTo>
                      <a:pt x="161075" y="1555160"/>
                      <a:pt x="179448" y="1555549"/>
                      <a:pt x="194873" y="1558977"/>
                    </a:cubicBezTo>
                    <a:cubicBezTo>
                      <a:pt x="525673" y="1632489"/>
                      <a:pt x="105842" y="1529225"/>
                      <a:pt x="344774" y="1588958"/>
                    </a:cubicBezTo>
                    <a:cubicBezTo>
                      <a:pt x="611780" y="1572270"/>
                      <a:pt x="517241" y="1590669"/>
                      <a:pt x="719528" y="1543987"/>
                    </a:cubicBezTo>
                    <a:cubicBezTo>
                      <a:pt x="739603" y="1539354"/>
                      <a:pt x="760199" y="1536231"/>
                      <a:pt x="779489" y="1528997"/>
                    </a:cubicBezTo>
                    <a:cubicBezTo>
                      <a:pt x="800412" y="1521151"/>
                      <a:pt x="819463" y="1509010"/>
                      <a:pt x="839450" y="1499017"/>
                    </a:cubicBezTo>
                    <a:cubicBezTo>
                      <a:pt x="896255" y="1442211"/>
                      <a:pt x="871934" y="1454046"/>
                      <a:pt x="1004341" y="1454046"/>
                    </a:cubicBezTo>
                    <a:cubicBezTo>
                      <a:pt x="1214263" y="1454046"/>
                      <a:pt x="1424066" y="1464039"/>
                      <a:pt x="1633928" y="1469036"/>
                    </a:cubicBezTo>
                    <a:cubicBezTo>
                      <a:pt x="1885087" y="1504918"/>
                      <a:pt x="1587417" y="1465829"/>
                      <a:pt x="2068643" y="1499017"/>
                    </a:cubicBezTo>
                    <a:cubicBezTo>
                      <a:pt x="2199956" y="1508073"/>
                      <a:pt x="2200177" y="1531108"/>
                      <a:pt x="2353456" y="1558977"/>
                    </a:cubicBezTo>
                    <a:cubicBezTo>
                      <a:pt x="2402863" y="1567960"/>
                      <a:pt x="2453449" y="1568422"/>
                      <a:pt x="2503358" y="1573968"/>
                    </a:cubicBezTo>
                    <a:cubicBezTo>
                      <a:pt x="2543396" y="1578417"/>
                      <a:pt x="2583305" y="1583961"/>
                      <a:pt x="2623279" y="1588958"/>
                    </a:cubicBezTo>
                    <a:cubicBezTo>
                      <a:pt x="3003460" y="1692643"/>
                      <a:pt x="2531906" y="1566114"/>
                      <a:pt x="3043004" y="1693889"/>
                    </a:cubicBezTo>
                    <a:cubicBezTo>
                      <a:pt x="3058333" y="1697721"/>
                      <a:pt x="3072388" y="1706281"/>
                      <a:pt x="3087974" y="1708879"/>
                    </a:cubicBezTo>
                    <a:cubicBezTo>
                      <a:pt x="3162559" y="1721310"/>
                      <a:pt x="3237876" y="1728866"/>
                      <a:pt x="3312827" y="1738859"/>
                    </a:cubicBezTo>
                    <a:cubicBezTo>
                      <a:pt x="3357797" y="1753849"/>
                      <a:pt x="3403981" y="1765598"/>
                      <a:pt x="3447738" y="1783830"/>
                    </a:cubicBezTo>
                    <a:cubicBezTo>
                      <a:pt x="3603014" y="1848528"/>
                      <a:pt x="3368697" y="1782807"/>
                      <a:pt x="3552669" y="1828800"/>
                    </a:cubicBezTo>
                    <a:cubicBezTo>
                      <a:pt x="3572656" y="1838794"/>
                      <a:pt x="3598087" y="1841814"/>
                      <a:pt x="3612630" y="1858781"/>
                    </a:cubicBezTo>
                    <a:cubicBezTo>
                      <a:pt x="3639506" y="1890137"/>
                      <a:pt x="3649231" y="1971023"/>
                      <a:pt x="3657600" y="2008682"/>
                    </a:cubicBezTo>
                    <a:cubicBezTo>
                      <a:pt x="3662069" y="2028794"/>
                      <a:pt x="3668347" y="2048483"/>
                      <a:pt x="3672591" y="2068643"/>
                    </a:cubicBezTo>
                    <a:cubicBezTo>
                      <a:pt x="3688338" y="2143439"/>
                      <a:pt x="3689174" y="2222528"/>
                      <a:pt x="3717561" y="2293496"/>
                    </a:cubicBezTo>
                    <a:lnTo>
                      <a:pt x="3747541" y="2368446"/>
                    </a:lnTo>
                    <a:cubicBezTo>
                      <a:pt x="3778223" y="2552527"/>
                      <a:pt x="3763515" y="2443037"/>
                      <a:pt x="3777522" y="2758191"/>
                    </a:cubicBezTo>
                    <a:cubicBezTo>
                      <a:pt x="3783073" y="2883086"/>
                      <a:pt x="3784196" y="3008204"/>
                      <a:pt x="3792512" y="3132945"/>
                    </a:cubicBezTo>
                    <a:cubicBezTo>
                      <a:pt x="3794207" y="3158367"/>
                      <a:pt x="3792693" y="3187163"/>
                      <a:pt x="3807502" y="3207896"/>
                    </a:cubicBezTo>
                    <a:cubicBezTo>
                      <a:pt x="3820490" y="3226080"/>
                      <a:pt x="3848870" y="3225481"/>
                      <a:pt x="3867463" y="3237876"/>
                    </a:cubicBezTo>
                    <a:cubicBezTo>
                      <a:pt x="3894084" y="3255623"/>
                      <a:pt x="3915283" y="3280879"/>
                      <a:pt x="3942414" y="3297836"/>
                    </a:cubicBezTo>
                    <a:cubicBezTo>
                      <a:pt x="3955813" y="3306211"/>
                      <a:pt x="3972117" y="3308756"/>
                      <a:pt x="3987384" y="3312827"/>
                    </a:cubicBezTo>
                    <a:cubicBezTo>
                      <a:pt x="4047103" y="3328752"/>
                      <a:pt x="4107585" y="3341729"/>
                      <a:pt x="4167266" y="3357797"/>
                    </a:cubicBezTo>
                    <a:cubicBezTo>
                      <a:pt x="4237518" y="3376711"/>
                      <a:pt x="4307331" y="3397229"/>
                      <a:pt x="4377128" y="3417758"/>
                    </a:cubicBezTo>
                    <a:cubicBezTo>
                      <a:pt x="4392287" y="3422217"/>
                      <a:pt x="4406605" y="3429649"/>
                      <a:pt x="4422099" y="3432748"/>
                    </a:cubicBezTo>
                    <a:cubicBezTo>
                      <a:pt x="4488375" y="3446003"/>
                      <a:pt x="4617466" y="3456781"/>
                      <a:pt x="4676932" y="3462728"/>
                    </a:cubicBezTo>
                    <a:cubicBezTo>
                      <a:pt x="4965668" y="3520476"/>
                      <a:pt x="4825574" y="3513561"/>
                      <a:pt x="5096656" y="3492709"/>
                    </a:cubicBezTo>
                    <a:cubicBezTo>
                      <a:pt x="5111646" y="3482715"/>
                      <a:pt x="5124535" y="3468425"/>
                      <a:pt x="5141627" y="3462728"/>
                    </a:cubicBezTo>
                    <a:cubicBezTo>
                      <a:pt x="5185330" y="3448160"/>
                      <a:pt x="5235334" y="3453350"/>
                      <a:pt x="5276538" y="3432748"/>
                    </a:cubicBezTo>
                    <a:cubicBezTo>
                      <a:pt x="5317742" y="3412146"/>
                      <a:pt x="5343982" y="3369583"/>
                      <a:pt x="5381469" y="3342807"/>
                    </a:cubicBezTo>
                    <a:cubicBezTo>
                      <a:pt x="5456207" y="3289423"/>
                      <a:pt x="5571710" y="3229243"/>
                      <a:pt x="5651292" y="3162925"/>
                    </a:cubicBezTo>
                    <a:cubicBezTo>
                      <a:pt x="5662149" y="3153877"/>
                      <a:pt x="5672444" y="3143981"/>
                      <a:pt x="5681273" y="3132945"/>
                    </a:cubicBezTo>
                    <a:cubicBezTo>
                      <a:pt x="5692528" y="3118877"/>
                      <a:pt x="5700781" y="3102634"/>
                      <a:pt x="5711253" y="3087974"/>
                    </a:cubicBezTo>
                    <a:cubicBezTo>
                      <a:pt x="5725774" y="3067644"/>
                      <a:pt x="5741233" y="3048001"/>
                      <a:pt x="5756223" y="3028014"/>
                    </a:cubicBezTo>
                    <a:cubicBezTo>
                      <a:pt x="5761220" y="3003030"/>
                      <a:pt x="5765034" y="2977781"/>
                      <a:pt x="5771214" y="2953063"/>
                    </a:cubicBezTo>
                    <a:cubicBezTo>
                      <a:pt x="5782025" y="2909821"/>
                      <a:pt x="5819025" y="2831510"/>
                      <a:pt x="5831174" y="2803161"/>
                    </a:cubicBezTo>
                    <a:cubicBezTo>
                      <a:pt x="5865579" y="2596737"/>
                      <a:pt x="5838579" y="2679719"/>
                      <a:pt x="5891135" y="2548328"/>
                    </a:cubicBezTo>
                    <a:cubicBezTo>
                      <a:pt x="5886138" y="1888761"/>
                      <a:pt x="5890585" y="1229055"/>
                      <a:pt x="5876145" y="569627"/>
                    </a:cubicBezTo>
                    <a:cubicBezTo>
                      <a:pt x="5875556" y="542725"/>
                      <a:pt x="5854673" y="520203"/>
                      <a:pt x="5846164" y="494676"/>
                    </a:cubicBezTo>
                    <a:cubicBezTo>
                      <a:pt x="5839649" y="475131"/>
                      <a:pt x="5843535" y="451197"/>
                      <a:pt x="5831174" y="434715"/>
                    </a:cubicBezTo>
                    <a:cubicBezTo>
                      <a:pt x="5811977" y="409119"/>
                      <a:pt x="5780515" y="395577"/>
                      <a:pt x="5756223" y="374755"/>
                    </a:cubicBezTo>
                    <a:cubicBezTo>
                      <a:pt x="5745492" y="365557"/>
                      <a:pt x="5738362" y="352045"/>
                      <a:pt x="5726243" y="344774"/>
                    </a:cubicBezTo>
                    <a:cubicBezTo>
                      <a:pt x="5712694" y="336644"/>
                      <a:pt x="5695796" y="336008"/>
                      <a:pt x="5681273" y="329784"/>
                    </a:cubicBezTo>
                    <a:cubicBezTo>
                      <a:pt x="5660734" y="320982"/>
                      <a:pt x="5642060" y="308103"/>
                      <a:pt x="5621312" y="299804"/>
                    </a:cubicBezTo>
                    <a:cubicBezTo>
                      <a:pt x="5591970" y="288067"/>
                      <a:pt x="5560713" y="281560"/>
                      <a:pt x="5531371" y="269823"/>
                    </a:cubicBezTo>
                    <a:cubicBezTo>
                      <a:pt x="5428200" y="228555"/>
                      <a:pt x="5482962" y="244267"/>
                      <a:pt x="5366479" y="224853"/>
                    </a:cubicBezTo>
                    <a:cubicBezTo>
                      <a:pt x="5219859" y="166206"/>
                      <a:pt x="5352473" y="213058"/>
                      <a:pt x="5111646" y="164892"/>
                    </a:cubicBezTo>
                    <a:cubicBezTo>
                      <a:pt x="5071242" y="156811"/>
                      <a:pt x="4991725" y="134912"/>
                      <a:pt x="4991725" y="134912"/>
                    </a:cubicBezTo>
                    <a:cubicBezTo>
                      <a:pt x="4906781" y="139909"/>
                      <a:pt x="4820158" y="132372"/>
                      <a:pt x="4736892" y="149902"/>
                    </a:cubicBezTo>
                    <a:cubicBezTo>
                      <a:pt x="4719262" y="153614"/>
                      <a:pt x="4719651" y="182134"/>
                      <a:pt x="4706912" y="194873"/>
                    </a:cubicBezTo>
                    <a:cubicBezTo>
                      <a:pt x="4694173" y="207612"/>
                      <a:pt x="4661941" y="224853"/>
                      <a:pt x="4661941" y="224853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79C8768-91D2-4C9F-B330-FA9F61AAF690}"/>
                  </a:ext>
                </a:extLst>
              </p:cNvPr>
              <p:cNvSpPr/>
              <p:nvPr/>
            </p:nvSpPr>
            <p:spPr>
              <a:xfrm>
                <a:off x="6399550" y="3172567"/>
                <a:ext cx="314794" cy="512866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C4635BA-E382-4975-BF66-93BB61C28864}"/>
                  </a:ext>
                </a:extLst>
              </p:cNvPr>
              <p:cNvSpPr/>
              <p:nvPr/>
            </p:nvSpPr>
            <p:spPr>
              <a:xfrm>
                <a:off x="524656" y="4616970"/>
                <a:ext cx="2115073" cy="1978702"/>
              </a:xfrm>
              <a:custGeom>
                <a:avLst/>
                <a:gdLst>
                  <a:gd name="connsiteX0" fmla="*/ 464695 w 2115073"/>
                  <a:gd name="connsiteY0" fmla="*/ 344774 h 1978702"/>
                  <a:gd name="connsiteX1" fmla="*/ 659567 w 2115073"/>
                  <a:gd name="connsiteY1" fmla="*/ 329784 h 1978702"/>
                  <a:gd name="connsiteX2" fmla="*/ 719528 w 2115073"/>
                  <a:gd name="connsiteY2" fmla="*/ 284814 h 1978702"/>
                  <a:gd name="connsiteX3" fmla="*/ 809469 w 2115073"/>
                  <a:gd name="connsiteY3" fmla="*/ 179882 h 1978702"/>
                  <a:gd name="connsiteX4" fmla="*/ 884419 w 2115073"/>
                  <a:gd name="connsiteY4" fmla="*/ 104932 h 1978702"/>
                  <a:gd name="connsiteX5" fmla="*/ 929390 w 2115073"/>
                  <a:gd name="connsiteY5" fmla="*/ 59961 h 1978702"/>
                  <a:gd name="connsiteX6" fmla="*/ 1064301 w 2115073"/>
                  <a:gd name="connsiteY6" fmla="*/ 14991 h 1978702"/>
                  <a:gd name="connsiteX7" fmla="*/ 1109272 w 2115073"/>
                  <a:gd name="connsiteY7" fmla="*/ 0 h 1978702"/>
                  <a:gd name="connsiteX8" fmla="*/ 1154242 w 2115073"/>
                  <a:gd name="connsiteY8" fmla="*/ 14991 h 1978702"/>
                  <a:gd name="connsiteX9" fmla="*/ 1259174 w 2115073"/>
                  <a:gd name="connsiteY9" fmla="*/ 179882 h 1978702"/>
                  <a:gd name="connsiteX10" fmla="*/ 1289154 w 2115073"/>
                  <a:gd name="connsiteY10" fmla="*/ 269823 h 1978702"/>
                  <a:gd name="connsiteX11" fmla="*/ 1349114 w 2115073"/>
                  <a:gd name="connsiteY11" fmla="*/ 374755 h 1978702"/>
                  <a:gd name="connsiteX12" fmla="*/ 1394085 w 2115073"/>
                  <a:gd name="connsiteY12" fmla="*/ 389745 h 1978702"/>
                  <a:gd name="connsiteX13" fmla="*/ 1439055 w 2115073"/>
                  <a:gd name="connsiteY13" fmla="*/ 434715 h 1978702"/>
                  <a:gd name="connsiteX14" fmla="*/ 1558977 w 2115073"/>
                  <a:gd name="connsiteY14" fmla="*/ 479686 h 1978702"/>
                  <a:gd name="connsiteX15" fmla="*/ 1768839 w 2115073"/>
                  <a:gd name="connsiteY15" fmla="*/ 599607 h 1978702"/>
                  <a:gd name="connsiteX16" fmla="*/ 1873770 w 2115073"/>
                  <a:gd name="connsiteY16" fmla="*/ 644578 h 1978702"/>
                  <a:gd name="connsiteX17" fmla="*/ 1993692 w 2115073"/>
                  <a:gd name="connsiteY17" fmla="*/ 659568 h 1978702"/>
                  <a:gd name="connsiteX18" fmla="*/ 2038662 w 2115073"/>
                  <a:gd name="connsiteY18" fmla="*/ 749509 h 1978702"/>
                  <a:gd name="connsiteX19" fmla="*/ 2098623 w 2115073"/>
                  <a:gd name="connsiteY19" fmla="*/ 869430 h 1978702"/>
                  <a:gd name="connsiteX20" fmla="*/ 2113613 w 2115073"/>
                  <a:gd name="connsiteY20" fmla="*/ 944381 h 1978702"/>
                  <a:gd name="connsiteX21" fmla="*/ 2038662 w 2115073"/>
                  <a:gd name="connsiteY21" fmla="*/ 1259174 h 1978702"/>
                  <a:gd name="connsiteX22" fmla="*/ 2008682 w 2115073"/>
                  <a:gd name="connsiteY22" fmla="*/ 1289155 h 1978702"/>
                  <a:gd name="connsiteX23" fmla="*/ 1963711 w 2115073"/>
                  <a:gd name="connsiteY23" fmla="*/ 1304145 h 1978702"/>
                  <a:gd name="connsiteX24" fmla="*/ 1903751 w 2115073"/>
                  <a:gd name="connsiteY24" fmla="*/ 1334125 h 1978702"/>
                  <a:gd name="connsiteX25" fmla="*/ 1828800 w 2115073"/>
                  <a:gd name="connsiteY25" fmla="*/ 1364105 h 1978702"/>
                  <a:gd name="connsiteX26" fmla="*/ 1678898 w 2115073"/>
                  <a:gd name="connsiteY26" fmla="*/ 1439056 h 1978702"/>
                  <a:gd name="connsiteX27" fmla="*/ 1588957 w 2115073"/>
                  <a:gd name="connsiteY27" fmla="*/ 1514007 h 1978702"/>
                  <a:gd name="connsiteX28" fmla="*/ 1543987 w 2115073"/>
                  <a:gd name="connsiteY28" fmla="*/ 1558978 h 1978702"/>
                  <a:gd name="connsiteX29" fmla="*/ 1484026 w 2115073"/>
                  <a:gd name="connsiteY29" fmla="*/ 1603948 h 1978702"/>
                  <a:gd name="connsiteX30" fmla="*/ 1454046 w 2115073"/>
                  <a:gd name="connsiteY30" fmla="*/ 1648919 h 1978702"/>
                  <a:gd name="connsiteX31" fmla="*/ 1379095 w 2115073"/>
                  <a:gd name="connsiteY31" fmla="*/ 1783830 h 1978702"/>
                  <a:gd name="connsiteX32" fmla="*/ 1319134 w 2115073"/>
                  <a:gd name="connsiteY32" fmla="*/ 1873771 h 1978702"/>
                  <a:gd name="connsiteX33" fmla="*/ 1274164 w 2115073"/>
                  <a:gd name="connsiteY33" fmla="*/ 1888761 h 1978702"/>
                  <a:gd name="connsiteX34" fmla="*/ 1124262 w 2115073"/>
                  <a:gd name="connsiteY34" fmla="*/ 1963712 h 1978702"/>
                  <a:gd name="connsiteX35" fmla="*/ 1019331 w 2115073"/>
                  <a:gd name="connsiteY35" fmla="*/ 1978702 h 1978702"/>
                  <a:gd name="connsiteX36" fmla="*/ 809469 w 2115073"/>
                  <a:gd name="connsiteY36" fmla="*/ 1963712 h 1978702"/>
                  <a:gd name="connsiteX37" fmla="*/ 734518 w 2115073"/>
                  <a:gd name="connsiteY37" fmla="*/ 1903751 h 1978702"/>
                  <a:gd name="connsiteX38" fmla="*/ 599606 w 2115073"/>
                  <a:gd name="connsiteY38" fmla="*/ 1843791 h 1978702"/>
                  <a:gd name="connsiteX39" fmla="*/ 449705 w 2115073"/>
                  <a:gd name="connsiteY39" fmla="*/ 1693889 h 1978702"/>
                  <a:gd name="connsiteX40" fmla="*/ 404734 w 2115073"/>
                  <a:gd name="connsiteY40" fmla="*/ 1648919 h 1978702"/>
                  <a:gd name="connsiteX41" fmla="*/ 374754 w 2115073"/>
                  <a:gd name="connsiteY41" fmla="*/ 1603948 h 1978702"/>
                  <a:gd name="connsiteX42" fmla="*/ 284813 w 2115073"/>
                  <a:gd name="connsiteY42" fmla="*/ 1514007 h 1978702"/>
                  <a:gd name="connsiteX43" fmla="*/ 239842 w 2115073"/>
                  <a:gd name="connsiteY43" fmla="*/ 1454046 h 1978702"/>
                  <a:gd name="connsiteX44" fmla="*/ 209862 w 2115073"/>
                  <a:gd name="connsiteY44" fmla="*/ 1409076 h 1978702"/>
                  <a:gd name="connsiteX45" fmla="*/ 149901 w 2115073"/>
                  <a:gd name="connsiteY45" fmla="*/ 1349115 h 1978702"/>
                  <a:gd name="connsiteX46" fmla="*/ 29980 w 2115073"/>
                  <a:gd name="connsiteY46" fmla="*/ 1139253 h 1978702"/>
                  <a:gd name="connsiteX47" fmla="*/ 0 w 2115073"/>
                  <a:gd name="connsiteY47" fmla="*/ 1094282 h 1978702"/>
                  <a:gd name="connsiteX48" fmla="*/ 14990 w 2115073"/>
                  <a:gd name="connsiteY48" fmla="*/ 689548 h 1978702"/>
                  <a:gd name="connsiteX49" fmla="*/ 59960 w 2115073"/>
                  <a:gd name="connsiteY49" fmla="*/ 659568 h 1978702"/>
                  <a:gd name="connsiteX50" fmla="*/ 89941 w 2115073"/>
                  <a:gd name="connsiteY50" fmla="*/ 614597 h 1978702"/>
                  <a:gd name="connsiteX51" fmla="*/ 194872 w 2115073"/>
                  <a:gd name="connsiteY51" fmla="*/ 569627 h 1978702"/>
                  <a:gd name="connsiteX52" fmla="*/ 269823 w 2115073"/>
                  <a:gd name="connsiteY52" fmla="*/ 524656 h 1978702"/>
                  <a:gd name="connsiteX53" fmla="*/ 344774 w 2115073"/>
                  <a:gd name="connsiteY53" fmla="*/ 449705 h 1978702"/>
                  <a:gd name="connsiteX54" fmla="*/ 389744 w 2115073"/>
                  <a:gd name="connsiteY54" fmla="*/ 404735 h 1978702"/>
                  <a:gd name="connsiteX55" fmla="*/ 434714 w 2115073"/>
                  <a:gd name="connsiteY55" fmla="*/ 374755 h 1978702"/>
                  <a:gd name="connsiteX56" fmla="*/ 464695 w 2115073"/>
                  <a:gd name="connsiteY56" fmla="*/ 344774 h 197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2115073" h="1978702">
                    <a:moveTo>
                      <a:pt x="464695" y="344774"/>
                    </a:moveTo>
                    <a:cubicBezTo>
                      <a:pt x="529652" y="339777"/>
                      <a:pt x="596150" y="344706"/>
                      <a:pt x="659567" y="329784"/>
                    </a:cubicBezTo>
                    <a:cubicBezTo>
                      <a:pt x="683886" y="324062"/>
                      <a:pt x="700559" y="301073"/>
                      <a:pt x="719528" y="284814"/>
                    </a:cubicBezTo>
                    <a:cubicBezTo>
                      <a:pt x="763370" y="247235"/>
                      <a:pt x="773927" y="227271"/>
                      <a:pt x="809469" y="179882"/>
                    </a:cubicBezTo>
                    <a:cubicBezTo>
                      <a:pt x="836437" y="98978"/>
                      <a:pt x="803380" y="162817"/>
                      <a:pt x="884419" y="104932"/>
                    </a:cubicBezTo>
                    <a:cubicBezTo>
                      <a:pt x="901670" y="92610"/>
                      <a:pt x="911413" y="71197"/>
                      <a:pt x="929390" y="59961"/>
                    </a:cubicBezTo>
                    <a:cubicBezTo>
                      <a:pt x="972913" y="32760"/>
                      <a:pt x="1016944" y="28522"/>
                      <a:pt x="1064301" y="14991"/>
                    </a:cubicBezTo>
                    <a:cubicBezTo>
                      <a:pt x="1079494" y="10650"/>
                      <a:pt x="1094282" y="4997"/>
                      <a:pt x="1109272" y="0"/>
                    </a:cubicBezTo>
                    <a:cubicBezTo>
                      <a:pt x="1124262" y="4997"/>
                      <a:pt x="1144126" y="2852"/>
                      <a:pt x="1154242" y="14991"/>
                    </a:cubicBezTo>
                    <a:cubicBezTo>
                      <a:pt x="1195950" y="65040"/>
                      <a:pt x="1259174" y="179882"/>
                      <a:pt x="1259174" y="179882"/>
                    </a:cubicBezTo>
                    <a:cubicBezTo>
                      <a:pt x="1269167" y="209862"/>
                      <a:pt x="1278354" y="240124"/>
                      <a:pt x="1289154" y="269823"/>
                    </a:cubicBezTo>
                    <a:cubicBezTo>
                      <a:pt x="1302926" y="307697"/>
                      <a:pt x="1311377" y="352113"/>
                      <a:pt x="1349114" y="374755"/>
                    </a:cubicBezTo>
                    <a:cubicBezTo>
                      <a:pt x="1362663" y="382885"/>
                      <a:pt x="1379095" y="384748"/>
                      <a:pt x="1394085" y="389745"/>
                    </a:cubicBezTo>
                    <a:cubicBezTo>
                      <a:pt x="1409075" y="404735"/>
                      <a:pt x="1421805" y="422393"/>
                      <a:pt x="1439055" y="434715"/>
                    </a:cubicBezTo>
                    <a:cubicBezTo>
                      <a:pt x="1481265" y="464865"/>
                      <a:pt x="1510691" y="467615"/>
                      <a:pt x="1558977" y="479686"/>
                    </a:cubicBezTo>
                    <a:cubicBezTo>
                      <a:pt x="1636725" y="526335"/>
                      <a:pt x="1691776" y="564578"/>
                      <a:pt x="1768839" y="599607"/>
                    </a:cubicBezTo>
                    <a:cubicBezTo>
                      <a:pt x="1803482" y="615354"/>
                      <a:pt x="1837001" y="634773"/>
                      <a:pt x="1873770" y="644578"/>
                    </a:cubicBezTo>
                    <a:cubicBezTo>
                      <a:pt x="1912695" y="654958"/>
                      <a:pt x="1953718" y="654571"/>
                      <a:pt x="1993692" y="659568"/>
                    </a:cubicBezTo>
                    <a:cubicBezTo>
                      <a:pt x="2008682" y="689548"/>
                      <a:pt x="2024792" y="718994"/>
                      <a:pt x="2038662" y="749509"/>
                    </a:cubicBezTo>
                    <a:cubicBezTo>
                      <a:pt x="2091048" y="864759"/>
                      <a:pt x="2043194" y="786290"/>
                      <a:pt x="2098623" y="869430"/>
                    </a:cubicBezTo>
                    <a:cubicBezTo>
                      <a:pt x="2103620" y="894414"/>
                      <a:pt x="2113613" y="918903"/>
                      <a:pt x="2113613" y="944381"/>
                    </a:cubicBezTo>
                    <a:cubicBezTo>
                      <a:pt x="2113613" y="1081872"/>
                      <a:pt x="2131951" y="1165882"/>
                      <a:pt x="2038662" y="1259174"/>
                    </a:cubicBezTo>
                    <a:cubicBezTo>
                      <a:pt x="2028669" y="1269168"/>
                      <a:pt x="2020801" y="1281884"/>
                      <a:pt x="2008682" y="1289155"/>
                    </a:cubicBezTo>
                    <a:cubicBezTo>
                      <a:pt x="1995133" y="1297285"/>
                      <a:pt x="1978235" y="1297921"/>
                      <a:pt x="1963711" y="1304145"/>
                    </a:cubicBezTo>
                    <a:cubicBezTo>
                      <a:pt x="1943172" y="1312947"/>
                      <a:pt x="1924171" y="1325050"/>
                      <a:pt x="1903751" y="1334125"/>
                    </a:cubicBezTo>
                    <a:cubicBezTo>
                      <a:pt x="1879162" y="1345053"/>
                      <a:pt x="1853184" y="1352726"/>
                      <a:pt x="1828800" y="1364105"/>
                    </a:cubicBezTo>
                    <a:cubicBezTo>
                      <a:pt x="1778176" y="1387729"/>
                      <a:pt x="1678898" y="1439056"/>
                      <a:pt x="1678898" y="1439056"/>
                    </a:cubicBezTo>
                    <a:cubicBezTo>
                      <a:pt x="1547518" y="1570439"/>
                      <a:pt x="1714176" y="1409658"/>
                      <a:pt x="1588957" y="1514007"/>
                    </a:cubicBezTo>
                    <a:cubicBezTo>
                      <a:pt x="1572671" y="1527578"/>
                      <a:pt x="1560083" y="1545182"/>
                      <a:pt x="1543987" y="1558978"/>
                    </a:cubicBezTo>
                    <a:cubicBezTo>
                      <a:pt x="1525018" y="1575237"/>
                      <a:pt x="1504013" y="1588958"/>
                      <a:pt x="1484026" y="1603948"/>
                    </a:cubicBezTo>
                    <a:cubicBezTo>
                      <a:pt x="1474033" y="1618938"/>
                      <a:pt x="1462984" y="1633277"/>
                      <a:pt x="1454046" y="1648919"/>
                    </a:cubicBezTo>
                    <a:cubicBezTo>
                      <a:pt x="1373931" y="1789120"/>
                      <a:pt x="1483940" y="1619074"/>
                      <a:pt x="1379095" y="1783830"/>
                    </a:cubicBezTo>
                    <a:cubicBezTo>
                      <a:pt x="1359750" y="1814229"/>
                      <a:pt x="1353317" y="1862377"/>
                      <a:pt x="1319134" y="1873771"/>
                    </a:cubicBezTo>
                    <a:cubicBezTo>
                      <a:pt x="1304144" y="1878768"/>
                      <a:pt x="1288297" y="1881695"/>
                      <a:pt x="1274164" y="1888761"/>
                    </a:cubicBezTo>
                    <a:cubicBezTo>
                      <a:pt x="1176274" y="1937705"/>
                      <a:pt x="1290649" y="1916172"/>
                      <a:pt x="1124262" y="1963712"/>
                    </a:cubicBezTo>
                    <a:cubicBezTo>
                      <a:pt x="1090289" y="1973419"/>
                      <a:pt x="1054308" y="1973705"/>
                      <a:pt x="1019331" y="1978702"/>
                    </a:cubicBezTo>
                    <a:cubicBezTo>
                      <a:pt x="949377" y="1973705"/>
                      <a:pt x="877292" y="1981560"/>
                      <a:pt x="809469" y="1963712"/>
                    </a:cubicBezTo>
                    <a:cubicBezTo>
                      <a:pt x="778528" y="1955570"/>
                      <a:pt x="762297" y="1919625"/>
                      <a:pt x="734518" y="1903751"/>
                    </a:cubicBezTo>
                    <a:cubicBezTo>
                      <a:pt x="691790" y="1879335"/>
                      <a:pt x="644577" y="1863778"/>
                      <a:pt x="599606" y="1843791"/>
                    </a:cubicBezTo>
                    <a:lnTo>
                      <a:pt x="449705" y="1693889"/>
                    </a:lnTo>
                    <a:cubicBezTo>
                      <a:pt x="434715" y="1678899"/>
                      <a:pt x="416493" y="1666558"/>
                      <a:pt x="404734" y="1648919"/>
                    </a:cubicBezTo>
                    <a:cubicBezTo>
                      <a:pt x="394741" y="1633929"/>
                      <a:pt x="386723" y="1617413"/>
                      <a:pt x="374754" y="1603948"/>
                    </a:cubicBezTo>
                    <a:cubicBezTo>
                      <a:pt x="346586" y="1572259"/>
                      <a:pt x="310252" y="1547926"/>
                      <a:pt x="284813" y="1514007"/>
                    </a:cubicBezTo>
                    <a:cubicBezTo>
                      <a:pt x="269823" y="1494020"/>
                      <a:pt x="254364" y="1474376"/>
                      <a:pt x="239842" y="1454046"/>
                    </a:cubicBezTo>
                    <a:cubicBezTo>
                      <a:pt x="229371" y="1439386"/>
                      <a:pt x="221586" y="1422755"/>
                      <a:pt x="209862" y="1409076"/>
                    </a:cubicBezTo>
                    <a:cubicBezTo>
                      <a:pt x="191467" y="1387615"/>
                      <a:pt x="167559" y="1371187"/>
                      <a:pt x="149901" y="1349115"/>
                    </a:cubicBezTo>
                    <a:cubicBezTo>
                      <a:pt x="27254" y="1195805"/>
                      <a:pt x="153060" y="1323877"/>
                      <a:pt x="29980" y="1139253"/>
                    </a:cubicBezTo>
                    <a:lnTo>
                      <a:pt x="0" y="1094282"/>
                    </a:lnTo>
                    <a:cubicBezTo>
                      <a:pt x="4997" y="959371"/>
                      <a:pt x="-3456" y="823286"/>
                      <a:pt x="14990" y="689548"/>
                    </a:cubicBezTo>
                    <a:cubicBezTo>
                      <a:pt x="17452" y="671701"/>
                      <a:pt x="47221" y="672307"/>
                      <a:pt x="59960" y="659568"/>
                    </a:cubicBezTo>
                    <a:cubicBezTo>
                      <a:pt x="72699" y="646829"/>
                      <a:pt x="74951" y="624591"/>
                      <a:pt x="89941" y="614597"/>
                    </a:cubicBezTo>
                    <a:cubicBezTo>
                      <a:pt x="121604" y="593489"/>
                      <a:pt x="159895" y="584617"/>
                      <a:pt x="194872" y="569627"/>
                    </a:cubicBezTo>
                    <a:cubicBezTo>
                      <a:pt x="323038" y="441457"/>
                      <a:pt x="114160" y="641402"/>
                      <a:pt x="269823" y="524656"/>
                    </a:cubicBezTo>
                    <a:cubicBezTo>
                      <a:pt x="298089" y="503457"/>
                      <a:pt x="319790" y="474689"/>
                      <a:pt x="344774" y="449705"/>
                    </a:cubicBezTo>
                    <a:cubicBezTo>
                      <a:pt x="359764" y="434715"/>
                      <a:pt x="372105" y="416494"/>
                      <a:pt x="389744" y="404735"/>
                    </a:cubicBezTo>
                    <a:cubicBezTo>
                      <a:pt x="404734" y="394742"/>
                      <a:pt x="420646" y="386009"/>
                      <a:pt x="434714" y="374755"/>
                    </a:cubicBezTo>
                    <a:lnTo>
                      <a:pt x="464695" y="344774"/>
                    </a:lnTo>
                    <a:close/>
                  </a:path>
                </a:pathLst>
              </a:custGeom>
              <a:noFill/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570DB5A-169B-4213-AEDD-94E3F53703DE}"/>
                  </a:ext>
                </a:extLst>
              </p:cNvPr>
              <p:cNvSpPr/>
              <p:nvPr/>
            </p:nvSpPr>
            <p:spPr>
              <a:xfrm>
                <a:off x="1994940" y="6315180"/>
                <a:ext cx="314794" cy="512866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89E5AE7-9FB7-4DE5-BEE2-521B94CC9AB9}"/>
                  </a:ext>
                </a:extLst>
              </p:cNvPr>
              <p:cNvSpPr/>
              <p:nvPr/>
            </p:nvSpPr>
            <p:spPr>
              <a:xfrm>
                <a:off x="2593038" y="5076984"/>
                <a:ext cx="1574228" cy="844131"/>
              </a:xfrm>
              <a:custGeom>
                <a:avLst/>
                <a:gdLst>
                  <a:gd name="connsiteX0" fmla="*/ 375014 w 1574228"/>
                  <a:gd name="connsiteY0" fmla="*/ 34662 h 844131"/>
                  <a:gd name="connsiteX1" fmla="*/ 300064 w 1574228"/>
                  <a:gd name="connsiteY1" fmla="*/ 4682 h 844131"/>
                  <a:gd name="connsiteX2" fmla="*/ 165152 w 1574228"/>
                  <a:gd name="connsiteY2" fmla="*/ 64642 h 844131"/>
                  <a:gd name="connsiteX3" fmla="*/ 135172 w 1574228"/>
                  <a:gd name="connsiteY3" fmla="*/ 109613 h 844131"/>
                  <a:gd name="connsiteX4" fmla="*/ 45231 w 1574228"/>
                  <a:gd name="connsiteY4" fmla="*/ 169573 h 844131"/>
                  <a:gd name="connsiteX5" fmla="*/ 15251 w 1574228"/>
                  <a:gd name="connsiteY5" fmla="*/ 199554 h 844131"/>
                  <a:gd name="connsiteX6" fmla="*/ 45231 w 1574228"/>
                  <a:gd name="connsiteY6" fmla="*/ 289495 h 844131"/>
                  <a:gd name="connsiteX7" fmla="*/ 60221 w 1574228"/>
                  <a:gd name="connsiteY7" fmla="*/ 334465 h 844131"/>
                  <a:gd name="connsiteX8" fmla="*/ 120182 w 1574228"/>
                  <a:gd name="connsiteY8" fmla="*/ 424406 h 844131"/>
                  <a:gd name="connsiteX9" fmla="*/ 135172 w 1574228"/>
                  <a:gd name="connsiteY9" fmla="*/ 799160 h 844131"/>
                  <a:gd name="connsiteX10" fmla="*/ 404995 w 1574228"/>
                  <a:gd name="connsiteY10" fmla="*/ 844131 h 844131"/>
                  <a:gd name="connsiteX11" fmla="*/ 809729 w 1574228"/>
                  <a:gd name="connsiteY11" fmla="*/ 829141 h 844131"/>
                  <a:gd name="connsiteX12" fmla="*/ 1199473 w 1574228"/>
                  <a:gd name="connsiteY12" fmla="*/ 799160 h 844131"/>
                  <a:gd name="connsiteX13" fmla="*/ 1244444 w 1574228"/>
                  <a:gd name="connsiteY13" fmla="*/ 784170 h 844131"/>
                  <a:gd name="connsiteX14" fmla="*/ 1304405 w 1574228"/>
                  <a:gd name="connsiteY14" fmla="*/ 754190 h 844131"/>
                  <a:gd name="connsiteX15" fmla="*/ 1409336 w 1574228"/>
                  <a:gd name="connsiteY15" fmla="*/ 679239 h 844131"/>
                  <a:gd name="connsiteX16" fmla="*/ 1499277 w 1574228"/>
                  <a:gd name="connsiteY16" fmla="*/ 589298 h 844131"/>
                  <a:gd name="connsiteX17" fmla="*/ 1529257 w 1574228"/>
                  <a:gd name="connsiteY17" fmla="*/ 529337 h 844131"/>
                  <a:gd name="connsiteX18" fmla="*/ 1559237 w 1574228"/>
                  <a:gd name="connsiteY18" fmla="*/ 484367 h 844131"/>
                  <a:gd name="connsiteX19" fmla="*/ 1574228 w 1574228"/>
                  <a:gd name="connsiteY19" fmla="*/ 379436 h 844131"/>
                  <a:gd name="connsiteX20" fmla="*/ 1559237 w 1574228"/>
                  <a:gd name="connsiteY20" fmla="*/ 124603 h 844131"/>
                  <a:gd name="connsiteX21" fmla="*/ 1499277 w 1574228"/>
                  <a:gd name="connsiteY21" fmla="*/ 79632 h 844131"/>
                  <a:gd name="connsiteX22" fmla="*/ 1259434 w 1574228"/>
                  <a:gd name="connsiteY22" fmla="*/ 34662 h 844131"/>
                  <a:gd name="connsiteX23" fmla="*/ 375014 w 1574228"/>
                  <a:gd name="connsiteY23" fmla="*/ 34662 h 844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574228" h="844131">
                    <a:moveTo>
                      <a:pt x="375014" y="34662"/>
                    </a:moveTo>
                    <a:cubicBezTo>
                      <a:pt x="215119" y="29665"/>
                      <a:pt x="326838" y="7359"/>
                      <a:pt x="300064" y="4682"/>
                    </a:cubicBezTo>
                    <a:cubicBezTo>
                      <a:pt x="235715" y="-1753"/>
                      <a:pt x="211078" y="30198"/>
                      <a:pt x="165152" y="64642"/>
                    </a:cubicBezTo>
                    <a:cubicBezTo>
                      <a:pt x="155159" y="79632"/>
                      <a:pt x="148730" y="97749"/>
                      <a:pt x="135172" y="109613"/>
                    </a:cubicBezTo>
                    <a:cubicBezTo>
                      <a:pt x="108055" y="133340"/>
                      <a:pt x="70709" y="144094"/>
                      <a:pt x="45231" y="169573"/>
                    </a:cubicBezTo>
                    <a:lnTo>
                      <a:pt x="15251" y="199554"/>
                    </a:lnTo>
                    <a:cubicBezTo>
                      <a:pt x="-11094" y="278584"/>
                      <a:pt x="-4675" y="214637"/>
                      <a:pt x="45231" y="289495"/>
                    </a:cubicBezTo>
                    <a:cubicBezTo>
                      <a:pt x="53996" y="302642"/>
                      <a:pt x="52547" y="320653"/>
                      <a:pt x="60221" y="334465"/>
                    </a:cubicBezTo>
                    <a:cubicBezTo>
                      <a:pt x="77720" y="365963"/>
                      <a:pt x="120182" y="424406"/>
                      <a:pt x="120182" y="424406"/>
                    </a:cubicBezTo>
                    <a:cubicBezTo>
                      <a:pt x="114461" y="498782"/>
                      <a:pt x="81483" y="723995"/>
                      <a:pt x="135172" y="799160"/>
                    </a:cubicBezTo>
                    <a:cubicBezTo>
                      <a:pt x="154631" y="826403"/>
                      <a:pt x="395903" y="843222"/>
                      <a:pt x="404995" y="844131"/>
                    </a:cubicBezTo>
                    <a:lnTo>
                      <a:pt x="809729" y="829141"/>
                    </a:lnTo>
                    <a:cubicBezTo>
                      <a:pt x="1023600" y="820411"/>
                      <a:pt x="1058311" y="839492"/>
                      <a:pt x="1199473" y="799160"/>
                    </a:cubicBezTo>
                    <a:cubicBezTo>
                      <a:pt x="1214666" y="794819"/>
                      <a:pt x="1229920" y="790394"/>
                      <a:pt x="1244444" y="784170"/>
                    </a:cubicBezTo>
                    <a:cubicBezTo>
                      <a:pt x="1264983" y="775368"/>
                      <a:pt x="1284418" y="764183"/>
                      <a:pt x="1304405" y="754190"/>
                    </a:cubicBezTo>
                    <a:cubicBezTo>
                      <a:pt x="1477471" y="581120"/>
                      <a:pt x="1212044" y="837072"/>
                      <a:pt x="1409336" y="679239"/>
                    </a:cubicBezTo>
                    <a:cubicBezTo>
                      <a:pt x="1442444" y="652753"/>
                      <a:pt x="1499277" y="589298"/>
                      <a:pt x="1499277" y="589298"/>
                    </a:cubicBezTo>
                    <a:cubicBezTo>
                      <a:pt x="1509270" y="569311"/>
                      <a:pt x="1518170" y="548739"/>
                      <a:pt x="1529257" y="529337"/>
                    </a:cubicBezTo>
                    <a:cubicBezTo>
                      <a:pt x="1538195" y="513695"/>
                      <a:pt x="1554060" y="501623"/>
                      <a:pt x="1559237" y="484367"/>
                    </a:cubicBezTo>
                    <a:cubicBezTo>
                      <a:pt x="1569390" y="450525"/>
                      <a:pt x="1569231" y="414413"/>
                      <a:pt x="1574228" y="379436"/>
                    </a:cubicBezTo>
                    <a:cubicBezTo>
                      <a:pt x="1569231" y="294492"/>
                      <a:pt x="1579875" y="207154"/>
                      <a:pt x="1559237" y="124603"/>
                    </a:cubicBezTo>
                    <a:cubicBezTo>
                      <a:pt x="1553178" y="100365"/>
                      <a:pt x="1520463" y="92873"/>
                      <a:pt x="1499277" y="79632"/>
                    </a:cubicBezTo>
                    <a:cubicBezTo>
                      <a:pt x="1411758" y="24932"/>
                      <a:pt x="1390882" y="45616"/>
                      <a:pt x="1259434" y="34662"/>
                    </a:cubicBezTo>
                    <a:cubicBezTo>
                      <a:pt x="937706" y="-45769"/>
                      <a:pt x="534909" y="39659"/>
                      <a:pt x="375014" y="34662"/>
                    </a:cubicBezTo>
                    <a:close/>
                  </a:path>
                </a:pathLst>
              </a:cu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9263BBB-C98A-408E-BFBE-6647EB214C3A}"/>
                  </a:ext>
                </a:extLst>
              </p:cNvPr>
              <p:cNvSpPr/>
              <p:nvPr/>
            </p:nvSpPr>
            <p:spPr>
              <a:xfrm>
                <a:off x="3125448" y="5959897"/>
                <a:ext cx="314794" cy="512866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4C4C7D4-6776-4BC3-A7CD-30EF3B1C744F}"/>
                </a:ext>
              </a:extLst>
            </p:cNvPr>
            <p:cNvSpPr/>
            <p:nvPr/>
          </p:nvSpPr>
          <p:spPr>
            <a:xfrm>
              <a:off x="3326962" y="1451926"/>
              <a:ext cx="314794" cy="51286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887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5C23-6667-4C0C-B296-4ABE0370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562" y="0"/>
            <a:ext cx="5142875" cy="724695"/>
          </a:xfrm>
        </p:spPr>
        <p:txBody>
          <a:bodyPr/>
          <a:lstStyle/>
          <a:p>
            <a:r>
              <a:rPr lang="en-US" dirty="0"/>
              <a:t>0. </a:t>
            </a:r>
            <a:r>
              <a:rPr lang="en-US" dirty="0" err="1"/>
              <a:t>Membuat</a:t>
            </a:r>
            <a:r>
              <a:rPr lang="en-US" dirty="0"/>
              <a:t> Window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9A1ABB-4E05-45E7-8131-00E9ED09568B}"/>
              </a:ext>
            </a:extLst>
          </p:cNvPr>
          <p:cNvSpPr txBox="1">
            <a:spLocks/>
          </p:cNvSpPr>
          <p:nvPr/>
        </p:nvSpPr>
        <p:spPr>
          <a:xfrm>
            <a:off x="268573" y="1343465"/>
            <a:ext cx="5712502" cy="551453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from PyQt5.QtCore import *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from PyQt5.QtGui import *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from PyQt5.QtQml import *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from PyQt5.QtWidgets import 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from PyQt5.QtQuick import *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import sys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class table(</a:t>
            </a:r>
            <a:r>
              <a:rPr lang="en-US" dirty="0" err="1"/>
              <a:t>QObject</a:t>
            </a:r>
            <a:r>
              <a:rPr lang="en-US" dirty="0"/>
              <a:t>):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parent = None):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super().__</a:t>
            </a:r>
            <a:r>
              <a:rPr lang="en-US" dirty="0" err="1"/>
              <a:t>init</a:t>
            </a:r>
            <a:r>
              <a:rPr lang="en-US" dirty="0"/>
              <a:t>__(parent)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</a:t>
            </a:r>
            <a:r>
              <a:rPr lang="en-US" dirty="0" err="1"/>
              <a:t>self.app</a:t>
            </a:r>
            <a:r>
              <a:rPr lang="en-US" dirty="0"/>
              <a:t> = </a:t>
            </a:r>
            <a:r>
              <a:rPr lang="en-US" dirty="0" err="1"/>
              <a:t>QApplication</a:t>
            </a:r>
            <a:r>
              <a:rPr lang="en-US" dirty="0"/>
              <a:t>(</a:t>
            </a:r>
            <a:r>
              <a:rPr lang="en-US" dirty="0" err="1"/>
              <a:t>sys.argv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</a:t>
            </a:r>
            <a:r>
              <a:rPr lang="en-US" dirty="0" err="1"/>
              <a:t>self.engine</a:t>
            </a:r>
            <a:r>
              <a:rPr lang="en-US" dirty="0"/>
              <a:t> = </a:t>
            </a:r>
            <a:r>
              <a:rPr lang="en-US" dirty="0" err="1"/>
              <a:t>QQmlApplicationEngine</a:t>
            </a:r>
            <a:r>
              <a:rPr lang="en-US" dirty="0"/>
              <a:t>(self)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</a:t>
            </a:r>
            <a:r>
              <a:rPr lang="en-US" dirty="0" err="1"/>
              <a:t>self.engine.rootContext</a:t>
            </a:r>
            <a:r>
              <a:rPr lang="en-US" dirty="0"/>
              <a:t>().</a:t>
            </a:r>
            <a:r>
              <a:rPr lang="en-US" dirty="0" err="1"/>
              <a:t>setContextProperty</a:t>
            </a:r>
            <a:r>
              <a:rPr lang="en-US" dirty="0"/>
              <a:t>("backend", self)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</a:t>
            </a:r>
            <a:r>
              <a:rPr lang="en-US" dirty="0" err="1"/>
              <a:t>self.engine.load</a:t>
            </a:r>
            <a:r>
              <a:rPr lang="en-US" dirty="0"/>
              <a:t>(</a:t>
            </a:r>
            <a:r>
              <a:rPr lang="en-US" dirty="0" err="1"/>
              <a:t>QUrl</a:t>
            </a:r>
            <a:r>
              <a:rPr lang="en-US" dirty="0"/>
              <a:t>("</a:t>
            </a:r>
            <a:r>
              <a:rPr lang="en-US" dirty="0" err="1"/>
              <a:t>main.qml</a:t>
            </a:r>
            <a:r>
              <a:rPr lang="en-US" dirty="0"/>
              <a:t>"))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</a:t>
            </a:r>
            <a:r>
              <a:rPr lang="en-US" dirty="0" err="1"/>
              <a:t>sys.exit</a:t>
            </a:r>
            <a:r>
              <a:rPr lang="en-US" dirty="0"/>
              <a:t>(</a:t>
            </a:r>
            <a:r>
              <a:rPr lang="en-US" dirty="0" err="1"/>
              <a:t>self.app.exec</a:t>
            </a:r>
            <a:r>
              <a:rPr lang="en-US" dirty="0"/>
              <a:t>_())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__name__ == "__main__":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main = table()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471004-C909-4359-B947-6987485E7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1752740"/>
            <a:ext cx="5042095" cy="48686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QtQuick</a:t>
            </a:r>
            <a:r>
              <a:rPr lang="en-US" dirty="0"/>
              <a:t> 2.12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QtQuick.Window</a:t>
            </a:r>
            <a:r>
              <a:rPr lang="en-US" dirty="0"/>
              <a:t> 2.13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QtQuick.Controls</a:t>
            </a:r>
            <a:r>
              <a:rPr lang="en-US" dirty="0"/>
              <a:t> 2.0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QtQuick.Controls.Styles</a:t>
            </a:r>
            <a:r>
              <a:rPr lang="en-US" dirty="0"/>
              <a:t> 1.4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QtQuick.Extras</a:t>
            </a:r>
            <a:r>
              <a:rPr lang="en-US" dirty="0"/>
              <a:t> 1.4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QtQuick.Extras.Private</a:t>
            </a:r>
            <a:r>
              <a:rPr lang="en-US" dirty="0"/>
              <a:t> 1.0</a:t>
            </a:r>
          </a:p>
          <a:p>
            <a:pPr marL="0" indent="0">
              <a:buNone/>
            </a:pPr>
            <a:r>
              <a:rPr lang="en-US" dirty="0"/>
              <a:t>Window {</a:t>
            </a:r>
          </a:p>
          <a:p>
            <a:pPr marL="0" indent="0">
              <a:buNone/>
            </a:pPr>
            <a:r>
              <a:rPr lang="en-US" dirty="0"/>
              <a:t>	id : root</a:t>
            </a:r>
          </a:p>
          <a:p>
            <a:pPr marL="0" indent="0">
              <a:buNone/>
            </a:pPr>
            <a:r>
              <a:rPr lang="en-US" dirty="0"/>
              <a:t>	width: 400</a:t>
            </a:r>
          </a:p>
          <a:p>
            <a:pPr marL="0" indent="0">
              <a:buNone/>
            </a:pPr>
            <a:r>
              <a:rPr lang="en-US" dirty="0"/>
              <a:t>	height: 400</a:t>
            </a:r>
          </a:p>
          <a:p>
            <a:pPr marL="0" indent="0">
              <a:buNone/>
            </a:pPr>
            <a:r>
              <a:rPr lang="en-US" dirty="0"/>
              <a:t>	title:"</a:t>
            </a:r>
            <a:r>
              <a:rPr lang="en-US" dirty="0" err="1"/>
              <a:t>membuat</a:t>
            </a:r>
            <a:r>
              <a:rPr lang="en-US" dirty="0"/>
              <a:t> windows"</a:t>
            </a:r>
          </a:p>
          <a:p>
            <a:pPr marL="0" indent="0">
              <a:buNone/>
            </a:pPr>
            <a:r>
              <a:rPr lang="en-US" dirty="0"/>
              <a:t>	color : "pink"</a:t>
            </a:r>
          </a:p>
          <a:p>
            <a:pPr marL="0" indent="0">
              <a:buNone/>
            </a:pPr>
            <a:r>
              <a:rPr lang="en-US" dirty="0"/>
              <a:t>    	visible: true</a:t>
            </a:r>
          </a:p>
          <a:p>
            <a:pPr marL="0" indent="0">
              <a:buNone/>
            </a:pPr>
            <a:r>
              <a:rPr lang="en-US" dirty="0"/>
              <a:t>    	//flags: </a:t>
            </a:r>
            <a:r>
              <a:rPr lang="en-US" dirty="0" err="1"/>
              <a:t>Qt.WindowMaximized</a:t>
            </a:r>
            <a:r>
              <a:rPr lang="en-US" dirty="0"/>
              <a:t> //</a:t>
            </a:r>
            <a:r>
              <a:rPr lang="en-US" dirty="0" err="1"/>
              <a:t>Qt.Dialog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043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D46E-AB4B-4EE1-9687-5D8EB771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48" y="134936"/>
            <a:ext cx="10515600" cy="596583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1F8D41-F9AE-47E2-B246-7C4CD212A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130062"/>
            <a:ext cx="12182621" cy="3727938"/>
          </a:xfrm>
        </p:spPr>
        <p:txBody>
          <a:bodyPr>
            <a:normAutofit/>
          </a:bodyPr>
          <a:lstStyle/>
          <a:p>
            <a:r>
              <a:rPr lang="en-US" sz="2400" dirty="0"/>
              <a:t>Name : Muhammad </a:t>
            </a:r>
            <a:r>
              <a:rPr lang="en-US" sz="2400" dirty="0" err="1"/>
              <a:t>Husni</a:t>
            </a:r>
            <a:r>
              <a:rPr lang="en-US" sz="2400" dirty="0"/>
              <a:t> </a:t>
            </a:r>
            <a:r>
              <a:rPr lang="en-US" sz="2400" dirty="0" err="1"/>
              <a:t>Muttaqin</a:t>
            </a:r>
            <a:r>
              <a:rPr lang="en-US" sz="2400" dirty="0"/>
              <a:t>, S. Pd. </a:t>
            </a:r>
          </a:p>
          <a:p>
            <a:r>
              <a:rPr lang="en-US" sz="2400" dirty="0"/>
              <a:t>Birth date : 5 June 1998</a:t>
            </a:r>
          </a:p>
          <a:p>
            <a:r>
              <a:rPr lang="en-US" sz="2400" dirty="0"/>
              <a:t>Hometown : Bandung</a:t>
            </a:r>
          </a:p>
          <a:p>
            <a:r>
              <a:rPr lang="en-US" sz="2400" dirty="0"/>
              <a:t>Current Job : python programmer at PT </a:t>
            </a:r>
            <a:r>
              <a:rPr lang="en-US" sz="2400" dirty="0" err="1"/>
              <a:t>Syergie</a:t>
            </a:r>
            <a:r>
              <a:rPr lang="en-US" sz="2400" dirty="0"/>
              <a:t> </a:t>
            </a:r>
            <a:r>
              <a:rPr lang="en-US" sz="2400" dirty="0" err="1"/>
              <a:t>Indoprima</a:t>
            </a:r>
            <a:r>
              <a:rPr lang="en-US" sz="2400" dirty="0"/>
              <a:t> and part time teacher</a:t>
            </a:r>
          </a:p>
          <a:p>
            <a:r>
              <a:rPr lang="en-US" sz="2400" dirty="0"/>
              <a:t>Experiences :</a:t>
            </a:r>
          </a:p>
          <a:p>
            <a:pPr marL="0" indent="0">
              <a:buNone/>
            </a:pPr>
            <a:r>
              <a:rPr lang="en-US" sz="2400" dirty="0"/>
              <a:t> - 2019 - 2020 : Dynamics Positioning System engineer  on cable ship (PT </a:t>
            </a:r>
            <a:r>
              <a:rPr lang="en-US" sz="2400" dirty="0" err="1"/>
              <a:t>Syergie</a:t>
            </a:r>
            <a:r>
              <a:rPr lang="en-US" sz="2400" dirty="0"/>
              <a:t> </a:t>
            </a:r>
            <a:r>
              <a:rPr lang="en-US" sz="2400" dirty="0" err="1"/>
              <a:t>Indoprima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- 2021 - 2022  : Electronics and control system engineer for Vent-I (PT </a:t>
            </a:r>
            <a:r>
              <a:rPr lang="en-US" sz="2400" dirty="0" err="1"/>
              <a:t>Syergie</a:t>
            </a:r>
            <a:r>
              <a:rPr lang="en-US" sz="2400" dirty="0"/>
              <a:t> </a:t>
            </a:r>
            <a:r>
              <a:rPr lang="en-US" sz="2400" dirty="0" err="1"/>
              <a:t>Automa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- 2022 – now : Python Programmer PT </a:t>
            </a:r>
            <a:r>
              <a:rPr lang="en-US" sz="2400" dirty="0" err="1"/>
              <a:t>Syergie</a:t>
            </a:r>
            <a:r>
              <a:rPr lang="en-US" sz="2400" dirty="0"/>
              <a:t> </a:t>
            </a:r>
            <a:r>
              <a:rPr lang="en-US" sz="2400" dirty="0" err="1"/>
              <a:t>Indoprima</a:t>
            </a:r>
            <a:r>
              <a:rPr lang="en-US" sz="2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127A0E-C1D3-41BC-900C-870887A59D1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664" y="433228"/>
            <a:ext cx="3374083" cy="2529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9567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9AA0C-EF11-4085-B41E-970D8C721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Membuat</a:t>
            </a:r>
            <a:r>
              <a:rPr lang="en-US" dirty="0"/>
              <a:t> Text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B92E15-AF6D-45B6-A755-6AADAD829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1351" y="2396002"/>
            <a:ext cx="3752850" cy="4096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Rectangle{</a:t>
            </a:r>
          </a:p>
          <a:p>
            <a:pPr marL="0" indent="0">
              <a:buNone/>
            </a:pPr>
            <a:r>
              <a:rPr lang="en-US" dirty="0"/>
              <a:t>	……</a:t>
            </a:r>
          </a:p>
          <a:p>
            <a:pPr marL="0" indent="0">
              <a:buNone/>
            </a:pPr>
            <a:r>
              <a:rPr lang="en-US" dirty="0"/>
              <a:t>	Text{</a:t>
            </a:r>
          </a:p>
          <a:p>
            <a:pPr marL="0" indent="0">
              <a:buNone/>
            </a:pPr>
            <a:r>
              <a:rPr lang="en-US" dirty="0"/>
              <a:t>		………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305C6-C0E2-4C56-BA93-1F182D181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02" t="5324" r="23797" b="69166"/>
          <a:stretch/>
        </p:blipFill>
        <p:spPr>
          <a:xfrm>
            <a:off x="299235" y="2590800"/>
            <a:ext cx="6273015" cy="240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53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31B1-DCFF-4502-BB1C-0292FAC7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Membuat</a:t>
            </a:r>
            <a:r>
              <a:rPr lang="en-US" dirty="0"/>
              <a:t>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F7CF56-42C8-4863-B0D1-5D46A6CEA43F}"/>
              </a:ext>
            </a:extLst>
          </p:cNvPr>
          <p:cNvSpPr txBox="1"/>
          <p:nvPr/>
        </p:nvSpPr>
        <p:spPr>
          <a:xfrm>
            <a:off x="0" y="2514600"/>
            <a:ext cx="4876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Rectangle{</a:t>
            </a:r>
          </a:p>
          <a:p>
            <a:r>
              <a:rPr lang="en-US" dirty="0"/>
              <a:t>		</a:t>
            </a:r>
          </a:p>
          <a:p>
            <a:r>
              <a:rPr lang="en-US" dirty="0" err="1"/>
              <a:t>anchors.horizontalCenter</a:t>
            </a:r>
            <a:r>
              <a:rPr lang="en-US" dirty="0"/>
              <a:t>: </a:t>
            </a:r>
            <a:r>
              <a:rPr lang="en-US" dirty="0" err="1"/>
              <a:t>parent.horizontalCenter</a:t>
            </a:r>
            <a:endParaRPr lang="en-US" dirty="0"/>
          </a:p>
          <a:p>
            <a:r>
              <a:rPr lang="en-US" dirty="0"/>
              <a:t>y:20</a:t>
            </a:r>
          </a:p>
          <a:p>
            <a:r>
              <a:rPr lang="en-US" dirty="0"/>
              <a:t>width : 400</a:t>
            </a:r>
          </a:p>
          <a:p>
            <a:r>
              <a:rPr lang="en-US" dirty="0"/>
              <a:t>height : 120</a:t>
            </a:r>
          </a:p>
          <a:p>
            <a:r>
              <a:rPr lang="en-US" dirty="0"/>
              <a:t>color : "#04b6f0"</a:t>
            </a:r>
          </a:p>
          <a:p>
            <a:r>
              <a:rPr lang="en-US" dirty="0" err="1"/>
              <a:t>border.color</a:t>
            </a:r>
            <a:r>
              <a:rPr lang="en-US" dirty="0"/>
              <a:t>: "white"</a:t>
            </a:r>
          </a:p>
          <a:p>
            <a:r>
              <a:rPr lang="en-US" dirty="0" err="1"/>
              <a:t>border.width</a:t>
            </a:r>
            <a:r>
              <a:rPr lang="en-US" dirty="0"/>
              <a:t>: 5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D07C6E-49CB-4675-BB81-2959D2E9BEC9}"/>
              </a:ext>
            </a:extLst>
          </p:cNvPr>
          <p:cNvSpPr txBox="1"/>
          <p:nvPr/>
        </p:nvSpPr>
        <p:spPr>
          <a:xfrm>
            <a:off x="5257800" y="2514600"/>
            <a:ext cx="6934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Text{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</a:t>
            </a:r>
            <a:r>
              <a:rPr lang="en-US" dirty="0" err="1"/>
              <a:t>anchors.horizontalCenter</a:t>
            </a:r>
            <a:r>
              <a:rPr lang="en-US" dirty="0"/>
              <a:t>: </a:t>
            </a:r>
            <a:r>
              <a:rPr lang="en-US" dirty="0" err="1"/>
              <a:t>parent.horizontalCenter</a:t>
            </a:r>
            <a:endParaRPr lang="en-US" dirty="0"/>
          </a:p>
          <a:p>
            <a:r>
              <a:rPr lang="en-US" dirty="0"/>
              <a:t>	y: 5</a:t>
            </a:r>
          </a:p>
          <a:p>
            <a:r>
              <a:rPr lang="en-US" dirty="0"/>
              <a:t>	//</a:t>
            </a:r>
            <a:r>
              <a:rPr lang="en-US" dirty="0" err="1"/>
              <a:t>anchors.verticalCenter</a:t>
            </a:r>
            <a:r>
              <a:rPr lang="en-US" dirty="0"/>
              <a:t>: </a:t>
            </a:r>
            <a:r>
              <a:rPr lang="en-US" dirty="0" err="1"/>
              <a:t>parent.verticalCenter</a:t>
            </a:r>
            <a:endParaRPr lang="en-US" dirty="0"/>
          </a:p>
          <a:p>
            <a:r>
              <a:rPr lang="en-US" dirty="0"/>
              <a:t>	width : 400</a:t>
            </a:r>
          </a:p>
          <a:p>
            <a:r>
              <a:rPr lang="en-US" dirty="0"/>
              <a:t>	text : "</a:t>
            </a:r>
            <a:r>
              <a:rPr lang="en-US" dirty="0" err="1"/>
              <a:t>Ardumeka</a:t>
            </a:r>
            <a:r>
              <a:rPr lang="en-US" dirty="0"/>
              <a:t> </a:t>
            </a:r>
            <a:r>
              <a:rPr lang="en-US" dirty="0" err="1"/>
              <a:t>PyGame</a:t>
            </a:r>
            <a:r>
              <a:rPr lang="en-US" dirty="0"/>
              <a:t> Joystick Benchmark"</a:t>
            </a:r>
          </a:p>
          <a:p>
            <a:r>
              <a:rPr lang="en-US" dirty="0"/>
              <a:t>	</a:t>
            </a:r>
            <a:r>
              <a:rPr lang="en-US" dirty="0" err="1"/>
              <a:t>wrapMode</a:t>
            </a:r>
            <a:r>
              <a:rPr lang="en-US" dirty="0"/>
              <a:t>: </a:t>
            </a:r>
            <a:r>
              <a:rPr lang="en-US" dirty="0" err="1"/>
              <a:t>Text.WordWrap</a:t>
            </a:r>
            <a:r>
              <a:rPr lang="en-US" dirty="0"/>
              <a:t> </a:t>
            </a:r>
          </a:p>
          <a:p>
            <a:r>
              <a:rPr lang="en-US" dirty="0"/>
              <a:t>	</a:t>
            </a:r>
            <a:r>
              <a:rPr lang="en-US" dirty="0" err="1"/>
              <a:t>horizontalAlignment</a:t>
            </a:r>
            <a:r>
              <a:rPr lang="en-US" dirty="0"/>
              <a:t>: </a:t>
            </a:r>
            <a:r>
              <a:rPr lang="en-US" dirty="0" err="1"/>
              <a:t>Text.AlignHCenter</a:t>
            </a:r>
            <a:r>
              <a:rPr lang="en-US" dirty="0"/>
              <a:t>//</a:t>
            </a:r>
            <a:r>
              <a:rPr lang="en-US" dirty="0" err="1"/>
              <a:t>Text.AlignJustify</a:t>
            </a:r>
            <a:endParaRPr lang="en-US" dirty="0"/>
          </a:p>
          <a:p>
            <a:r>
              <a:rPr lang="en-US" dirty="0"/>
              <a:t>	color : "#111111"</a:t>
            </a:r>
          </a:p>
          <a:p>
            <a:r>
              <a:rPr lang="en-US" dirty="0"/>
              <a:t>	</a:t>
            </a:r>
            <a:r>
              <a:rPr lang="en-US" dirty="0" err="1"/>
              <a:t>font.pixelSize</a:t>
            </a:r>
            <a:r>
              <a:rPr lang="en-US" dirty="0"/>
              <a:t> : 25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8909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9113-FE37-4F55-B79E-75EDC710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gambar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D933A-B228-4093-8D01-D7D02C3DFE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764" t="5324" r="2351" b="69166"/>
          <a:stretch/>
        </p:blipFill>
        <p:spPr>
          <a:xfrm>
            <a:off x="247650" y="2074323"/>
            <a:ext cx="3314700" cy="35394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EA6FAE-5A11-49EE-B628-1C89A3CA1440}"/>
              </a:ext>
            </a:extLst>
          </p:cNvPr>
          <p:cNvSpPr txBox="1"/>
          <p:nvPr/>
        </p:nvSpPr>
        <p:spPr>
          <a:xfrm>
            <a:off x="4305300" y="1905506"/>
            <a:ext cx="516255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r>
              <a:rPr lang="en-US" sz="2400" dirty="0"/>
              <a:t>Image{</a:t>
            </a:r>
          </a:p>
          <a:p>
            <a:r>
              <a:rPr lang="en-US" sz="2400" dirty="0"/>
              <a:t>		x : 650</a:t>
            </a:r>
          </a:p>
          <a:p>
            <a:r>
              <a:rPr lang="en-US" sz="2400" dirty="0"/>
              <a:t>		y : 20</a:t>
            </a:r>
          </a:p>
          <a:p>
            <a:r>
              <a:rPr lang="en-US" sz="2400" dirty="0"/>
              <a:t>		width : 120</a:t>
            </a:r>
          </a:p>
          <a:p>
            <a:r>
              <a:rPr lang="en-US" sz="2400" dirty="0"/>
              <a:t>		height : 120</a:t>
            </a:r>
          </a:p>
          <a:p>
            <a:r>
              <a:rPr lang="en-US" sz="2400" dirty="0"/>
              <a:t>		source : "pygame.png"</a:t>
            </a:r>
          </a:p>
          <a:p>
            <a:r>
              <a:rPr lang="en-US" sz="2400" dirty="0"/>
              <a:t>		</a:t>
            </a:r>
          </a:p>
          <a:p>
            <a:r>
              <a:rPr lang="en-US" sz="2400" dirty="0"/>
              <a:t>	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292A6D-D8AE-42E0-927F-B3D4EF6F164C}"/>
              </a:ext>
            </a:extLst>
          </p:cNvPr>
          <p:cNvSpPr txBox="1"/>
          <p:nvPr/>
        </p:nvSpPr>
        <p:spPr>
          <a:xfrm>
            <a:off x="5010150" y="5613750"/>
            <a:ext cx="60769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Catatan</a:t>
            </a:r>
            <a:r>
              <a:rPr lang="en-US" sz="2400" dirty="0"/>
              <a:t> : File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di folder yang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7117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CD292-B7C0-4674-9875-9B28311F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Joystick Button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DCC6A-67BA-4C66-9EE4-53A0C9E78B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67" t="55989" r="8538" b="7886"/>
          <a:stretch/>
        </p:blipFill>
        <p:spPr>
          <a:xfrm>
            <a:off x="476250" y="1962150"/>
            <a:ext cx="3895266" cy="3810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00AAFC-DC92-4438-9819-0F216C944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9151" y="1962150"/>
            <a:ext cx="3752850" cy="4096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Rectangle{</a:t>
            </a:r>
          </a:p>
          <a:p>
            <a:pPr marL="0" indent="0">
              <a:buNone/>
            </a:pPr>
            <a:r>
              <a:rPr lang="en-US" dirty="0"/>
              <a:t>	……</a:t>
            </a:r>
          </a:p>
          <a:p>
            <a:pPr marL="0" indent="0">
              <a:buNone/>
            </a:pPr>
            <a:r>
              <a:rPr lang="en-US" dirty="0"/>
              <a:t>	Text{</a:t>
            </a:r>
          </a:p>
          <a:p>
            <a:pPr marL="0" indent="0">
              <a:buNone/>
            </a:pPr>
            <a:r>
              <a:rPr lang="en-US" dirty="0"/>
              <a:t>		………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94D5CA-B4D5-4127-A3B5-9686D5CE0494}"/>
              </a:ext>
            </a:extLst>
          </p:cNvPr>
          <p:cNvSpPr txBox="1">
            <a:spLocks/>
          </p:cNvSpPr>
          <p:nvPr/>
        </p:nvSpPr>
        <p:spPr>
          <a:xfrm>
            <a:off x="8087186" y="1962149"/>
            <a:ext cx="3752850" cy="4096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Timer{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id : </a:t>
            </a:r>
            <a:r>
              <a:rPr lang="en-US" dirty="0" err="1"/>
              <a:t>gui_timer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……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D9EF8-B402-45A3-9EF1-06D766F41066}"/>
              </a:ext>
            </a:extLst>
          </p:cNvPr>
          <p:cNvSpPr txBox="1"/>
          <p:nvPr/>
        </p:nvSpPr>
        <p:spPr>
          <a:xfrm>
            <a:off x="4629151" y="5458857"/>
            <a:ext cx="71818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Catatan</a:t>
            </a:r>
            <a:r>
              <a:rPr lang="en-US" sz="2400" dirty="0"/>
              <a:t> : </a:t>
            </a:r>
            <a:r>
              <a:rPr lang="en-US" sz="2400" dirty="0" err="1"/>
              <a:t>materi</a:t>
            </a:r>
            <a:r>
              <a:rPr lang="en-US" sz="2400" dirty="0"/>
              <a:t> </a:t>
            </a:r>
            <a:r>
              <a:rPr lang="en-US" sz="2400" dirty="0" err="1"/>
              <a:t>detailnya</a:t>
            </a:r>
            <a:r>
              <a:rPr lang="en-US" sz="2400" dirty="0"/>
              <a:t> </a:t>
            </a:r>
            <a:r>
              <a:rPr lang="en-US" sz="2400" dirty="0" err="1"/>
              <a:t>pengembangan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materi</a:t>
            </a:r>
            <a:r>
              <a:rPr lang="en-US" sz="2400" dirty="0"/>
              <a:t> variable transfer. Goal </a:t>
            </a:r>
            <a:r>
              <a:rPr lang="en-US" sz="2400" dirty="0" err="1"/>
              <a:t>nya</a:t>
            </a:r>
            <a:r>
              <a:rPr lang="en-US" sz="2400" dirty="0"/>
              <a:t> Ketika </a:t>
            </a:r>
            <a:r>
              <a:rPr lang="en-US" sz="2400" dirty="0" err="1"/>
              <a:t>tombol</a:t>
            </a:r>
            <a:r>
              <a:rPr lang="en-US" sz="2400" dirty="0"/>
              <a:t> joystick </a:t>
            </a:r>
            <a:r>
              <a:rPr lang="en-US" sz="2400" dirty="0" err="1"/>
              <a:t>ditekan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kotak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berubah</a:t>
            </a:r>
            <a:r>
              <a:rPr lang="en-US" sz="2400" dirty="0"/>
              <a:t> </a:t>
            </a:r>
            <a:r>
              <a:rPr lang="en-US" sz="2400" dirty="0" err="1"/>
              <a:t>warna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7372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8188-859F-4FE5-8630-A993D0DCC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python with </a:t>
            </a:r>
            <a:r>
              <a:rPr lang="en-US" dirty="0" err="1"/>
              <a:t>qml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C5B499-C43D-46D5-B5EC-0175AE4106F7}"/>
              </a:ext>
            </a:extLst>
          </p:cNvPr>
          <p:cNvSpPr txBox="1"/>
          <p:nvPr/>
        </p:nvSpPr>
        <p:spPr>
          <a:xfrm>
            <a:off x="4475870" y="1367522"/>
            <a:ext cx="5627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Python =&gt; QML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1E72FB-15FC-48A6-8374-205A192BED8A}"/>
              </a:ext>
            </a:extLst>
          </p:cNvPr>
          <p:cNvSpPr/>
          <p:nvPr/>
        </p:nvSpPr>
        <p:spPr>
          <a:xfrm>
            <a:off x="6451210" y="2693085"/>
            <a:ext cx="574079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Timer{</a:t>
            </a:r>
          </a:p>
          <a:p>
            <a:r>
              <a:rPr lang="en-US" dirty="0"/>
              <a:t>		</a:t>
            </a:r>
            <a:r>
              <a:rPr lang="en-US" dirty="0" err="1"/>
              <a:t>id:transferdata</a:t>
            </a:r>
            <a:endParaRPr lang="en-US" dirty="0"/>
          </a:p>
          <a:p>
            <a:r>
              <a:rPr lang="en-US" dirty="0"/>
              <a:t>		interval: 50</a:t>
            </a:r>
          </a:p>
          <a:p>
            <a:r>
              <a:rPr lang="en-US" dirty="0"/>
              <a:t>		repeat: true</a:t>
            </a:r>
          </a:p>
          <a:p>
            <a:r>
              <a:rPr lang="en-US" dirty="0"/>
              <a:t>		running: true</a:t>
            </a:r>
          </a:p>
          <a:p>
            <a:r>
              <a:rPr lang="en-US" dirty="0"/>
              <a:t>		</a:t>
            </a:r>
            <a:r>
              <a:rPr lang="en-US" dirty="0" err="1"/>
              <a:t>onTriggered</a:t>
            </a:r>
            <a:r>
              <a:rPr lang="en-US" dirty="0"/>
              <a:t>: {</a:t>
            </a:r>
          </a:p>
          <a:p>
            <a:r>
              <a:rPr lang="en-US" dirty="0"/>
              <a:t>		</a:t>
            </a:r>
            <a:r>
              <a:rPr lang="en-US" dirty="0" err="1"/>
              <a:t>pot_val.text</a:t>
            </a:r>
            <a:r>
              <a:rPr lang="en-US" dirty="0"/>
              <a:t> = </a:t>
            </a:r>
            <a:r>
              <a:rPr lang="en-US" dirty="0" err="1"/>
              <a:t>backend.get_analog</a:t>
            </a:r>
            <a:r>
              <a:rPr lang="en-US" dirty="0"/>
              <a:t>()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42608-495A-41FE-BE8E-D9FA3E008F5B}"/>
              </a:ext>
            </a:extLst>
          </p:cNvPr>
          <p:cNvSpPr/>
          <p:nvPr/>
        </p:nvSpPr>
        <p:spPr>
          <a:xfrm>
            <a:off x="355210" y="352408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##########KIRIM DATA ANALOG KE GAUGE##############</a:t>
            </a:r>
          </a:p>
          <a:p>
            <a:r>
              <a:rPr lang="en-US" dirty="0"/>
              <a:t>    @</a:t>
            </a:r>
            <a:r>
              <a:rPr lang="en-US" dirty="0" err="1"/>
              <a:t>pyqtSlot</a:t>
            </a:r>
            <a:r>
              <a:rPr lang="en-US" dirty="0"/>
              <a:t>(result=float)</a:t>
            </a:r>
          </a:p>
          <a:p>
            <a:r>
              <a:rPr lang="en-US" dirty="0"/>
              <a:t>    def </a:t>
            </a:r>
            <a:r>
              <a:rPr lang="en-US" dirty="0" err="1"/>
              <a:t>get_analog</a:t>
            </a:r>
            <a:r>
              <a:rPr lang="en-US" dirty="0"/>
              <a:t>(self):  return analog</a:t>
            </a:r>
          </a:p>
        </p:txBody>
      </p:sp>
    </p:spTree>
    <p:extLst>
      <p:ext uri="{BB962C8B-B14F-4D97-AF65-F5344CB8AC3E}">
        <p14:creationId xmlns:p14="http://schemas.microsoft.com/office/powerpoint/2010/main" val="629500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1800-529C-4D64-BC3A-994716D13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Joystick Hats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F97913-6E77-4163-AEF3-C55A1CE4E1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09" t="55133" r="63496" b="8742"/>
          <a:stretch/>
        </p:blipFill>
        <p:spPr>
          <a:xfrm>
            <a:off x="571500" y="1825625"/>
            <a:ext cx="3895266" cy="3810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0AD54A-B422-4AA7-857C-8C5124BC0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6851" y="1825625"/>
            <a:ext cx="3752850" cy="4096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Rectangle{</a:t>
            </a:r>
          </a:p>
          <a:p>
            <a:pPr marL="0" indent="0">
              <a:buNone/>
            </a:pPr>
            <a:r>
              <a:rPr lang="en-US" dirty="0"/>
              <a:t>	……</a:t>
            </a:r>
          </a:p>
          <a:p>
            <a:pPr marL="0" indent="0">
              <a:buNone/>
            </a:pPr>
            <a:r>
              <a:rPr lang="en-US" dirty="0"/>
              <a:t>	Canvas{</a:t>
            </a:r>
          </a:p>
          <a:p>
            <a:pPr marL="0" indent="0">
              <a:buNone/>
            </a:pPr>
            <a:r>
              <a:rPr lang="en-US" dirty="0"/>
              <a:t>		………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483719-3EC8-4A31-A56E-141BD88C6B15}"/>
              </a:ext>
            </a:extLst>
          </p:cNvPr>
          <p:cNvSpPr txBox="1"/>
          <p:nvPr/>
        </p:nvSpPr>
        <p:spPr>
          <a:xfrm>
            <a:off x="4648201" y="5035460"/>
            <a:ext cx="71818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Catatan</a:t>
            </a:r>
            <a:r>
              <a:rPr lang="en-US" sz="2400" dirty="0"/>
              <a:t> : </a:t>
            </a:r>
            <a:r>
              <a:rPr lang="en-US" sz="2400" dirty="0" err="1"/>
              <a:t>materi</a:t>
            </a:r>
            <a:r>
              <a:rPr lang="en-US" sz="2400" dirty="0"/>
              <a:t> </a:t>
            </a:r>
            <a:r>
              <a:rPr lang="en-US" sz="2400" dirty="0" err="1"/>
              <a:t>detailnya</a:t>
            </a:r>
            <a:r>
              <a:rPr lang="en-US" sz="2400" dirty="0"/>
              <a:t> </a:t>
            </a:r>
            <a:r>
              <a:rPr lang="en-US" sz="2400" dirty="0" err="1"/>
              <a:t>pengembangan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materi</a:t>
            </a:r>
            <a:r>
              <a:rPr lang="en-US" sz="2400" dirty="0"/>
              <a:t> variable transfer. Goal </a:t>
            </a:r>
            <a:r>
              <a:rPr lang="en-US" sz="2400" dirty="0" err="1"/>
              <a:t>nya</a:t>
            </a:r>
            <a:r>
              <a:rPr lang="en-US" sz="2400" dirty="0"/>
              <a:t> Ketika </a:t>
            </a:r>
            <a:r>
              <a:rPr lang="en-US" sz="2400" dirty="0" err="1"/>
              <a:t>tombol</a:t>
            </a:r>
            <a:r>
              <a:rPr lang="en-US" sz="2400" dirty="0"/>
              <a:t> joystick </a:t>
            </a:r>
            <a:r>
              <a:rPr lang="en-US" sz="2400" dirty="0" err="1"/>
              <a:t>ditekan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segitiga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berubah</a:t>
            </a:r>
            <a:r>
              <a:rPr lang="en-US" sz="2400" dirty="0"/>
              <a:t> </a:t>
            </a:r>
            <a:r>
              <a:rPr lang="en-US" sz="2400" dirty="0" err="1"/>
              <a:t>warna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6273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F6BA-0CFF-4C77-8C84-E5D946FAD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AC89B-66F8-4A90-9110-A2EE0CD6B9CA}"/>
              </a:ext>
            </a:extLst>
          </p:cNvPr>
          <p:cNvSpPr txBox="1"/>
          <p:nvPr/>
        </p:nvSpPr>
        <p:spPr>
          <a:xfrm>
            <a:off x="209550" y="1908393"/>
            <a:ext cx="40957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Rectangle{</a:t>
            </a:r>
          </a:p>
          <a:p>
            <a:r>
              <a:rPr lang="en-US" dirty="0"/>
              <a:t>		//</a:t>
            </a:r>
            <a:r>
              <a:rPr lang="en-US" dirty="0" err="1"/>
              <a:t>bawah</a:t>
            </a:r>
            <a:endParaRPr lang="en-US" dirty="0"/>
          </a:p>
          <a:p>
            <a:r>
              <a:rPr lang="en-US" dirty="0"/>
              <a:t>		x: 130</a:t>
            </a:r>
          </a:p>
          <a:p>
            <a:r>
              <a:rPr lang="en-US" dirty="0"/>
              <a:t>		y: 420</a:t>
            </a:r>
          </a:p>
          <a:p>
            <a:r>
              <a:rPr lang="en-US" dirty="0"/>
              <a:t>		width : 70</a:t>
            </a:r>
          </a:p>
          <a:p>
            <a:r>
              <a:rPr lang="en-US" dirty="0"/>
              <a:t>		height : 70</a:t>
            </a:r>
          </a:p>
          <a:p>
            <a:r>
              <a:rPr lang="en-US" dirty="0"/>
              <a:t>		color : "transparent"</a:t>
            </a:r>
          </a:p>
          <a:p>
            <a:r>
              <a:rPr lang="en-US" dirty="0"/>
              <a:t>		rotation  : 180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ABBFFA-3459-4886-8D8F-2DAEC377CD51}"/>
              </a:ext>
            </a:extLst>
          </p:cNvPr>
          <p:cNvSpPr txBox="1"/>
          <p:nvPr/>
        </p:nvSpPr>
        <p:spPr>
          <a:xfrm>
            <a:off x="5634038" y="1908393"/>
            <a:ext cx="612457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Canvas {</a:t>
            </a:r>
          </a:p>
          <a:p>
            <a:r>
              <a:rPr lang="en-US" dirty="0"/>
              <a:t>        id : </a:t>
            </a:r>
            <a:r>
              <a:rPr lang="en-US" dirty="0" err="1"/>
              <a:t>down_canv</a:t>
            </a:r>
            <a:endParaRPr lang="en-US" dirty="0"/>
          </a:p>
          <a:p>
            <a:r>
              <a:rPr lang="en-US" dirty="0"/>
              <a:t>        width: </a:t>
            </a:r>
            <a:r>
              <a:rPr lang="en-US" dirty="0" err="1"/>
              <a:t>parent.width</a:t>
            </a:r>
            <a:r>
              <a:rPr lang="en-US" dirty="0"/>
              <a:t> ; height: </a:t>
            </a:r>
            <a:r>
              <a:rPr lang="en-US" dirty="0" err="1"/>
              <a:t>parent.height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anchors.centerIn</a:t>
            </a:r>
            <a:r>
              <a:rPr lang="en-US" dirty="0"/>
              <a:t>: parent		</a:t>
            </a:r>
          </a:p>
          <a:p>
            <a:r>
              <a:rPr lang="en-US" dirty="0"/>
              <a:t>        </a:t>
            </a:r>
            <a:r>
              <a:rPr lang="en-US" dirty="0" err="1"/>
              <a:t>onPaint</a:t>
            </a:r>
            <a:r>
              <a:rPr lang="en-US" dirty="0"/>
              <a:t>: {</a:t>
            </a:r>
          </a:p>
          <a:p>
            <a:r>
              <a:rPr lang="en-US" dirty="0"/>
              <a:t>            var </a:t>
            </a:r>
            <a:r>
              <a:rPr lang="en-US" dirty="0" err="1"/>
              <a:t>ctx</a:t>
            </a:r>
            <a:r>
              <a:rPr lang="en-US" dirty="0"/>
              <a:t> = </a:t>
            </a:r>
            <a:r>
              <a:rPr lang="en-US" dirty="0" err="1"/>
              <a:t>getContext</a:t>
            </a:r>
            <a:r>
              <a:rPr lang="en-US" dirty="0"/>
              <a:t>("2d")</a:t>
            </a:r>
          </a:p>
          <a:p>
            <a:r>
              <a:rPr lang="en-US" dirty="0"/>
              <a:t>            </a:t>
            </a:r>
            <a:r>
              <a:rPr lang="en-US" dirty="0" err="1"/>
              <a:t>ctx.beginPath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ctx.moveTo</a:t>
            </a:r>
            <a:r>
              <a:rPr lang="en-US" dirty="0"/>
              <a:t>((width )/2, 10);</a:t>
            </a:r>
          </a:p>
          <a:p>
            <a:r>
              <a:rPr lang="en-US" dirty="0"/>
              <a:t>            </a:t>
            </a:r>
            <a:r>
              <a:rPr lang="en-US" dirty="0" err="1"/>
              <a:t>ctx.lineTo</a:t>
            </a:r>
            <a:r>
              <a:rPr lang="en-US" dirty="0"/>
              <a:t>(10, 60);</a:t>
            </a:r>
          </a:p>
          <a:p>
            <a:r>
              <a:rPr lang="en-US" dirty="0"/>
              <a:t>            </a:t>
            </a:r>
            <a:r>
              <a:rPr lang="en-US" dirty="0" err="1"/>
              <a:t>ctx.lineTo</a:t>
            </a:r>
            <a:r>
              <a:rPr lang="en-US" dirty="0"/>
              <a:t>(width - 10 , 60);</a:t>
            </a:r>
          </a:p>
          <a:p>
            <a:r>
              <a:rPr lang="en-US" dirty="0"/>
              <a:t>            </a:t>
            </a:r>
            <a:r>
              <a:rPr lang="en-US" dirty="0" err="1"/>
              <a:t>ctx.closePath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ctx.lineWidth</a:t>
            </a:r>
            <a:r>
              <a:rPr lang="en-US" dirty="0"/>
              <a:t> = 10;</a:t>
            </a:r>
          </a:p>
          <a:p>
            <a:r>
              <a:rPr lang="en-US" dirty="0"/>
              <a:t>            </a:t>
            </a:r>
            <a:r>
              <a:rPr lang="en-US" dirty="0" err="1"/>
              <a:t>ctx.strokeStyle</a:t>
            </a:r>
            <a:r>
              <a:rPr lang="en-US" dirty="0"/>
              <a:t> = 'white';</a:t>
            </a:r>
          </a:p>
          <a:p>
            <a:r>
              <a:rPr lang="en-US" dirty="0"/>
              <a:t>            </a:t>
            </a:r>
            <a:r>
              <a:rPr lang="en-US" dirty="0" err="1"/>
              <a:t>ctx.stroke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ctx.fillStyle</a:t>
            </a:r>
            <a:r>
              <a:rPr lang="en-US" dirty="0"/>
              <a:t> = </a:t>
            </a:r>
            <a:r>
              <a:rPr lang="en-US" dirty="0" err="1"/>
              <a:t>plotColordown</a:t>
            </a:r>
            <a:r>
              <a:rPr lang="en-US" dirty="0"/>
              <a:t>;</a:t>
            </a:r>
          </a:p>
          <a:p>
            <a:r>
              <a:rPr lang="en-US" dirty="0"/>
              <a:t>            </a:t>
            </a:r>
            <a:r>
              <a:rPr lang="en-US" dirty="0" err="1"/>
              <a:t>ctx.fill</a:t>
            </a:r>
            <a:r>
              <a:rPr lang="en-US" dirty="0"/>
              <a:t>();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0B2DF2-CFA3-4C28-B38C-C1C629E4A402}"/>
              </a:ext>
            </a:extLst>
          </p:cNvPr>
          <p:cNvSpPr txBox="1"/>
          <p:nvPr/>
        </p:nvSpPr>
        <p:spPr>
          <a:xfrm>
            <a:off x="0" y="5439460"/>
            <a:ext cx="5181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property color </a:t>
            </a:r>
            <a:r>
              <a:rPr lang="en-US" dirty="0" err="1"/>
              <a:t>plotColordown</a:t>
            </a:r>
            <a:r>
              <a:rPr lang="en-US" dirty="0"/>
              <a:t> : "blue"</a:t>
            </a:r>
          </a:p>
          <a:p>
            <a:r>
              <a:rPr lang="en-US" dirty="0" err="1"/>
              <a:t>onPlotColordownChanged</a:t>
            </a:r>
            <a:r>
              <a:rPr lang="en-US" dirty="0"/>
              <a:t>: </a:t>
            </a:r>
            <a:r>
              <a:rPr lang="en-US" dirty="0" err="1"/>
              <a:t>down_canv.requestPaint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96545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6D37-7156-468A-B570-8E86417B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Joystick Axes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24437A-9E97-41C7-B385-433C6C174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08" t="67487" r="39006" b="19944"/>
          <a:stretch/>
        </p:blipFill>
        <p:spPr>
          <a:xfrm>
            <a:off x="838200" y="2675731"/>
            <a:ext cx="3333750" cy="1325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667DA6-7CE1-44D0-8743-B80B62A8CE03}"/>
              </a:ext>
            </a:extLst>
          </p:cNvPr>
          <p:cNvSpPr txBox="1"/>
          <p:nvPr/>
        </p:nvSpPr>
        <p:spPr>
          <a:xfrm>
            <a:off x="5467350" y="1907351"/>
            <a:ext cx="33337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Rectangle {</a:t>
            </a:r>
          </a:p>
          <a:p>
            <a:r>
              <a:rPr lang="en-US" dirty="0"/>
              <a:t>     id : axis1</a:t>
            </a:r>
          </a:p>
          <a:p>
            <a:r>
              <a:rPr lang="en-US" dirty="0"/>
              <a:t>     width: 50</a:t>
            </a:r>
          </a:p>
          <a:p>
            <a:r>
              <a:rPr lang="en-US" dirty="0"/>
              <a:t>     height: 50</a:t>
            </a:r>
          </a:p>
          <a:p>
            <a:r>
              <a:rPr lang="en-US" dirty="0"/>
              <a:t>     color: "#122e55"</a:t>
            </a:r>
          </a:p>
          <a:p>
            <a:r>
              <a:rPr lang="en-US" dirty="0"/>
              <a:t>     </a:t>
            </a:r>
            <a:r>
              <a:rPr lang="en-US" dirty="0" err="1"/>
              <a:t>border.color</a:t>
            </a:r>
            <a:r>
              <a:rPr lang="en-US" dirty="0"/>
              <a:t>: "white"</a:t>
            </a:r>
          </a:p>
          <a:p>
            <a:r>
              <a:rPr lang="en-US" dirty="0"/>
              <a:t>     </a:t>
            </a:r>
            <a:r>
              <a:rPr lang="en-US" dirty="0" err="1"/>
              <a:t>border.width</a:t>
            </a:r>
            <a:r>
              <a:rPr lang="en-US" dirty="0"/>
              <a:t>: 2</a:t>
            </a:r>
          </a:p>
          <a:p>
            <a:r>
              <a:rPr lang="en-US" dirty="0"/>
              <a:t>     radius: width*0.5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7EC4A9-5882-4233-9A0F-62019C463C02}"/>
              </a:ext>
            </a:extLst>
          </p:cNvPr>
          <p:cNvSpPr txBox="1"/>
          <p:nvPr/>
        </p:nvSpPr>
        <p:spPr>
          <a:xfrm>
            <a:off x="4648201" y="5035460"/>
            <a:ext cx="71818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Catatan</a:t>
            </a:r>
            <a:r>
              <a:rPr lang="en-US" sz="2400" dirty="0"/>
              <a:t> : Goal </a:t>
            </a:r>
            <a:r>
              <a:rPr lang="en-US" sz="2400" dirty="0" err="1"/>
              <a:t>nya</a:t>
            </a:r>
            <a:r>
              <a:rPr lang="en-US" sz="2400" dirty="0"/>
              <a:t> Ketika </a:t>
            </a:r>
            <a:r>
              <a:rPr lang="en-US" sz="2400" dirty="0" err="1"/>
              <a:t>tombol</a:t>
            </a:r>
            <a:r>
              <a:rPr lang="en-US" sz="2400" dirty="0"/>
              <a:t> joystick </a:t>
            </a:r>
            <a:r>
              <a:rPr lang="en-US" sz="2400" dirty="0" err="1"/>
              <a:t>ditekan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lingkaran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berubah</a:t>
            </a:r>
            <a:r>
              <a:rPr lang="en-US" sz="2400" dirty="0"/>
              <a:t> </a:t>
            </a:r>
            <a:r>
              <a:rPr lang="en-US" sz="2400" dirty="0" err="1"/>
              <a:t>warna</a:t>
            </a:r>
            <a:r>
              <a:rPr lang="en-US" sz="2400" dirty="0"/>
              <a:t> dan </a:t>
            </a:r>
            <a:r>
              <a:rPr lang="en-US" sz="2400" dirty="0" err="1"/>
              <a:t>apabila</a:t>
            </a:r>
            <a:r>
              <a:rPr lang="en-US" sz="2400" dirty="0"/>
              <a:t> analog </a:t>
            </a:r>
            <a:r>
              <a:rPr lang="en-US" sz="2400" dirty="0" err="1"/>
              <a:t>dipindah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posisi</a:t>
            </a:r>
            <a:r>
              <a:rPr lang="en-US" sz="2400" dirty="0"/>
              <a:t> </a:t>
            </a:r>
            <a:r>
              <a:rPr lang="en-US" sz="2400" dirty="0" err="1"/>
              <a:t>lingkaran</a:t>
            </a:r>
            <a:r>
              <a:rPr lang="en-US" sz="2400" dirty="0"/>
              <a:t> </a:t>
            </a:r>
            <a:r>
              <a:rPr lang="en-US" sz="2400" dirty="0" err="1"/>
              <a:t>berpindah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8124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F4B2-24CD-4DBF-92FD-1E24BCA5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Integration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6A62CC-A2B0-4DDC-93C0-AC316110C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135" y="2937792"/>
            <a:ext cx="5825865" cy="39202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39FB57-C920-4F8F-9049-FF715AAB8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82" y="2937792"/>
            <a:ext cx="4959000" cy="39202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5F1611-8287-4D30-B69B-D416BCCC496E}"/>
              </a:ext>
            </a:extLst>
          </p:cNvPr>
          <p:cNvSpPr txBox="1"/>
          <p:nvPr/>
        </p:nvSpPr>
        <p:spPr>
          <a:xfrm>
            <a:off x="2188509" y="2398426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714435-8289-4B0A-AB2E-BEF21750CB6E}"/>
              </a:ext>
            </a:extLst>
          </p:cNvPr>
          <p:cNvSpPr txBox="1"/>
          <p:nvPr/>
        </p:nvSpPr>
        <p:spPr>
          <a:xfrm>
            <a:off x="8741676" y="2328259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</p:spTree>
    <p:extLst>
      <p:ext uri="{BB962C8B-B14F-4D97-AF65-F5344CB8AC3E}">
        <p14:creationId xmlns:p14="http://schemas.microsoft.com/office/powerpoint/2010/main" val="3008272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FB7B6-7FD1-4C4C-923C-A29A84D60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2905"/>
            <a:ext cx="10515600" cy="29840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Broker </a:t>
            </a:r>
            <a:r>
              <a:rPr lang="en-US" dirty="0" err="1"/>
              <a:t>mqtt</a:t>
            </a:r>
            <a:r>
              <a:rPr lang="en-US" dirty="0"/>
              <a:t> : </a:t>
            </a:r>
          </a:p>
          <a:p>
            <a:pPr marL="0" indent="0">
              <a:buNone/>
            </a:pPr>
            <a:r>
              <a:rPr lang="en-US" dirty="0"/>
              <a:t>broker.emqx.io =&gt; port 1883</a:t>
            </a:r>
          </a:p>
          <a:p>
            <a:pPr marL="0" indent="0">
              <a:buNone/>
            </a:pPr>
            <a:r>
              <a:rPr lang="en-US" dirty="0"/>
              <a:t>test.mosquito.org =&gt; port 1883</a:t>
            </a:r>
          </a:p>
          <a:p>
            <a:pPr marL="0" indent="0">
              <a:buNone/>
            </a:pPr>
            <a:r>
              <a:rPr lang="en-US" dirty="0"/>
              <a:t>mqtt.ardumeka.com =&gt; port 11219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8841A39-2105-4249-82BD-B5C3B0312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280" y="681038"/>
            <a:ext cx="2377440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63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F06B4-AB50-4B79-90FB-F8F07EE0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DAFEB-FBBB-437F-A212-86A51E9CB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5D191-12E3-44E8-95CA-9F782BE7F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577" y="494675"/>
            <a:ext cx="7307943" cy="643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2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C6C6-2396-44D7-B8A7-53A9F42A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Let’s see the result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26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565E-B7E4-4731-B1FB-95451E40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 for your participation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1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DFDC-F44F-44B8-8535-825BEBE1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Instagram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6AB39A-C42B-4650-AEAA-C120F4DDF6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39" t="17339" r="23453" b="9911"/>
          <a:stretch/>
        </p:blipFill>
        <p:spPr>
          <a:xfrm>
            <a:off x="2931886" y="1562053"/>
            <a:ext cx="7228113" cy="525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19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9A26-DBFE-4A7D-99B5-694E18F02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18A2A-30C7-4815-A1A8-1A503C1FD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942" y="6141810"/>
            <a:ext cx="10515600" cy="71618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SUPPORT US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DDAEC3-7912-4696-9DA8-08FEEF19F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61" t="6176" r="5315" b="8448"/>
          <a:stretch/>
        </p:blipFill>
        <p:spPr>
          <a:xfrm>
            <a:off x="1867651" y="0"/>
            <a:ext cx="9052921" cy="577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05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26B0-D7C3-4032-A563-51256D792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8CCB9-D758-40BC-A973-1822751BC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B228B-896A-4169-89FF-82813F796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19" y="0"/>
            <a:ext cx="97155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8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560F-9D8C-4A60-9C20-FB4664C0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B3A5F-03F2-4179-9982-2A6E70866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46FDE4-5784-4465-84B3-64B87EF8E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854" y="3083993"/>
            <a:ext cx="5620878" cy="309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61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14EE-C472-413B-B78B-41B302954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8C2F4-6F51-4E3D-BB8E-E4624E9FF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Ppt, example code</a:t>
            </a:r>
          </a:p>
          <a:p>
            <a:pPr marL="0" indent="0">
              <a:buNone/>
            </a:pPr>
            <a:r>
              <a:rPr lang="en-US" dirty="0">
                <a:solidFill>
                  <a:srgbClr val="0563C1"/>
                </a:solidFill>
              </a:rPr>
              <a:t>https://github.com/muhammadhusni777/Ardumeka-Pygame</a:t>
            </a:r>
          </a:p>
          <a:p>
            <a:pPr marL="0" indent="0">
              <a:buNone/>
            </a:pPr>
            <a:endParaRPr lang="en-US" dirty="0">
              <a:solidFill>
                <a:srgbClr val="0563C1"/>
              </a:solidFill>
            </a:endParaRPr>
          </a:p>
          <a:p>
            <a:pPr marL="0" indent="0">
              <a:buNone/>
            </a:pPr>
            <a:r>
              <a:rPr lang="en-US" dirty="0"/>
              <a:t>Software tools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https://drive.google.com/drive/folders/1eKmwfIYVEk9dNEoskVgPkrd7ihbXmtxf?usp=sharing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project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https://wokwi.com/projects/348094453680964179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778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FB840-980F-4724-B070-80C6781B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C1943-2D7B-4A0E-9E1B-A121FD59A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48757F-6D26-4DA2-AAD1-EDC692FB2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921"/>
            <a:ext cx="10551167" cy="659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00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9C05-F516-4A12-9FF0-9E361DD7D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181"/>
            <a:ext cx="12192000" cy="667756"/>
          </a:xfrm>
        </p:spPr>
        <p:txBody>
          <a:bodyPr>
            <a:normAutofit fontScale="90000"/>
          </a:bodyPr>
          <a:lstStyle/>
          <a:p>
            <a:r>
              <a:rPr lang="en-US" dirty="0"/>
              <a:t>Today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8D16CE-A410-43E5-8E54-BBA87A132CF1}"/>
              </a:ext>
            </a:extLst>
          </p:cNvPr>
          <p:cNvSpPr/>
          <p:nvPr/>
        </p:nvSpPr>
        <p:spPr>
          <a:xfrm>
            <a:off x="5801194" y="710355"/>
            <a:ext cx="2143593" cy="14802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 Broker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0C4675-DDCD-4F21-A1C6-818B92B329C1}"/>
              </a:ext>
            </a:extLst>
          </p:cNvPr>
          <p:cNvSpPr/>
          <p:nvPr/>
        </p:nvSpPr>
        <p:spPr>
          <a:xfrm>
            <a:off x="2479617" y="2750540"/>
            <a:ext cx="2564564" cy="16718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Python</a:t>
            </a:r>
          </a:p>
          <a:p>
            <a:pPr marL="285750" indent="-285750" algn="ctr"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</a:rPr>
              <a:t>Pygame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Pyqt5</a:t>
            </a:r>
          </a:p>
          <a:p>
            <a:pPr marL="285750" indent="-285750" algn="ctr"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</a:rPr>
              <a:t>Paho.mqtt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82304F-1A96-46F9-A282-5B0FE88034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28"/>
          <a:stretch/>
        </p:blipFill>
        <p:spPr>
          <a:xfrm>
            <a:off x="313779" y="4785932"/>
            <a:ext cx="2564564" cy="1825812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3B9854E-DB93-45D4-8541-6A10796667B0}"/>
              </a:ext>
            </a:extLst>
          </p:cNvPr>
          <p:cNvCxnSpPr>
            <a:stCxn id="5" idx="1"/>
            <a:endCxn id="7" idx="0"/>
          </p:cNvCxnSpPr>
          <p:nvPr/>
        </p:nvCxnSpPr>
        <p:spPr>
          <a:xfrm rot="10800000" flipV="1">
            <a:off x="1596061" y="3586480"/>
            <a:ext cx="883556" cy="1199452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121215-7F2D-4A6D-BDEF-C5E8385D543A}"/>
              </a:ext>
            </a:extLst>
          </p:cNvPr>
          <p:cNvCxnSpPr>
            <a:cxnSpLocks/>
          </p:cNvCxnSpPr>
          <p:nvPr/>
        </p:nvCxnSpPr>
        <p:spPr>
          <a:xfrm flipV="1">
            <a:off x="4002374" y="1229193"/>
            <a:ext cx="1798820" cy="152134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A6B6B5-6755-4ED3-A9EB-8DE18612F23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944787" y="1450494"/>
            <a:ext cx="2063647" cy="130589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7B95DA3-FFB5-4375-9C44-AB4F1BEB28AA}"/>
              </a:ext>
            </a:extLst>
          </p:cNvPr>
          <p:cNvSpPr/>
          <p:nvPr/>
        </p:nvSpPr>
        <p:spPr>
          <a:xfrm>
            <a:off x="8936637" y="2756389"/>
            <a:ext cx="2143593" cy="14802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ESP32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5C23B2-0A1B-4704-BBF7-6CD34C863B68}"/>
              </a:ext>
            </a:extLst>
          </p:cNvPr>
          <p:cNvSpPr/>
          <p:nvPr/>
        </p:nvSpPr>
        <p:spPr>
          <a:xfrm>
            <a:off x="8936636" y="4855279"/>
            <a:ext cx="2143593" cy="861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1D4C7D-917E-43DE-8AF5-EE71E49A905B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10008432" y="4236668"/>
            <a:ext cx="2" cy="54926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ubtitle 2">
            <a:extLst>
              <a:ext uri="{FF2B5EF4-FFF2-40B4-BE49-F238E27FC236}">
                <a16:creationId xmlns:a16="http://schemas.microsoft.com/office/drawing/2014/main" id="{8024BE23-A0E0-4698-92AE-CA1F40C1544C}"/>
              </a:ext>
            </a:extLst>
          </p:cNvPr>
          <p:cNvSpPr txBox="1">
            <a:spLocks/>
          </p:cNvSpPr>
          <p:nvPr/>
        </p:nvSpPr>
        <p:spPr>
          <a:xfrm>
            <a:off x="1568147" y="3059997"/>
            <a:ext cx="469692" cy="4365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60B3A586-60C8-453F-A6DE-D181E956AAE8}"/>
              </a:ext>
            </a:extLst>
          </p:cNvPr>
          <p:cNvSpPr txBox="1">
            <a:spLocks/>
          </p:cNvSpPr>
          <p:nvPr/>
        </p:nvSpPr>
        <p:spPr>
          <a:xfrm>
            <a:off x="4494552" y="1595790"/>
            <a:ext cx="469692" cy="4365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53DA66AD-7EA0-48D2-9594-882F2C029A63}"/>
              </a:ext>
            </a:extLst>
          </p:cNvPr>
          <p:cNvSpPr txBox="1">
            <a:spLocks/>
          </p:cNvSpPr>
          <p:nvPr/>
        </p:nvSpPr>
        <p:spPr>
          <a:xfrm>
            <a:off x="8429470" y="1315850"/>
            <a:ext cx="469692" cy="4365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6097AD3B-4149-48F0-9B49-4B533DA3C778}"/>
              </a:ext>
            </a:extLst>
          </p:cNvPr>
          <p:cNvSpPr txBox="1">
            <a:spLocks/>
          </p:cNvSpPr>
          <p:nvPr/>
        </p:nvSpPr>
        <p:spPr>
          <a:xfrm>
            <a:off x="9477537" y="4373310"/>
            <a:ext cx="469692" cy="4365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3318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AC75-B512-43C2-98E4-891C6A21C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Library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F4C1D-FC48-44B8-88AD-A6320287D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2801"/>
          </a:xfrm>
        </p:spPr>
        <p:txBody>
          <a:bodyPr/>
          <a:lstStyle/>
          <a:p>
            <a:r>
              <a:rPr lang="en-US" dirty="0"/>
              <a:t>PyQt5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326BED-33DB-4E8A-9E7D-65D1CB533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7" y="2259300"/>
            <a:ext cx="62579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66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B1D3A-4C8F-4EF9-878E-530BB384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Library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05F9A-CB87-42F0-BE73-D67089C1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3355"/>
          </a:xfrm>
        </p:spPr>
        <p:txBody>
          <a:bodyPr/>
          <a:lstStyle/>
          <a:p>
            <a:r>
              <a:rPr lang="en-US" dirty="0" err="1"/>
              <a:t>Pygame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58866F-1498-49C5-87CC-C6C8AAC1B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032" y="2314069"/>
            <a:ext cx="6274007" cy="440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60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1105</Words>
  <Application>Microsoft Office PowerPoint</Application>
  <PresentationFormat>Widescreen</PresentationFormat>
  <Paragraphs>251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Long Range Robotics Control Using USB Joystick with Pygame and PyQt5</vt:lpstr>
      <vt:lpstr>About me</vt:lpstr>
      <vt:lpstr>PowerPoint Presentation</vt:lpstr>
      <vt:lpstr>PowerPoint Presentation</vt:lpstr>
      <vt:lpstr>PowerPoint Presentation</vt:lpstr>
      <vt:lpstr>PowerPoint Presentation</vt:lpstr>
      <vt:lpstr>Today Project</vt:lpstr>
      <vt:lpstr>Python Library Install</vt:lpstr>
      <vt:lpstr>Python Library Install</vt:lpstr>
      <vt:lpstr>Python Library Install</vt:lpstr>
      <vt:lpstr>PowerPoint Presentation</vt:lpstr>
      <vt:lpstr>PowerPoint Presentation</vt:lpstr>
      <vt:lpstr>Pygame Joystick Basic Code</vt:lpstr>
      <vt:lpstr>Pygame Joystick Basic Code</vt:lpstr>
      <vt:lpstr>Pygame Joystick Basic Code</vt:lpstr>
      <vt:lpstr>Pygame Joystick Basic Code</vt:lpstr>
      <vt:lpstr>PowerPoint Presentation</vt:lpstr>
      <vt:lpstr>PowerPoint Presentation</vt:lpstr>
      <vt:lpstr>0. Membuat Window</vt:lpstr>
      <vt:lpstr>1. Membuat Text</vt:lpstr>
      <vt:lpstr>1. Membuat Text</vt:lpstr>
      <vt:lpstr>2. Memasukkan gambar</vt:lpstr>
      <vt:lpstr>3. Joystick Button</vt:lpstr>
      <vt:lpstr>Integrate python with qml</vt:lpstr>
      <vt:lpstr>4. Joystick Hats</vt:lpstr>
      <vt:lpstr>PowerPoint Presentation</vt:lpstr>
      <vt:lpstr>5. Joystick Axes</vt:lpstr>
      <vt:lpstr>MQTT Integration</vt:lpstr>
      <vt:lpstr>PowerPoint Presentation</vt:lpstr>
      <vt:lpstr>Let’s see the result </vt:lpstr>
      <vt:lpstr>Thanks for your participation </vt:lpstr>
      <vt:lpstr>My Instagram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 Range Robotics Control Using USB Joystick with Pygame and PyQt5</dc:title>
  <dc:creator>user</dc:creator>
  <cp:lastModifiedBy>user</cp:lastModifiedBy>
  <cp:revision>63</cp:revision>
  <dcterms:created xsi:type="dcterms:W3CDTF">2022-11-07T11:51:01Z</dcterms:created>
  <dcterms:modified xsi:type="dcterms:W3CDTF">2022-11-15T09:10:11Z</dcterms:modified>
</cp:coreProperties>
</file>