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3" r:id="rId5"/>
    <p:sldId id="258" r:id="rId6"/>
    <p:sldId id="284" r:id="rId7"/>
    <p:sldId id="285" r:id="rId8"/>
    <p:sldId id="257" r:id="rId9"/>
    <p:sldId id="281" r:id="rId10"/>
    <p:sldId id="282" r:id="rId11"/>
    <p:sldId id="286" r:id="rId12"/>
    <p:sldId id="287" r:id="rId13"/>
    <p:sldId id="288" r:id="rId14"/>
    <p:sldId id="289" r:id="rId15"/>
    <p:sldId id="293" r:id="rId16"/>
    <p:sldId id="290" r:id="rId17"/>
    <p:sldId id="291" r:id="rId18"/>
    <p:sldId id="292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86C4-3405-440C-B692-C2734560D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8DC35-393A-499F-BF0F-E5F8EDAF3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0E6C-11BB-4370-8AAC-E0852518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C128-CB89-4482-833C-8AACA24C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79EC-FF35-40C0-B298-061380A6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82C8-C8E2-4DB6-B413-E2E7ABCE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A25D3-B431-4885-B8EA-26B3A80D5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69EE-56BD-433E-A9B1-08BA38D3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A38B-1780-4787-998E-EDF665D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A7B6-3BB4-4EB2-9326-EE3F41C7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90F41-F921-4725-AD91-7565B50DC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67E7C-311F-4A73-A85C-B264EC8C3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6C7F-3598-4B2B-B64C-A6523AAA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BB44-DB4B-4E9C-AAE3-9927897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3D2B-59C4-4AEB-B901-CA6830F2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37A0-5DE7-4997-B18B-FE38ED46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1BE9-D26A-4698-BAF9-2D3A0F05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2F34-176C-4C4D-A5B6-601EB18E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E29-91AB-4856-9C98-3973FAAE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E7DA-4CE8-4603-94FD-363C0A64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073B-1195-4E21-AACD-0CB2B0B5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D24B5-A29C-44CC-AD53-C81DFACB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BF8A-33CD-4D70-9FBA-5BDDD325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B497-F735-4016-B3F0-48A656EB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D5ED-8B98-4FFB-A9B5-18AED07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0E50-07C9-49A3-B9AA-A8708C13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1004-7702-4BD7-9497-BDF5A479A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CA137-B8CC-4362-8087-3504B4F9D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8121C-A8FC-4718-9924-A18031C4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2E88-C3D5-45E5-9119-5B79DC4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810D-34A1-4B49-B46E-A67C2DAC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F5EE-AFCF-4BCE-AE9A-69E6E782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1059-2C6C-413D-9F37-75183122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CF84E-8A62-4FED-88A6-2C788DFE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E4138-9DDE-4F14-A519-EE376F5B6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2B525-85DC-4D71-B930-BD353DA91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6463B-AC8E-4AF2-B25C-1BD36481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2ED82-490D-4EF0-8EC0-638FB015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B2987-1ADF-438C-8189-D4D82EB1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944C-2547-4498-B00C-F1438283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6105F-64E5-4908-9C7E-5A999D5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CE0D8-5FF8-4E3A-8431-BBEB162D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4C32-FD0A-4768-8D9B-0DD6918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8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CA0A6-5C03-47EA-ACCC-DCCD17D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65BF-B7AE-4464-BD84-C9CC4CF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B55D0-4040-4F12-BC09-D1495AF5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FD21-8F9D-4FBC-960A-F9E49D36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2BD8-A281-4E0D-894F-F73325F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9BF66-4227-4E82-8B7B-39CDA216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8D5C-A62E-454E-A6C4-ED7E9C13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231C-9B8F-48CB-9322-DA1EF7C3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9A5E-9D48-4CA6-BFE2-448C5BED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BF5E-E839-4E98-9421-D8EA2BF7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58A9B-92F1-4E64-A662-9D90B5C3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D1488-B3A0-4C9E-A26A-2CC8273C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E88A-892C-41C9-8109-0E52D0FA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4BB7-67B7-4267-8C6E-226F91F4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768D-682D-40F7-AB2D-E9D4D2B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67F7B-FE83-473B-81AC-A22E4C84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F5C1-CBC4-40FC-9041-2FC17FB2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D0D6-DDA0-4B40-9154-E12D7CAB5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3DF8-FFF7-4EE2-8182-C6F7FAA89F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F261-CF0A-4A13-975F-3198432F1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998C-C0CA-4386-A04D-DD12814A8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0FA0-AFBC-44A8-BF20-04D513805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6775"/>
            <a:ext cx="9144000" cy="1212874"/>
          </a:xfrm>
        </p:spPr>
        <p:txBody>
          <a:bodyPr>
            <a:noAutofit/>
          </a:bodyPr>
          <a:lstStyle/>
          <a:p>
            <a:r>
              <a:rPr lang="en-US" sz="3600" dirty="0" err="1"/>
              <a:t>Blynk</a:t>
            </a:r>
            <a:r>
              <a:rPr lang="en-US" sz="3600" dirty="0"/>
              <a:t> app. Widget box, digital pin, virtual pin, and additional setting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FDBE-4181-4E1F-9060-117086F52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1" y="2518116"/>
            <a:ext cx="7943557" cy="370988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800" dirty="0"/>
              <a:t>Content :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Install </a:t>
            </a:r>
            <a:r>
              <a:rPr lang="en-US" sz="3800" dirty="0" err="1"/>
              <a:t>blynk</a:t>
            </a:r>
            <a:r>
              <a:rPr lang="en-US" sz="3800" dirty="0"/>
              <a:t> legacy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Create project and get authentication code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Widget box, </a:t>
            </a:r>
            <a:r>
              <a:rPr lang="en-US" sz="3800" dirty="0" err="1"/>
              <a:t>blynk</a:t>
            </a:r>
            <a:r>
              <a:rPr lang="en-US" sz="3800" dirty="0"/>
              <a:t> token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Digital pin + virtual pin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Direct control and buffered control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SMKDT’s IoT Expo layout benchmark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Make SMKDT IoT Team group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Integrate All system per group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AFEE2-6DEF-463F-9989-44167C51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8"/>
          <a:stretch/>
        </p:blipFill>
        <p:spPr>
          <a:xfrm>
            <a:off x="9087729" y="3721987"/>
            <a:ext cx="3073910" cy="218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000CC-ECEA-4BE4-8CEF-16F0560D8AFD}"/>
              </a:ext>
            </a:extLst>
          </p:cNvPr>
          <p:cNvSpPr txBox="1"/>
          <p:nvPr/>
        </p:nvSpPr>
        <p:spPr>
          <a:xfrm>
            <a:off x="6241774" y="5920602"/>
            <a:ext cx="591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Speaker : Muhammad </a:t>
            </a:r>
            <a:r>
              <a:rPr lang="en-US" dirty="0" err="1"/>
              <a:t>Husni</a:t>
            </a:r>
            <a:r>
              <a:rPr lang="en-US" dirty="0"/>
              <a:t>, S. Pd</a:t>
            </a:r>
          </a:p>
          <a:p>
            <a:pPr algn="r"/>
            <a:r>
              <a:rPr lang="en-US" dirty="0"/>
              <a:t>Python Programmer</a:t>
            </a:r>
          </a:p>
          <a:p>
            <a:pPr algn="r"/>
            <a:r>
              <a:rPr lang="en-US" dirty="0"/>
              <a:t>Alumni SMKDT Angkatan 4 (Geist In </a:t>
            </a:r>
            <a:r>
              <a:rPr lang="en-US" dirty="0" err="1"/>
              <a:t>Vier</a:t>
            </a:r>
            <a:r>
              <a:rPr lang="en-US" dirty="0"/>
              <a:t>)</a:t>
            </a:r>
          </a:p>
        </p:txBody>
      </p:sp>
      <p:pic>
        <p:nvPicPr>
          <p:cNvPr id="1026" name="Picture 2" descr="Mengenal aplikasi BLYNK untuk fungsi IOT">
            <a:extLst>
              <a:ext uri="{FF2B5EF4-FFF2-40B4-BE49-F238E27FC236}">
                <a16:creationId xmlns:a16="http://schemas.microsoft.com/office/drawing/2014/main" id="{187E627D-9846-46BF-9CC5-39749B9F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1" y="175186"/>
            <a:ext cx="1428750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8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3703-ACC4-4797-B568-EB517FE5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control (direct to pin)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E9E46-BFF0-4780-9023-7B41CD1F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29809"/>
            <a:ext cx="2263066" cy="226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45120-DA1D-4E0C-8CDB-667D0152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65" y="3066757"/>
            <a:ext cx="2090224" cy="2090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1B4C1-BEBA-4B31-8B46-CCCBC2BD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76" y="1754018"/>
            <a:ext cx="2090224" cy="20902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C9C3B1-DFD2-4E62-83D9-BBDFA0139681}"/>
              </a:ext>
            </a:extLst>
          </p:cNvPr>
          <p:cNvCxnSpPr>
            <a:stCxn id="5" idx="3"/>
          </p:cNvCxnSpPr>
          <p:nvPr/>
        </p:nvCxnSpPr>
        <p:spPr>
          <a:xfrm flipV="1">
            <a:off x="3207689" y="2735800"/>
            <a:ext cx="533400" cy="1376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22908F-142B-45F7-8D9D-EC0826628C23}"/>
              </a:ext>
            </a:extLst>
          </p:cNvPr>
          <p:cNvCxnSpPr>
            <a:cxnSpLocks/>
          </p:cNvCxnSpPr>
          <p:nvPr/>
        </p:nvCxnSpPr>
        <p:spPr>
          <a:xfrm flipH="1">
            <a:off x="3474390" y="3165231"/>
            <a:ext cx="486506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1AFD-3389-4FB8-A94B-9A6F85D3544F}"/>
              </a:ext>
            </a:extLst>
          </p:cNvPr>
          <p:cNvCxnSpPr/>
          <p:nvPr/>
        </p:nvCxnSpPr>
        <p:spPr>
          <a:xfrm>
            <a:off x="6096000" y="3423834"/>
            <a:ext cx="969754" cy="1288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488308-F62B-4331-A5DE-71B5FB720282}"/>
              </a:ext>
            </a:extLst>
          </p:cNvPr>
          <p:cNvCxnSpPr/>
          <p:nvPr/>
        </p:nvCxnSpPr>
        <p:spPr>
          <a:xfrm flipH="1" flipV="1">
            <a:off x="6245139" y="3165231"/>
            <a:ext cx="982394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08ED49-E892-457F-8DA6-8AE5B7AAB3BE}"/>
              </a:ext>
            </a:extLst>
          </p:cNvPr>
          <p:cNvSpPr txBox="1"/>
          <p:nvPr/>
        </p:nvSpPr>
        <p:spPr>
          <a:xfrm>
            <a:off x="6639951" y="2735800"/>
            <a:ext cx="26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D1, D2, D3, D….</a:t>
            </a:r>
          </a:p>
        </p:txBody>
      </p:sp>
    </p:spTree>
    <p:extLst>
      <p:ext uri="{BB962C8B-B14F-4D97-AF65-F5344CB8AC3E}">
        <p14:creationId xmlns:p14="http://schemas.microsoft.com/office/powerpoint/2010/main" val="41161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72C-E1A5-4E8D-AC04-F109CE42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control (buffered to virtual pin)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C7B69-67F4-48CA-957D-0F324DC9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29809"/>
            <a:ext cx="2263066" cy="226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69A16-6EE6-4E94-9B05-F3CB9572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65" y="3066757"/>
            <a:ext cx="2090224" cy="2090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7808F-8633-4B31-A671-9B53211AF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76" y="1754018"/>
            <a:ext cx="2090224" cy="20902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FEB74E-89E7-4F2B-BF61-E62D54996D7E}"/>
              </a:ext>
            </a:extLst>
          </p:cNvPr>
          <p:cNvCxnSpPr>
            <a:stCxn id="5" idx="3"/>
          </p:cNvCxnSpPr>
          <p:nvPr/>
        </p:nvCxnSpPr>
        <p:spPr>
          <a:xfrm flipV="1">
            <a:off x="3207689" y="2735800"/>
            <a:ext cx="533400" cy="1376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ADB8FE-B539-4486-A373-7BCDC9E5AC10}"/>
              </a:ext>
            </a:extLst>
          </p:cNvPr>
          <p:cNvCxnSpPr>
            <a:cxnSpLocks/>
          </p:cNvCxnSpPr>
          <p:nvPr/>
        </p:nvCxnSpPr>
        <p:spPr>
          <a:xfrm flipH="1">
            <a:off x="3474390" y="3165231"/>
            <a:ext cx="486506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CEE672-3C0D-487D-BDC2-9FB9B071D29F}"/>
              </a:ext>
            </a:extLst>
          </p:cNvPr>
          <p:cNvCxnSpPr/>
          <p:nvPr/>
        </p:nvCxnSpPr>
        <p:spPr>
          <a:xfrm>
            <a:off x="6096000" y="3423834"/>
            <a:ext cx="969754" cy="1288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550AE-C38F-4184-8626-D74B0EA5C2CA}"/>
              </a:ext>
            </a:extLst>
          </p:cNvPr>
          <p:cNvCxnSpPr/>
          <p:nvPr/>
        </p:nvCxnSpPr>
        <p:spPr>
          <a:xfrm flipH="1" flipV="1">
            <a:off x="6245139" y="3165231"/>
            <a:ext cx="982394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CD7FE9-73E5-4759-AC74-5E7B677A86A9}"/>
              </a:ext>
            </a:extLst>
          </p:cNvPr>
          <p:cNvSpPr txBox="1"/>
          <p:nvPr/>
        </p:nvSpPr>
        <p:spPr>
          <a:xfrm>
            <a:off x="6639951" y="2735800"/>
            <a:ext cx="26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V1, V2, V3, V…..</a:t>
            </a:r>
          </a:p>
        </p:txBody>
      </p:sp>
    </p:spTree>
    <p:extLst>
      <p:ext uri="{BB962C8B-B14F-4D97-AF65-F5344CB8AC3E}">
        <p14:creationId xmlns:p14="http://schemas.microsoft.com/office/powerpoint/2010/main" val="302246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9EEE-D079-4E32-9045-9CC71543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73C0-9CB3-4A4B-9D2C-7C065A9B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Stand 01 : Dorm Smart lamp (direct control)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FE4B3-474F-4B69-B5AF-90BC240E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17" y="2293034"/>
            <a:ext cx="4009166" cy="45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62B4-5DA0-41C9-AB50-498B389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C099-892A-43DE-AC1E-320BACFE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747"/>
          </a:xfrm>
        </p:spPr>
        <p:txBody>
          <a:bodyPr/>
          <a:lstStyle/>
          <a:p>
            <a:r>
              <a:rPr lang="en-US" dirty="0"/>
              <a:t>Stand 02 : Dorm windows smart security system (buffered control)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F49C-C5A9-466D-80C4-F957CD15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40" y="2363372"/>
            <a:ext cx="2449300" cy="44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DFB-9A40-4FDF-9A67-D2B99A77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714D-6036-41D5-B052-89BAC143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086"/>
          </a:xfrm>
        </p:spPr>
        <p:txBody>
          <a:bodyPr/>
          <a:lstStyle/>
          <a:p>
            <a:r>
              <a:rPr lang="en-US" dirty="0"/>
              <a:t>Stand 03 : Dorm smart water heater (buffered control)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CA79B-8799-4C9E-85B0-E724BB7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798" y="2293991"/>
            <a:ext cx="2696403" cy="45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23BC-6655-4DD9-82AC-101CF84C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148F-95DD-4B0A-9760-862652EA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r>
              <a:rPr lang="en-US" dirty="0"/>
              <a:t>Stand 04 :Dorm smart Fan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8385D-DE91-4CEC-97A6-22BF292D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356103"/>
            <a:ext cx="4384138" cy="44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C9AE-588A-4873-9648-1CA117E4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4C29-CC18-4F96-AE37-1A1A0132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05 : Dorm Smart garden (buffered control)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AD42D-8555-49E9-9995-FE064321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99" y="2328470"/>
            <a:ext cx="2007181" cy="45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7B65-8EB8-4E60-91B8-A821C6C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ED7-FD4E-4D9B-8FBE-82DB67CA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77"/>
          </a:xfrm>
        </p:spPr>
        <p:txBody>
          <a:bodyPr/>
          <a:lstStyle/>
          <a:p>
            <a:r>
              <a:rPr lang="en-US" dirty="0"/>
              <a:t>Stand 06 : Dorm smart water fill (buffered control)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95454-768F-4487-A033-C45CB33A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841" y="2304354"/>
            <a:ext cx="2373313" cy="45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016F-B5B8-4A93-A7DF-871FB703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2C42-A245-44CE-B652-573A5736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r>
              <a:rPr lang="en-US" dirty="0"/>
              <a:t>Stand 07 :Dorm smart Bin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15864-AC87-4349-B18E-3F06BF22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83" y="2325988"/>
            <a:ext cx="1541355" cy="45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6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781C-8154-41F5-8490-9C5C4DBE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Group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AA23-17F7-4A7B-A5ED-C01C718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 </a:t>
            </a:r>
          </a:p>
          <a:p>
            <a:endParaRPr lang="en-US" dirty="0"/>
          </a:p>
          <a:p>
            <a:r>
              <a:rPr lang="en-US" dirty="0"/>
              <a:t>Group 2 </a:t>
            </a:r>
          </a:p>
          <a:p>
            <a:endParaRPr lang="en-US" dirty="0"/>
          </a:p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3386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3661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Name : 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Pd. </a:t>
            </a:r>
          </a:p>
          <a:p>
            <a:r>
              <a:rPr lang="en-US" dirty="0"/>
              <a:t>Birth date : 5 June 1998</a:t>
            </a:r>
          </a:p>
          <a:p>
            <a:r>
              <a:rPr lang="en-US" dirty="0"/>
              <a:t>Hometown : Bandung</a:t>
            </a:r>
          </a:p>
          <a:p>
            <a:r>
              <a:rPr lang="en-US" dirty="0"/>
              <a:t>Current Job : Python programmer at 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 </a:t>
            </a:r>
          </a:p>
          <a:p>
            <a:r>
              <a:rPr lang="en-US" dirty="0"/>
              <a:t>Experiences :      - 2019  : Dynamics Positioning System control system 				       	    	     engineer on cable ship </a:t>
            </a:r>
            <a:r>
              <a:rPr lang="en-US" dirty="0" err="1"/>
              <a:t>kalibaru</a:t>
            </a:r>
            <a:r>
              <a:rPr lang="en-US" dirty="0"/>
              <a:t> – </a:t>
            </a:r>
            <a:r>
              <a:rPr lang="en-US" dirty="0" err="1"/>
              <a:t>untung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			         	      	     20Kv cable installation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- 2019  : Dynamics Positioning System control system 				        		     engineer on cable ship </a:t>
            </a:r>
            <a:r>
              <a:rPr lang="en-US" dirty="0" err="1"/>
              <a:t>lampung</a:t>
            </a:r>
            <a:r>
              <a:rPr lang="en-US" dirty="0"/>
              <a:t> – </a:t>
            </a:r>
            <a:r>
              <a:rPr lang="en-US" dirty="0" err="1"/>
              <a:t>pahawang</a:t>
            </a:r>
            <a:r>
              <a:rPr lang="en-US" dirty="0"/>
              <a:t> 			         	        		     20Kv cable installation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- 2020  : Dynamics Positioning System control system 				       		     engineer on cable ship palapa ring </a:t>
            </a:r>
            <a:r>
              <a:rPr lang="en-US" dirty="0" err="1"/>
              <a:t>tengah</a:t>
            </a:r>
            <a:r>
              <a:rPr lang="en-US" dirty="0"/>
              <a:t> cable				       	     maintenance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- 2021 - 2022  : Electronics and control system engineer for 				       		  Vent-I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Automa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  - 2022 : python programmer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07AF-1CDF-4FE5-B640-22F7F8F9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and get authentication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5652-CC4D-4CB2-9C5D-FCC23BC9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90" y="1752254"/>
            <a:ext cx="2269881" cy="5044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ABB74-88C4-4326-88C2-39D23BD9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6" y="1659905"/>
            <a:ext cx="1491168" cy="516731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B7BF8A7-AE7A-4C0F-A236-E4B5EA5FA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315E3-A7C1-4A63-B4B2-4D04791E7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47" y="1581236"/>
            <a:ext cx="2396093" cy="53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FA42-B9FF-4630-8601-B67DD059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E2231-025C-4315-979B-0C28BF32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22" y="1927274"/>
            <a:ext cx="2218827" cy="4930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683DA-854D-47E4-BEAE-434C8CA3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77" y="1927271"/>
            <a:ext cx="2218827" cy="49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3CA0-108C-4EF6-A5F0-C7409095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box, </a:t>
            </a:r>
            <a:r>
              <a:rPr lang="en-US" dirty="0" err="1"/>
              <a:t>blynk</a:t>
            </a:r>
            <a:r>
              <a:rPr lang="en-US" dirty="0"/>
              <a:t> token</a:t>
            </a:r>
          </a:p>
        </p:txBody>
      </p:sp>
      <p:pic>
        <p:nvPicPr>
          <p:cNvPr id="1026" name="Picture 2" descr="Blynk.cc">
            <a:extLst>
              <a:ext uri="{FF2B5EF4-FFF2-40B4-BE49-F238E27FC236}">
                <a16:creationId xmlns:a16="http://schemas.microsoft.com/office/drawing/2014/main" id="{3AA601D4-F6AD-40EF-9386-047C0C73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38" y="1690688"/>
            <a:ext cx="2906613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A4DF42-B6A7-44CB-B4E7-B3D2055EF149}"/>
              </a:ext>
            </a:extLst>
          </p:cNvPr>
          <p:cNvSpPr/>
          <p:nvPr/>
        </p:nvSpPr>
        <p:spPr>
          <a:xfrm>
            <a:off x="4341506" y="2305819"/>
            <a:ext cx="2753845" cy="5486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52D7F-229E-49A4-9457-EDAD6E1EB5F3}"/>
              </a:ext>
            </a:extLst>
          </p:cNvPr>
          <p:cNvSpPr/>
          <p:nvPr/>
        </p:nvSpPr>
        <p:spPr>
          <a:xfrm>
            <a:off x="4362785" y="3100658"/>
            <a:ext cx="2558520" cy="36377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BAA33-D737-43C8-BE0C-8530C15FF5D8}"/>
              </a:ext>
            </a:extLst>
          </p:cNvPr>
          <p:cNvSpPr txBox="1"/>
          <p:nvPr/>
        </p:nvSpPr>
        <p:spPr>
          <a:xfrm>
            <a:off x="1935277" y="4396321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WIDGET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93DFD-474C-4C28-8BD1-0D3650AFF89A}"/>
              </a:ext>
            </a:extLst>
          </p:cNvPr>
          <p:cNvSpPr txBox="1"/>
          <p:nvPr/>
        </p:nvSpPr>
        <p:spPr>
          <a:xfrm>
            <a:off x="2020331" y="2344024"/>
            <a:ext cx="190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Blynk</a:t>
            </a:r>
            <a:r>
              <a:rPr lang="en-US" sz="2800" dirty="0"/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3175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B7A3-9E05-4245-89FB-01D34DF9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blynk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B7D8-FD85-43C7-B4D0-E47A114F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r>
              <a:rPr lang="en-US" dirty="0"/>
              <a:t>Button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884F-254B-4114-85E5-9BAA60C4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98" y="2526445"/>
            <a:ext cx="1946324" cy="432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5CF0D-4813-490A-B1AE-72548898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2" y="2526444"/>
            <a:ext cx="1903496" cy="43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6E7A-E741-4D55-838F-AEDC3F4D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blynk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C723-4661-4510-BFC3-D92D7780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BD5E3-D912-4F6E-82F6-DFEE8371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14" y="2658794"/>
            <a:ext cx="1889643" cy="419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F8BE4-C271-46D3-B1CF-B1457E8C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87" y="2658793"/>
            <a:ext cx="1889643" cy="41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5EF2-822F-458C-8291-F32AC454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pin + virtual pin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DA48A-3FD2-4276-85E6-2520D470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0" y="1690688"/>
            <a:ext cx="2857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9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A130-FF08-43BA-8A62-818D055D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control and buffered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CF8E2-247D-46BD-8D17-86D256E0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35" y="4166479"/>
            <a:ext cx="2263066" cy="226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D536E-6011-4B69-8057-FAA3CF32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427"/>
            <a:ext cx="2090224" cy="2090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085EF-7357-475F-9A06-7C8C65138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311" y="1690688"/>
            <a:ext cx="2090224" cy="20902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671F6-B63A-4E7C-875D-53833E66A5AC}"/>
              </a:ext>
            </a:extLst>
          </p:cNvPr>
          <p:cNvCxnSpPr>
            <a:stCxn id="5" idx="3"/>
          </p:cNvCxnSpPr>
          <p:nvPr/>
        </p:nvCxnSpPr>
        <p:spPr>
          <a:xfrm flipV="1">
            <a:off x="2090224" y="2672470"/>
            <a:ext cx="533400" cy="1376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65D878-8AE1-467F-B14C-BA8FDAF3026E}"/>
              </a:ext>
            </a:extLst>
          </p:cNvPr>
          <p:cNvCxnSpPr>
            <a:cxnSpLocks/>
          </p:cNvCxnSpPr>
          <p:nvPr/>
        </p:nvCxnSpPr>
        <p:spPr>
          <a:xfrm flipH="1">
            <a:off x="2356925" y="3101901"/>
            <a:ext cx="486506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F13CDD-5303-4D16-81D3-5D6478F279A1}"/>
              </a:ext>
            </a:extLst>
          </p:cNvPr>
          <p:cNvCxnSpPr/>
          <p:nvPr/>
        </p:nvCxnSpPr>
        <p:spPr>
          <a:xfrm>
            <a:off x="4978535" y="3360504"/>
            <a:ext cx="969754" cy="1288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25ACC-0144-459A-9A64-82A46D8BB650}"/>
              </a:ext>
            </a:extLst>
          </p:cNvPr>
          <p:cNvCxnSpPr/>
          <p:nvPr/>
        </p:nvCxnSpPr>
        <p:spPr>
          <a:xfrm flipH="1" flipV="1">
            <a:off x="5127674" y="3101901"/>
            <a:ext cx="982394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5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295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Blynk app. Widget box, digital pin, virtual pin, and additional setting </vt:lpstr>
      <vt:lpstr>About me</vt:lpstr>
      <vt:lpstr>Create new project and get authentication code</vt:lpstr>
      <vt:lpstr>PowerPoint Presentation</vt:lpstr>
      <vt:lpstr>Widget box, blynk token</vt:lpstr>
      <vt:lpstr>How to use blynk widget</vt:lpstr>
      <vt:lpstr>How to use blynk widget</vt:lpstr>
      <vt:lpstr>Digital pin + virtual pin</vt:lpstr>
      <vt:lpstr>Direct control and buffered control</vt:lpstr>
      <vt:lpstr>Direct control (direct to pin)</vt:lpstr>
      <vt:lpstr>Buffered control (buffered to virtual pin)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Expo Group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Blynk app. Widget box, digital pin, virtual pin, and additional setting </dc:title>
  <dc:creator>User</dc:creator>
  <cp:lastModifiedBy>User</cp:lastModifiedBy>
  <cp:revision>46</cp:revision>
  <dcterms:created xsi:type="dcterms:W3CDTF">2022-03-19T05:42:20Z</dcterms:created>
  <dcterms:modified xsi:type="dcterms:W3CDTF">2022-03-22T12:28:37Z</dcterms:modified>
</cp:coreProperties>
</file>