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4" r:id="rId4"/>
    <p:sldId id="305" r:id="rId5"/>
    <p:sldId id="306" r:id="rId6"/>
    <p:sldId id="373" r:id="rId7"/>
    <p:sldId id="307" r:id="rId8"/>
    <p:sldId id="308" r:id="rId9"/>
    <p:sldId id="369" r:id="rId10"/>
    <p:sldId id="371" r:id="rId11"/>
    <p:sldId id="372" r:id="rId12"/>
    <p:sldId id="309" r:id="rId13"/>
    <p:sldId id="321" r:id="rId14"/>
    <p:sldId id="370" r:id="rId15"/>
    <p:sldId id="350" r:id="rId16"/>
    <p:sldId id="367" r:id="rId17"/>
    <p:sldId id="351" r:id="rId18"/>
    <p:sldId id="360" r:id="rId19"/>
    <p:sldId id="359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AF0C-688C-4B55-BCC8-C75DCB31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1BC1-35A0-4C23-BD48-D9C9C562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2D83-5C77-4768-8414-2A19D44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39AF-56ED-40BF-A63E-A75906B2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0A30-D10B-4A72-93F0-E3473A0E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0259-0110-4178-91AA-4BC20617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39B7-599D-4604-BF67-82D488FB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DCDD-685F-43FD-8DB7-A77B43C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FD8-0A22-41F4-89B7-6B584C83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FB02-CDD8-44E1-B6D1-BBC283B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6E7F9-BD82-403E-80B9-83F42FA86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5307-4E40-4C17-B33E-EA6B2F78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8FB6-723F-4054-A9AE-03200D66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7B76-5894-4884-AFD8-91E867EB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45BC-343D-4A69-AB94-FCA99E5E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3F99-BDA7-4C72-A6D4-2E716AB5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D6DA-4E70-4D62-B160-7A17E58D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736E-49D2-47CE-9D9A-31434DF3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AB9B-6F50-48C6-867C-7C20E876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1DE3-F875-4A3C-98F5-E015AFE6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0370-94A9-4CE0-801F-7B9E346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F210-F11C-4E36-85AF-56BD8327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3442-A195-4455-B67C-BA99464A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7B7D-EEF8-436F-AB3E-69982FE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EF6B-C04F-4DCC-ACAA-0E161CA6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92-3AC3-456B-A990-E6FDB444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BE20-BD92-4AB9-9352-05E604A4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C55C-8F42-4920-9655-5F7082FA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1F81A-0207-4B6B-9C01-DC477AD4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3E6F-BFF4-474F-8BA9-6664418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9E64-ACB9-4439-925E-E36AF12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1F7-A379-42E1-9F48-A4F89EA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9307-56C2-446E-965C-EBF0D493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BB3B-647D-4D6E-B885-BF1E2352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3146B-DF39-45D3-808D-635206B84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2E666-6C0D-4B00-936A-50C2E3A7F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C281-FDD9-4103-8D56-7CE3999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8ABD2-1B27-4D48-ABA4-7AC0982E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E4395-180D-4082-8B62-8DEC8A1E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27FF-F19B-4639-85EF-B03984C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9B060-2CD9-4767-94E6-C5D67F3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14CA-1C15-490C-99F6-55279968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E1247-50C8-49F0-8826-C122839B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EA1A7-7B37-4CF5-AF71-55E264B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DEDE5-7521-4475-A85F-19FF4BE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B908B-2DE8-4D61-992E-0D8FD807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FDEB-4236-46F8-85B5-7D3A24D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BEFD-FDD7-4F17-97BA-2F95BE73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D3A1-5447-4102-8C6C-AC4960D65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7968-53F1-4D78-B7B7-953AC6FF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0E48-0C1E-4873-9E92-69785573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A214-03CE-4607-834D-FC432F75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6C1-B325-4A94-A986-22B71B09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7E6B0-9363-4892-B173-D21233B8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E848-7BB0-4E81-9CFD-600C1D45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84E9-BCD6-42C6-A06C-3172C47F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53B8-65DA-4B86-B466-70C44C7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E4C7-03F0-44CF-A94B-913A4F55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EAB7B-CC9A-456C-891E-57DDE8C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967E-1770-4EE3-88DE-BCBEE43C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56ED-2B1E-4746-ABCC-4135EA0D2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A518-5746-44CD-B3DA-731DBB8553B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D33E-5CAD-4868-BF7C-004FC15D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EF82-3B68-4001-AB16-E8C5B115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C4FB-771A-4426-A0A0-A2C7C96A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8113"/>
            <a:ext cx="12192000" cy="1029994"/>
          </a:xfrm>
        </p:spPr>
        <p:txBody>
          <a:bodyPr>
            <a:noAutofit/>
          </a:bodyPr>
          <a:lstStyle/>
          <a:p>
            <a:r>
              <a:rPr lang="en-US" sz="4800" dirty="0"/>
              <a:t>CUSTOMIZE CIRCULAR SLIDER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02294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4593100" y="63640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78D3F-69AC-4A46-83D3-28CF7210F821}"/>
              </a:ext>
            </a:extLst>
          </p:cNvPr>
          <p:cNvSpPr/>
          <p:nvPr/>
        </p:nvSpPr>
        <p:spPr>
          <a:xfrm>
            <a:off x="2501702" y="5823858"/>
            <a:ext cx="7188591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© </a:t>
            </a:r>
            <a:r>
              <a:rPr lang="en-US" sz="20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Ardumeka</a:t>
            </a: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(2022)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9F5-DB50-4B2A-83E8-F8301DAD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</a:t>
            </a:r>
            <a:r>
              <a:rPr lang="en-US" dirty="0" err="1"/>
              <a:t>sebagai</a:t>
            </a:r>
            <a:r>
              <a:rPr lang="en-US" dirty="0"/>
              <a:t>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DE9C-1947-49FA-BCEC-0797FD07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interactive: true</a:t>
            </a:r>
          </a:p>
        </p:txBody>
      </p:sp>
    </p:spTree>
    <p:extLst>
      <p:ext uri="{BB962C8B-B14F-4D97-AF65-F5344CB8AC3E}">
        <p14:creationId xmlns:p14="http://schemas.microsoft.com/office/powerpoint/2010/main" val="99554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83A-1B15-4BCC-9528-A1301060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</a:t>
            </a:r>
            <a:r>
              <a:rPr lang="en-US" dirty="0" err="1"/>
              <a:t>sebagai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6C62-1B72-4B88-A419-C899DEE9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interactive: false</a:t>
            </a:r>
          </a:p>
        </p:txBody>
      </p:sp>
    </p:spTree>
    <p:extLst>
      <p:ext uri="{BB962C8B-B14F-4D97-AF65-F5344CB8AC3E}">
        <p14:creationId xmlns:p14="http://schemas.microsoft.com/office/powerpoint/2010/main" val="240652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EEF6-07B3-4BA6-95EF-9497914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circular slider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battery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5B91-E1DF-4208-AA5F-57003C92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357"/>
            <a:ext cx="3958652" cy="3673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https://www.geeksforgeeks.org/python-script-to-shows-laptop-battery-percentage/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10FA-3C37-411F-878C-EF6439EB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96" y="1813810"/>
            <a:ext cx="5985381" cy="49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7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C748-17BC-4963-9285-7534F61E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Oke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yaaa</a:t>
            </a:r>
            <a:r>
              <a:rPr lang="en-US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3622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9FF6-6555-49EA-B52F-4F8EF9C6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79AC2-5BD4-4B68-889E-1BCDB665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93"/>
          <a:stretch/>
        </p:blipFill>
        <p:spPr>
          <a:xfrm>
            <a:off x="209862" y="2422277"/>
            <a:ext cx="3459588" cy="340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FC463-B1C4-4634-8B5D-DD6FB943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1" y="1405328"/>
            <a:ext cx="7059619" cy="2719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1854E-3583-4461-8C31-41A765F6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74" y="4213667"/>
            <a:ext cx="4767632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6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B0-D7C3-4032-A563-51256D7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CCB9-D758-40BC-A973-1822751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28B-896A-4169-89FF-82813F79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9" y="0"/>
            <a:ext cx="971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6141810"/>
            <a:ext cx="10515600" cy="716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1867651" y="0"/>
            <a:ext cx="9052921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000" dirty="0"/>
              <a:t>Name : Muhammad </a:t>
            </a:r>
            <a:r>
              <a:rPr lang="en-US" sz="2000" dirty="0" err="1"/>
              <a:t>Husni</a:t>
            </a:r>
            <a:r>
              <a:rPr lang="en-US" sz="2000" dirty="0"/>
              <a:t> </a:t>
            </a:r>
            <a:r>
              <a:rPr lang="en-US" sz="2000" dirty="0" err="1"/>
              <a:t>Muttaqin</a:t>
            </a:r>
            <a:r>
              <a:rPr lang="en-US" sz="2000" dirty="0"/>
              <a:t> </a:t>
            </a:r>
          </a:p>
          <a:p>
            <a:r>
              <a:rPr lang="en-US" sz="2000" dirty="0"/>
              <a:t>Birth date : 5 June 1998</a:t>
            </a:r>
          </a:p>
          <a:p>
            <a:r>
              <a:rPr lang="en-US" sz="2000" dirty="0"/>
              <a:t>Hometown : Bandung</a:t>
            </a:r>
          </a:p>
          <a:p>
            <a:r>
              <a:rPr lang="en-US" sz="2000" dirty="0"/>
              <a:t>Current Job : python programmer at 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 and part time teacher</a:t>
            </a:r>
          </a:p>
          <a:p>
            <a:r>
              <a:rPr lang="en-US" sz="2000" dirty="0"/>
              <a:t>Experiences :</a:t>
            </a:r>
          </a:p>
          <a:p>
            <a:pPr marL="0" indent="0">
              <a:buNone/>
            </a:pPr>
            <a:r>
              <a:rPr lang="en-US" sz="2000" dirty="0"/>
              <a:t> - 2019 - 2020 : Dynamics Positioning System engineer  on cable ship (PT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- 2021 - 2022  : Electronics and control system engineer for Vent-I (PT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Automa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2022 – now : Python Programmer PT </a:t>
            </a:r>
            <a:r>
              <a:rPr lang="en-US" sz="2000" dirty="0" err="1"/>
              <a:t>Syergie</a:t>
            </a:r>
            <a:r>
              <a:rPr lang="en-US" sz="2000" dirty="0"/>
              <a:t> </a:t>
            </a:r>
            <a:r>
              <a:rPr lang="en-US" sz="2000" dirty="0" err="1"/>
              <a:t>Indoprima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/>
              <a:t>2021 : Founder </a:t>
            </a:r>
            <a:r>
              <a:rPr lang="en-US" sz="2000" dirty="0" err="1"/>
              <a:t>Komunitas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Ardumeka</a:t>
            </a:r>
            <a:r>
              <a:rPr lang="en-US" sz="2000" dirty="0"/>
              <a:t> (Arduino dan </a:t>
            </a:r>
            <a:r>
              <a:rPr lang="en-US" sz="2000" dirty="0" err="1"/>
              <a:t>Mekatronika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93" y="433227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D587-91CD-445F-B9B6-4FE15335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413" y="2766218"/>
            <a:ext cx="7196528" cy="1325563"/>
          </a:xfrm>
        </p:spPr>
        <p:txBody>
          <a:bodyPr/>
          <a:lstStyle/>
          <a:p>
            <a:r>
              <a:rPr lang="en-US" dirty="0"/>
              <a:t>SEKIAN DAN TERIMAKASIH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C09-0369-4078-939A-43984DA6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7203-2E8C-4984-9E5C-3FCDBBC1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python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Mencari</a:t>
            </a:r>
            <a:r>
              <a:rPr lang="en-US" dirty="0"/>
              <a:t> widget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lainya</a:t>
            </a:r>
            <a:endParaRPr lang="en-US" dirty="0"/>
          </a:p>
          <a:p>
            <a:r>
              <a:rPr lang="en-US" dirty="0"/>
              <a:t>Circular slider </a:t>
            </a:r>
            <a:r>
              <a:rPr lang="en-US" dirty="0" err="1"/>
              <a:t>untuk</a:t>
            </a:r>
            <a:r>
              <a:rPr lang="en-US" dirty="0"/>
              <a:t> input</a:t>
            </a:r>
          </a:p>
          <a:p>
            <a:r>
              <a:rPr lang="en-US" dirty="0"/>
              <a:t>Circular slider </a:t>
            </a:r>
            <a:r>
              <a:rPr lang="en-US" dirty="0" err="1"/>
              <a:t>untuk</a:t>
            </a:r>
            <a:r>
              <a:rPr lang="en-US" dirty="0"/>
              <a:t> output</a:t>
            </a:r>
          </a:p>
          <a:p>
            <a:r>
              <a:rPr lang="en-US" dirty="0" err="1"/>
              <a:t>Membuat</a:t>
            </a:r>
            <a:r>
              <a:rPr lang="en-US" dirty="0"/>
              <a:t> circular slider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battery laptop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F37A-4333-43A7-A0C1-3089CAC3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python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16AD-2ABB-4A93-BC86-86467966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8886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B127A0-F280-4B6F-B067-78D673B5F01A}"/>
              </a:ext>
            </a:extLst>
          </p:cNvPr>
          <p:cNvGrpSpPr/>
          <p:nvPr/>
        </p:nvGrpSpPr>
        <p:grpSpPr>
          <a:xfrm>
            <a:off x="5186712" y="1825625"/>
            <a:ext cx="6547049" cy="4410623"/>
            <a:chOff x="5644950" y="1918740"/>
            <a:chExt cx="6547049" cy="4410623"/>
          </a:xfrm>
        </p:grpSpPr>
        <p:pic>
          <p:nvPicPr>
            <p:cNvPr id="5" name="Picture 2" descr="Mungkin gambar layar dan teks yang menyatakan 'Thonny pythont, enggabung Arduino PyQt5 GUI komponen ########## 16 ARDUINO ARDUINO PyQt5 GUI written by Muhammad Husni table( ANALOG OUTPUT 20 selj setj selj 40 50 60 DIGITAL INPUT OUTPUT OUTPUT 30 on 70 ########## 20 ANALOG INPUT OUTPUT2 name 80 Center 10 จด OUTPUT3 90 on 100 Python 3.8.2 (C:/ %Run main.py &gt;&gt;&gt; FREE SOFTWARE, main.py INPUT INPUT2 EDUCATIONAL PURPOSE Type here search 50 Programs/Python/Python38/pyth Pos:4,376 .dows(CRLF) 23°C A图합后 8:34PM 6/17/2022'">
              <a:extLst>
                <a:ext uri="{FF2B5EF4-FFF2-40B4-BE49-F238E27FC236}">
                  <a16:creationId xmlns:a16="http://schemas.microsoft.com/office/drawing/2014/main" id="{BEB60B42-3E3C-4B05-9126-031A433B9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9" t="3465" r="13750" b="13009"/>
            <a:stretch/>
          </p:blipFill>
          <p:spPr bwMode="auto">
            <a:xfrm>
              <a:off x="5644950" y="2116479"/>
              <a:ext cx="6547049" cy="421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ABC6AF-6F3D-470A-908D-8CB4D14D25C3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2A1257-46C0-44F3-9531-CEDD95FE451E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9C2A2A-1D0A-4CE3-9D91-AC8084C91DB5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56CC7-C69F-4CC3-800D-404B4930F47D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842720-500C-4100-A774-427F5DF204C1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40D078-1BBC-4BD2-91E8-E57FCD5F7457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FCD542-BD65-4132-A08A-C541C3140BEA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96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EC35-6E5F-445F-8EEB-8D9B8A62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4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Mencari</a:t>
            </a:r>
            <a:r>
              <a:rPr lang="en-US" dirty="0"/>
              <a:t> widget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lainya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41A9-AC68-4BA6-84BB-99AC09ED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25"/>
            <a:ext cx="6753225" cy="559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578EB-2855-4C59-8CD8-E7594ECBED7D}"/>
              </a:ext>
            </a:extLst>
          </p:cNvPr>
          <p:cNvSpPr txBox="1"/>
          <p:nvPr/>
        </p:nvSpPr>
        <p:spPr>
          <a:xfrm>
            <a:off x="7199027" y="1561687"/>
            <a:ext cx="4154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https://www.youtube.com/watch?v=6BoKmcyEWXk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BDC4-1C02-44BD-87EA-8724329DCE73}"/>
              </a:ext>
            </a:extLst>
          </p:cNvPr>
          <p:cNvSpPr txBox="1"/>
          <p:nvPr/>
        </p:nvSpPr>
        <p:spPr>
          <a:xfrm>
            <a:off x="7199027" y="3429000"/>
            <a:ext cx="473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https://github.com/arunpkqt/CircularSlider</a:t>
            </a:r>
          </a:p>
        </p:txBody>
      </p:sp>
    </p:spTree>
    <p:extLst>
      <p:ext uri="{BB962C8B-B14F-4D97-AF65-F5344CB8AC3E}">
        <p14:creationId xmlns:p14="http://schemas.microsoft.com/office/powerpoint/2010/main" val="10719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969-7098-40DA-8AA6-3E7B3A9B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Nge</a:t>
            </a:r>
            <a:r>
              <a:rPr lang="en-US" dirty="0"/>
              <a:t> </a:t>
            </a:r>
            <a:r>
              <a:rPr lang="en-US" dirty="0" err="1"/>
              <a:t>runningnya</a:t>
            </a:r>
            <a:r>
              <a:rPr lang="en-US" dirty="0"/>
              <a:t> </a:t>
            </a:r>
            <a:r>
              <a:rPr lang="en-US" dirty="0" err="1"/>
              <a:t>gimana</a:t>
            </a:r>
            <a:r>
              <a:rPr lang="en-US" dirty="0"/>
              <a:t>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4078C5-61FF-4B40-93EF-F24A4941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6"/>
            <a:ext cx="10515600" cy="551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PyQt5.QtCore import * </a:t>
            </a:r>
          </a:p>
          <a:p>
            <a:pPr marL="0" indent="0">
              <a:buNone/>
            </a:pPr>
            <a:r>
              <a:rPr lang="en-US" dirty="0"/>
              <a:t>from PyQt5.QtGui import * </a:t>
            </a:r>
          </a:p>
          <a:p>
            <a:pPr marL="0" indent="0">
              <a:buNone/>
            </a:pPr>
            <a:r>
              <a:rPr lang="en-US" dirty="0"/>
              <a:t>from PyQt5.QtQml import * </a:t>
            </a:r>
          </a:p>
          <a:p>
            <a:pPr marL="0" indent="0">
              <a:buNone/>
            </a:pPr>
            <a:r>
              <a:rPr lang="en-US" dirty="0"/>
              <a:t>from PyQt5.QtWidgets import *</a:t>
            </a:r>
          </a:p>
          <a:p>
            <a:pPr marL="0" indent="0">
              <a:buNone/>
            </a:pPr>
            <a:r>
              <a:rPr lang="en-US" dirty="0"/>
              <a:t>from PyQt5.QtQuick import *  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 = table()</a:t>
            </a:r>
          </a:p>
        </p:txBody>
      </p:sp>
    </p:spTree>
    <p:extLst>
      <p:ext uri="{BB962C8B-B14F-4D97-AF65-F5344CB8AC3E}">
        <p14:creationId xmlns:p14="http://schemas.microsoft.com/office/powerpoint/2010/main" val="131120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7CCE-E0CE-47FD-80DE-D5A54DA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598F-5DA3-44EA-9A39-44338EAF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93"/>
          <a:stretch/>
        </p:blipFill>
        <p:spPr>
          <a:xfrm>
            <a:off x="209862" y="2422277"/>
            <a:ext cx="3459588" cy="3404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C0FC3-D35E-400A-9DB8-A2561A1F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81" y="1405328"/>
            <a:ext cx="7059619" cy="271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772A-B717-4FD8-96AE-DED78D4F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74" y="4213667"/>
            <a:ext cx="4767632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3B6-2CD0-4DA6-AA76-07C0947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E881-0E72-4C48-AC31-BEE1E902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868071"/>
            <a:ext cx="7581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4B9D-0FBC-436A-A50F-B273CAA1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slider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D4D99-18A5-4A19-8846-DD780842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11" y="1690688"/>
            <a:ext cx="8358378" cy="41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349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Office Theme</vt:lpstr>
      <vt:lpstr>CUSTOMIZE CIRCULAR SLIDER</vt:lpstr>
      <vt:lpstr>About me</vt:lpstr>
      <vt:lpstr>Bahasan</vt:lpstr>
      <vt:lpstr>Review materi python qml sebelumnya</vt:lpstr>
      <vt:lpstr>Mencari widget qml lainya</vt:lpstr>
      <vt:lpstr>Nge runningnya gimana ?</vt:lpstr>
      <vt:lpstr>Circular slide</vt:lpstr>
      <vt:lpstr>Circular slider</vt:lpstr>
      <vt:lpstr>Circular slider yang kita gunakan</vt:lpstr>
      <vt:lpstr>Circular Slider sebagai Input</vt:lpstr>
      <vt:lpstr>Circular slider sebagai output</vt:lpstr>
      <vt:lpstr>Membuat circular slider untuk mengukur battery laptop</vt:lpstr>
      <vt:lpstr>Oke kita coba yaaa………</vt:lpstr>
      <vt:lpstr>PR…..</vt:lpstr>
      <vt:lpstr>My Instagram</vt:lpstr>
      <vt:lpstr>PowerPoint Presentation</vt:lpstr>
      <vt:lpstr>PowerPoint Presentation</vt:lpstr>
      <vt:lpstr>PowerPoint Presentation</vt:lpstr>
      <vt:lpstr>PowerPoint Presentation</vt:lpstr>
      <vt:lpstr>SEKIAN DAN 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 CIRCULAR GAUGE</dc:title>
  <dc:creator>husnimuttaqin777@gmail.com</dc:creator>
  <cp:lastModifiedBy>husnimuttaqin777@gmail.com</cp:lastModifiedBy>
  <cp:revision>31</cp:revision>
  <dcterms:created xsi:type="dcterms:W3CDTF">2023-01-01T11:50:19Z</dcterms:created>
  <dcterms:modified xsi:type="dcterms:W3CDTF">2023-01-13T07:09:30Z</dcterms:modified>
</cp:coreProperties>
</file>