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00" r:id="rId3"/>
    <p:sldId id="304" r:id="rId4"/>
    <p:sldId id="305" r:id="rId5"/>
    <p:sldId id="306" r:id="rId6"/>
    <p:sldId id="307" r:id="rId7"/>
    <p:sldId id="308" r:id="rId8"/>
    <p:sldId id="369" r:id="rId9"/>
    <p:sldId id="371" r:id="rId10"/>
    <p:sldId id="372" r:id="rId11"/>
    <p:sldId id="309" r:id="rId12"/>
    <p:sldId id="321" r:id="rId13"/>
    <p:sldId id="370" r:id="rId14"/>
    <p:sldId id="350" r:id="rId15"/>
    <p:sldId id="367" r:id="rId16"/>
    <p:sldId id="351" r:id="rId17"/>
    <p:sldId id="360" r:id="rId18"/>
    <p:sldId id="359" r:id="rId19"/>
    <p:sldId id="3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BAF0C-688C-4B55-BCC8-C75DCB312C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181BC1-35A0-4C23-BD48-D9C9C562A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72D83-5C77-4768-8414-2A19D44FC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A518-5746-44CD-B3DA-731DBB8553B8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439AF-56ED-40BF-A63E-A75906B29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60A30-D10B-4A72-93F0-E3473A0E7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C4FB-771A-4426-A0A0-A2C7C96AA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88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10259-0110-4178-91AA-4BC20617D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9D39B7-599D-4604-BF67-82D488FB5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DCDD-685F-43FD-8DB7-A77B43C58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A518-5746-44CD-B3DA-731DBB8553B8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33FD8-0A22-41F4-89B7-6B584C839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DFB02-CDD8-44E1-B6D1-BBC283B6D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C4FB-771A-4426-A0A0-A2C7C96AA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23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96E7F9-BD82-403E-80B9-83F42FA86C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E5307-4E40-4C17-B33E-EA6B2F78C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38FB6-723F-4054-A9AE-03200D665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A518-5746-44CD-B3DA-731DBB8553B8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47B76-5894-4884-AFD8-91E867EB1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D45BC-343D-4A69-AB94-FCA99E5E2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C4FB-771A-4426-A0A0-A2C7C96AA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71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C3F99-BDA7-4C72-A6D4-2E716AB5A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DD6DA-4E70-4D62-B160-7A17E58DC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A736E-49D2-47CE-9D9A-31434DF36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A518-5746-44CD-B3DA-731DBB8553B8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BAB9B-6F50-48C6-867C-7C20E8764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C1DE3-F875-4A3C-98F5-E015AFE6B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C4FB-771A-4426-A0A0-A2C7C96AA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01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D0370-94A9-4CE0-801F-7B9E3468C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DF210-F11C-4E36-85AF-56BD8327E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F3442-A195-4455-B67C-BA99464A4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A518-5746-44CD-B3DA-731DBB8553B8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87B7D-EEF8-436F-AB3E-69982FEA9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5EF6B-C04F-4DCC-ACAA-0E161CA6C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C4FB-771A-4426-A0A0-A2C7C96AA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3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12592-3AC3-456B-A990-E6FDB4442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9BE20-BD92-4AB9-9352-05E604A49B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4C55C-8F42-4920-9655-5F7082FA0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1F81A-0207-4B6B-9C01-DC477AD48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A518-5746-44CD-B3DA-731DBB8553B8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73E6F-BFF4-474F-8BA9-6664418D4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969E64-ACB9-4439-925E-E36AF1261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C4FB-771A-4426-A0A0-A2C7C96AA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80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1F7-A379-42E1-9F48-A4F89EA5A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19307-56C2-446E-965C-EBF0D493C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0ABB3B-647D-4D6E-B885-BF1E23525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83146B-DF39-45D3-808D-635206B844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32E666-6C0D-4B00-936A-50C2E3A7FB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ACC281-FDD9-4103-8D56-7CE3999AE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A518-5746-44CD-B3DA-731DBB8553B8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98ABD2-1B27-4D48-ABA4-7AC0982E8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7E4395-180D-4082-8B62-8DEC8A1EA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C4FB-771A-4426-A0A0-A2C7C96AA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2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127FF-F19B-4639-85EF-B03984C23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49B060-2CD9-4767-94E6-C5D67F3D6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A518-5746-44CD-B3DA-731DBB8553B8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2F14CA-1C15-490C-99F6-55279968D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E1247-50C8-49F0-8826-C122839BE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C4FB-771A-4426-A0A0-A2C7C96AA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18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5EA1A7-7B37-4CF5-AF71-55E264B67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A518-5746-44CD-B3DA-731DBB8553B8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CDEDE5-7521-4475-A85F-19FF4BE99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7B908B-2DE8-4D61-992E-0D8FD8072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C4FB-771A-4426-A0A0-A2C7C96AA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03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6FDEB-4236-46F8-85B5-7D3A24D41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1BEFD-FDD7-4F17-97BA-2F95BE730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4D3A1-5447-4102-8C6C-AC4960D65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F7968-53F1-4D78-B7B7-953AC6FFA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A518-5746-44CD-B3DA-731DBB8553B8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90E48-0C1E-4873-9E92-69785573B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4A214-03CE-4607-834D-FC432F755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C4FB-771A-4426-A0A0-A2C7C96AA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9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036C1-B325-4A94-A986-22B71B093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27E6B0-9363-4892-B173-D21233B84F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7CE848-7BB0-4E81-9CFD-600C1D455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9F84E9-BCD6-42C6-A06C-3172C47F6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A518-5746-44CD-B3DA-731DBB8553B8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7E53B8-65DA-4B86-B466-70C44C793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4E4C7-03F0-44CF-A94B-913A4F552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C4FB-771A-4426-A0A0-A2C7C96AA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636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AEAB7B-CC9A-456C-891E-57DDE8C41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3967E-1770-4EE3-88DE-BCBEE43C5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D56ED-2B1E-4746-ABCC-4135EA0D23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A518-5746-44CD-B3DA-731DBB8553B8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0D33E-5CAD-4868-BF7C-004FC15D25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EEF82-3B68-4001-AB16-E8C5B1152A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6C4FB-771A-4426-A0A0-A2C7C96AA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2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C21B6-E5F2-441B-AC6C-A2AD52155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938113"/>
            <a:ext cx="12192000" cy="1029994"/>
          </a:xfrm>
        </p:spPr>
        <p:txBody>
          <a:bodyPr>
            <a:noAutofit/>
          </a:bodyPr>
          <a:lstStyle/>
          <a:p>
            <a:r>
              <a:rPr lang="en-US" sz="4800" dirty="0"/>
              <a:t>CUSTOMIZE CIRCULAR SLIDER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F5C3EC-F354-4CA0-8239-1183B1584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102294"/>
            <a:ext cx="9144000" cy="1029994"/>
          </a:xfrm>
        </p:spPr>
        <p:txBody>
          <a:bodyPr>
            <a:normAutofit/>
          </a:bodyPr>
          <a:lstStyle/>
          <a:p>
            <a:r>
              <a:rPr lang="en-US" dirty="0"/>
              <a:t>Written by :</a:t>
            </a:r>
          </a:p>
          <a:p>
            <a:r>
              <a:rPr lang="en-US" dirty="0"/>
              <a:t>Muhammad </a:t>
            </a:r>
            <a:r>
              <a:rPr lang="en-US" dirty="0" err="1"/>
              <a:t>Husni</a:t>
            </a:r>
            <a:r>
              <a:rPr lang="en-US" dirty="0"/>
              <a:t> </a:t>
            </a:r>
            <a:r>
              <a:rPr lang="en-US" dirty="0" err="1"/>
              <a:t>Muttaqin</a:t>
            </a:r>
            <a:r>
              <a:rPr lang="en-US" dirty="0"/>
              <a:t>, S. Pd</a:t>
            </a:r>
          </a:p>
        </p:txBody>
      </p:sp>
      <p:pic>
        <p:nvPicPr>
          <p:cNvPr id="1026" name="Picture 1">
            <a:extLst>
              <a:ext uri="{FF2B5EF4-FFF2-40B4-BE49-F238E27FC236}">
                <a16:creationId xmlns:a16="http://schemas.microsoft.com/office/drawing/2014/main" id="{94F3AD98-3CFD-4803-8AF4-6E48860CB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1" r="20917"/>
          <a:stretch>
            <a:fillRect/>
          </a:stretch>
        </p:blipFill>
        <p:spPr bwMode="auto">
          <a:xfrm>
            <a:off x="4593100" y="636404"/>
            <a:ext cx="3005797" cy="1784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F31DD6C-19F8-467B-9B79-F5A07DA50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3034" y="17920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B78D3F-69AC-4A46-83D3-28CF7210F821}"/>
              </a:ext>
            </a:extLst>
          </p:cNvPr>
          <p:cNvSpPr/>
          <p:nvPr/>
        </p:nvSpPr>
        <p:spPr>
          <a:xfrm>
            <a:off x="2501702" y="5823858"/>
            <a:ext cx="7188591" cy="397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Times New Roman" panose="02020603050405020304" pitchFamily="18" charset="0"/>
              </a:rPr>
              <a:t>© </a:t>
            </a:r>
            <a:r>
              <a:rPr lang="en-US" sz="20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Times New Roman" panose="02020603050405020304" pitchFamily="18" charset="0"/>
              </a:rPr>
              <a:t>Ardumeka</a:t>
            </a:r>
            <a:r>
              <a:rPr lang="en-US" sz="20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Times New Roman" panose="02020603050405020304" pitchFamily="18" charset="0"/>
              </a:rPr>
              <a:t> (2022)</a:t>
            </a:r>
            <a:endParaRPr lang="en-US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835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3683A-1B15-4BCC-9528-A1301060F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slider </a:t>
            </a:r>
            <a:r>
              <a:rPr lang="en-US" dirty="0" err="1"/>
              <a:t>sebagai</a:t>
            </a:r>
            <a:r>
              <a:rPr lang="en-US" dirty="0"/>
              <a:t>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16C62-1B72-4B88-A419-C899DEE95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interactive: false</a:t>
            </a:r>
          </a:p>
        </p:txBody>
      </p:sp>
    </p:spTree>
    <p:extLst>
      <p:ext uri="{BB962C8B-B14F-4D97-AF65-F5344CB8AC3E}">
        <p14:creationId xmlns:p14="http://schemas.microsoft.com/office/powerpoint/2010/main" val="2406529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EEF6-07B3-4BA6-95EF-949791475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Membuat</a:t>
            </a:r>
            <a:r>
              <a:rPr lang="en-US" dirty="0"/>
              <a:t> circular slider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mengukur</a:t>
            </a:r>
            <a:r>
              <a:rPr lang="en-US" dirty="0"/>
              <a:t> battery laptop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95B91-E1DF-4208-AA5F-57003C92E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3357"/>
            <a:ext cx="3958652" cy="367360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https://www.geeksforgeeks.org/python-script-to-shows-laptop-battery-percentage/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7810FA-3C37-411F-878C-EF6439EB5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096" y="1813810"/>
            <a:ext cx="5985381" cy="495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677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EC748-17BC-4963-9285-7534F61E2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 err="1"/>
              <a:t>Oke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coba</a:t>
            </a:r>
            <a:r>
              <a:rPr lang="en-US" dirty="0"/>
              <a:t> </a:t>
            </a:r>
            <a:r>
              <a:rPr lang="en-US" dirty="0" err="1"/>
              <a:t>yaaa</a:t>
            </a:r>
            <a:r>
              <a:rPr lang="en-US" dirty="0"/>
              <a:t>………</a:t>
            </a:r>
          </a:p>
        </p:txBody>
      </p:sp>
    </p:spTree>
    <p:extLst>
      <p:ext uri="{BB962C8B-B14F-4D97-AF65-F5344CB8AC3E}">
        <p14:creationId xmlns:p14="http://schemas.microsoft.com/office/powerpoint/2010/main" val="3136224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99FF6-6555-49EA-B52F-4F8EF9C68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PR…..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E79AC2-5BD4-4B68-889E-1BCDB66577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193"/>
          <a:stretch/>
        </p:blipFill>
        <p:spPr>
          <a:xfrm>
            <a:off x="209862" y="2422277"/>
            <a:ext cx="3459588" cy="34044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AFC463-B1C4-4634-8B5D-DD6FB943F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2381" y="1405328"/>
            <a:ext cx="7059619" cy="27191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91854E-3583-4461-8C31-41A765F6D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8374" y="4213667"/>
            <a:ext cx="4767632" cy="247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660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2DFDC-F44F-44B8-8535-825BEBE1F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Instagram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6AB39A-C42B-4650-AEAA-C120F4DDF6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39" t="17339" r="23453" b="9911"/>
          <a:stretch/>
        </p:blipFill>
        <p:spPr>
          <a:xfrm>
            <a:off x="2931886" y="1562053"/>
            <a:ext cx="7228113" cy="525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919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826B0-D7C3-4032-A563-51256D792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8CCB9-D758-40BC-A973-1822751BC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4B228B-896A-4169-89FF-82813F796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319" y="0"/>
            <a:ext cx="971550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483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89A26-DBFE-4A7D-99B5-694E18F02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18A2A-30C7-4815-A1A8-1A503C1FD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942" y="6141810"/>
            <a:ext cx="10515600" cy="71618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SUPPORT US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DDAEC3-7912-4696-9DA8-08FEEF19F4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61" t="6176" r="5315" b="8448"/>
          <a:stretch/>
        </p:blipFill>
        <p:spPr>
          <a:xfrm>
            <a:off x="1867651" y="0"/>
            <a:ext cx="9052921" cy="577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505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AFA16-3E48-48AE-A0D3-9E9A403C8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B691B0-8486-45CB-AF94-5B1868D66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81" y="2084518"/>
            <a:ext cx="114681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224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38A63-B95C-4B9D-B4BB-06CA09795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49628B-B752-4AD5-8A9E-42C47523A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1814"/>
            <a:ext cx="12192000" cy="566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648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0D587-91CD-445F-B9B6-4FE153354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413" y="2766218"/>
            <a:ext cx="7196528" cy="1325563"/>
          </a:xfrm>
        </p:spPr>
        <p:txBody>
          <a:bodyPr/>
          <a:lstStyle/>
          <a:p>
            <a:r>
              <a:rPr lang="en-US" dirty="0"/>
              <a:t>SEKIAN DAN TERIMAKASIH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069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2D46E-AB4B-4EE1-9687-5D8EB771F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48" y="134936"/>
            <a:ext cx="10515600" cy="596583"/>
          </a:xfrm>
        </p:spPr>
        <p:txBody>
          <a:bodyPr>
            <a:normAutofit fontScale="90000"/>
          </a:bodyPr>
          <a:lstStyle/>
          <a:p>
            <a:r>
              <a:rPr lang="en-US" dirty="0"/>
              <a:t>About 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C1F8D41-F9AE-47E2-B246-7C4CD212A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130062"/>
            <a:ext cx="12182621" cy="3727938"/>
          </a:xfrm>
        </p:spPr>
        <p:txBody>
          <a:bodyPr>
            <a:normAutofit/>
          </a:bodyPr>
          <a:lstStyle/>
          <a:p>
            <a:r>
              <a:rPr lang="en-US" sz="2000" dirty="0"/>
              <a:t>Name : Muhammad </a:t>
            </a:r>
            <a:r>
              <a:rPr lang="en-US" sz="2000" dirty="0" err="1"/>
              <a:t>Husni</a:t>
            </a:r>
            <a:r>
              <a:rPr lang="en-US" sz="2000" dirty="0"/>
              <a:t> </a:t>
            </a:r>
            <a:r>
              <a:rPr lang="en-US" sz="2000" dirty="0" err="1"/>
              <a:t>Muttaqin</a:t>
            </a:r>
            <a:r>
              <a:rPr lang="en-US" sz="2000" dirty="0"/>
              <a:t>, S. Pd. </a:t>
            </a:r>
          </a:p>
          <a:p>
            <a:r>
              <a:rPr lang="en-US" sz="2000" dirty="0"/>
              <a:t>Birth date : 5 June 1998</a:t>
            </a:r>
          </a:p>
          <a:p>
            <a:r>
              <a:rPr lang="en-US" sz="2000" dirty="0"/>
              <a:t>Hometown : Bandung</a:t>
            </a:r>
          </a:p>
          <a:p>
            <a:r>
              <a:rPr lang="en-US" sz="2000" dirty="0"/>
              <a:t>Current Job : python programmer at PT </a:t>
            </a:r>
            <a:r>
              <a:rPr lang="en-US" sz="2000" dirty="0" err="1"/>
              <a:t>Syergie</a:t>
            </a:r>
            <a:r>
              <a:rPr lang="en-US" sz="2000" dirty="0"/>
              <a:t> </a:t>
            </a:r>
            <a:r>
              <a:rPr lang="en-US" sz="2000" dirty="0" err="1"/>
              <a:t>Indoprima</a:t>
            </a:r>
            <a:r>
              <a:rPr lang="en-US" sz="2000" dirty="0"/>
              <a:t> and part time teacher</a:t>
            </a:r>
          </a:p>
          <a:p>
            <a:r>
              <a:rPr lang="en-US" sz="2000" dirty="0"/>
              <a:t>Experiences :</a:t>
            </a:r>
          </a:p>
          <a:p>
            <a:pPr marL="0" indent="0">
              <a:buNone/>
            </a:pPr>
            <a:r>
              <a:rPr lang="en-US" sz="2000" dirty="0"/>
              <a:t> - 2019 - 2020 : Dynamics Positioning System engineer  on cable ship (PT </a:t>
            </a:r>
            <a:r>
              <a:rPr lang="en-US" sz="2000" dirty="0" err="1"/>
              <a:t>Syergie</a:t>
            </a:r>
            <a:r>
              <a:rPr lang="en-US" sz="2000" dirty="0"/>
              <a:t> </a:t>
            </a:r>
            <a:r>
              <a:rPr lang="en-US" sz="2000" dirty="0" err="1"/>
              <a:t>Indoprima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 - 2021 - 2022  : Electronics and control system engineer for Vent-I (PT </a:t>
            </a:r>
            <a:r>
              <a:rPr lang="en-US" sz="2000" dirty="0" err="1"/>
              <a:t>Syergie</a:t>
            </a:r>
            <a:r>
              <a:rPr lang="en-US" sz="2000" dirty="0"/>
              <a:t> </a:t>
            </a:r>
            <a:r>
              <a:rPr lang="en-US" sz="2000" dirty="0" err="1"/>
              <a:t>Automa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)</a:t>
            </a:r>
          </a:p>
          <a:p>
            <a:pPr>
              <a:buFontTx/>
              <a:buChar char="-"/>
            </a:pPr>
            <a:r>
              <a:rPr lang="en-US" sz="2000" dirty="0"/>
              <a:t>2022 – now : Python Programmer PT </a:t>
            </a:r>
            <a:r>
              <a:rPr lang="en-US" sz="2000" dirty="0" err="1"/>
              <a:t>Syergie</a:t>
            </a:r>
            <a:r>
              <a:rPr lang="en-US" sz="2000" dirty="0"/>
              <a:t> </a:t>
            </a:r>
            <a:r>
              <a:rPr lang="en-US" sz="2000" dirty="0" err="1"/>
              <a:t>Indoprima</a:t>
            </a:r>
            <a:r>
              <a:rPr lang="en-US" sz="2000" dirty="0"/>
              <a:t> </a:t>
            </a:r>
          </a:p>
          <a:p>
            <a:pPr>
              <a:buFontTx/>
              <a:buChar char="-"/>
            </a:pPr>
            <a:r>
              <a:rPr lang="en-US" sz="2000" dirty="0"/>
              <a:t>2021 : Founder </a:t>
            </a:r>
            <a:r>
              <a:rPr lang="en-US" sz="2000" dirty="0" err="1"/>
              <a:t>Komunitas</a:t>
            </a:r>
            <a:r>
              <a:rPr lang="en-US" sz="2000" dirty="0"/>
              <a:t> </a:t>
            </a:r>
            <a:r>
              <a:rPr lang="en-US" sz="2000" dirty="0" err="1"/>
              <a:t>Belajar</a:t>
            </a:r>
            <a:r>
              <a:rPr lang="en-US" sz="2000" dirty="0"/>
              <a:t> </a:t>
            </a:r>
            <a:r>
              <a:rPr lang="en-US" sz="2000" dirty="0" err="1"/>
              <a:t>Ardumeka</a:t>
            </a:r>
            <a:r>
              <a:rPr lang="en-US" sz="2000" dirty="0"/>
              <a:t> (Arduino dan </a:t>
            </a:r>
            <a:r>
              <a:rPr lang="en-US" sz="2000" dirty="0" err="1"/>
              <a:t>Mekatronika</a:t>
            </a:r>
            <a:r>
              <a:rPr lang="en-US" sz="2000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127A0E-C1D3-41BC-900C-870887A59D1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693" y="433227"/>
            <a:ext cx="3374083" cy="25297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9567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97C09-0369-4078-939A-43984DA68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Bahasan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C7203-2E8C-4984-9E5C-3FCDBBC1C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</a:t>
            </a:r>
            <a:r>
              <a:rPr lang="en-US" dirty="0" err="1"/>
              <a:t>materi</a:t>
            </a:r>
            <a:r>
              <a:rPr lang="en-US" dirty="0"/>
              <a:t> python </a:t>
            </a:r>
            <a:r>
              <a:rPr lang="en-US" dirty="0" err="1"/>
              <a:t>qml</a:t>
            </a:r>
            <a:r>
              <a:rPr lang="en-US" dirty="0"/>
              <a:t> </a:t>
            </a:r>
            <a:r>
              <a:rPr lang="en-US" dirty="0" err="1"/>
              <a:t>sebelumnya</a:t>
            </a:r>
            <a:endParaRPr lang="en-US" dirty="0"/>
          </a:p>
          <a:p>
            <a:r>
              <a:rPr lang="en-US" dirty="0" err="1"/>
              <a:t>Mencari</a:t>
            </a:r>
            <a:r>
              <a:rPr lang="en-US" dirty="0"/>
              <a:t> widget </a:t>
            </a:r>
            <a:r>
              <a:rPr lang="en-US" dirty="0" err="1"/>
              <a:t>qml</a:t>
            </a:r>
            <a:r>
              <a:rPr lang="en-US" dirty="0"/>
              <a:t> </a:t>
            </a:r>
            <a:r>
              <a:rPr lang="en-US" dirty="0" err="1"/>
              <a:t>lainya</a:t>
            </a:r>
            <a:endParaRPr lang="en-US" dirty="0"/>
          </a:p>
          <a:p>
            <a:r>
              <a:rPr lang="en-US" dirty="0"/>
              <a:t>Circular slider </a:t>
            </a:r>
            <a:r>
              <a:rPr lang="en-US" dirty="0" err="1"/>
              <a:t>untuk</a:t>
            </a:r>
            <a:r>
              <a:rPr lang="en-US" dirty="0"/>
              <a:t> input</a:t>
            </a:r>
          </a:p>
          <a:p>
            <a:r>
              <a:rPr lang="en-US" dirty="0"/>
              <a:t>Circular slider </a:t>
            </a:r>
            <a:r>
              <a:rPr lang="en-US" dirty="0" err="1"/>
              <a:t>untuk</a:t>
            </a:r>
            <a:r>
              <a:rPr lang="en-US" dirty="0"/>
              <a:t> output</a:t>
            </a:r>
          </a:p>
          <a:p>
            <a:r>
              <a:rPr lang="en-US" dirty="0" err="1"/>
              <a:t>Membuat</a:t>
            </a:r>
            <a:r>
              <a:rPr lang="en-US" dirty="0"/>
              <a:t> circular slider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mengukur</a:t>
            </a:r>
            <a:r>
              <a:rPr lang="en-US" dirty="0"/>
              <a:t> battery laptop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245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4F37A-4333-43A7-A0C1-3089CAC3E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</a:t>
            </a:r>
            <a:r>
              <a:rPr lang="en-US" dirty="0" err="1"/>
              <a:t>materi</a:t>
            </a:r>
            <a:r>
              <a:rPr lang="en-US" dirty="0"/>
              <a:t> python </a:t>
            </a:r>
            <a:r>
              <a:rPr lang="en-US" dirty="0" err="1"/>
              <a:t>qml</a:t>
            </a:r>
            <a:r>
              <a:rPr lang="en-US" dirty="0"/>
              <a:t> </a:t>
            </a:r>
            <a:r>
              <a:rPr lang="en-US" dirty="0" err="1"/>
              <a:t>sebelumnya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416AD-2ABB-4A93-BC86-86467966D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68886" cy="4351338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2B127A0-F280-4B6F-B067-78D673B5F01A}"/>
              </a:ext>
            </a:extLst>
          </p:cNvPr>
          <p:cNvGrpSpPr/>
          <p:nvPr/>
        </p:nvGrpSpPr>
        <p:grpSpPr>
          <a:xfrm>
            <a:off x="5186712" y="1825625"/>
            <a:ext cx="6547049" cy="4410623"/>
            <a:chOff x="5644950" y="1918740"/>
            <a:chExt cx="6547049" cy="4410623"/>
          </a:xfrm>
        </p:grpSpPr>
        <p:pic>
          <p:nvPicPr>
            <p:cNvPr id="5" name="Picture 2" descr="Mungkin gambar layar dan teks yang menyatakan 'Thonny pythont, enggabung Arduino PyQt5 GUI komponen ########## 16 ARDUINO ARDUINO PyQt5 GUI written by Muhammad Husni table( ANALOG OUTPUT 20 selj setj selj 40 50 60 DIGITAL INPUT OUTPUT OUTPUT 30 on 70 ########## 20 ANALOG INPUT OUTPUT2 name 80 Center 10 จด OUTPUT3 90 on 100 Python 3.8.2 (C:/ %Run main.py &gt;&gt;&gt; FREE SOFTWARE, main.py INPUT INPUT2 EDUCATIONAL PURPOSE Type here search 50 Programs/Python/Python38/pyth Pos:4,376 .dows(CRLF) 23°C A图합后 8:34PM 6/17/2022'">
              <a:extLst>
                <a:ext uri="{FF2B5EF4-FFF2-40B4-BE49-F238E27FC236}">
                  <a16:creationId xmlns:a16="http://schemas.microsoft.com/office/drawing/2014/main" id="{BEB60B42-3E3C-4B05-9126-031A433B951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69" t="3465" r="13750" b="13009"/>
            <a:stretch/>
          </p:blipFill>
          <p:spPr bwMode="auto">
            <a:xfrm>
              <a:off x="5644950" y="2116479"/>
              <a:ext cx="6547049" cy="4212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CABC6AF-6F3D-470A-908D-8CB4D14D25C3}"/>
                </a:ext>
              </a:extLst>
            </p:cNvPr>
            <p:cNvSpPr/>
            <p:nvPr/>
          </p:nvSpPr>
          <p:spPr>
            <a:xfrm>
              <a:off x="8048847" y="1918740"/>
              <a:ext cx="393404" cy="3327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62A1257-46C0-44F3-9531-CEDD95FE451E}"/>
                </a:ext>
              </a:extLst>
            </p:cNvPr>
            <p:cNvSpPr/>
            <p:nvPr/>
          </p:nvSpPr>
          <p:spPr>
            <a:xfrm>
              <a:off x="10420846" y="2235027"/>
              <a:ext cx="393404" cy="3327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E9C2A2A-1D0A-4CE3-9D91-AC8084C91DB5}"/>
                </a:ext>
              </a:extLst>
            </p:cNvPr>
            <p:cNvSpPr/>
            <p:nvPr/>
          </p:nvSpPr>
          <p:spPr>
            <a:xfrm>
              <a:off x="10254998" y="3429000"/>
              <a:ext cx="393404" cy="3327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756CC7-C69F-4CC3-800D-404B4930F47D}"/>
                </a:ext>
              </a:extLst>
            </p:cNvPr>
            <p:cNvSpPr/>
            <p:nvPr/>
          </p:nvSpPr>
          <p:spPr>
            <a:xfrm>
              <a:off x="7453425" y="5441661"/>
              <a:ext cx="393404" cy="3327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E842720-500C-4100-A774-427F5DF204C1}"/>
                </a:ext>
              </a:extLst>
            </p:cNvPr>
            <p:cNvSpPr/>
            <p:nvPr/>
          </p:nvSpPr>
          <p:spPr>
            <a:xfrm>
              <a:off x="6650196" y="2271250"/>
              <a:ext cx="393404" cy="3327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140D078-1BBC-4BD2-91E8-E57FCD5F7457}"/>
                </a:ext>
              </a:extLst>
            </p:cNvPr>
            <p:cNvSpPr/>
            <p:nvPr/>
          </p:nvSpPr>
          <p:spPr>
            <a:xfrm>
              <a:off x="7343919" y="3595392"/>
              <a:ext cx="393404" cy="3327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6FCD542-BD65-4132-A08A-C541C3140BEA}"/>
                </a:ext>
              </a:extLst>
            </p:cNvPr>
            <p:cNvSpPr/>
            <p:nvPr/>
          </p:nvSpPr>
          <p:spPr>
            <a:xfrm>
              <a:off x="11678094" y="3666971"/>
              <a:ext cx="393404" cy="3327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9967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9EC35-6E5F-445F-8EEB-8D9B8A622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184"/>
            <a:ext cx="10515600" cy="59424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Mencari</a:t>
            </a:r>
            <a:r>
              <a:rPr lang="en-US" dirty="0"/>
              <a:t> widget </a:t>
            </a:r>
            <a:r>
              <a:rPr lang="en-US" dirty="0" err="1"/>
              <a:t>qml</a:t>
            </a:r>
            <a:r>
              <a:rPr lang="en-US" dirty="0"/>
              <a:t> </a:t>
            </a:r>
            <a:r>
              <a:rPr lang="en-US" dirty="0" err="1"/>
              <a:t>lainya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3741A9-AC68-4BA6-84BB-99AC09EDF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6825"/>
            <a:ext cx="6753225" cy="55911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1578EB-2855-4C59-8CD8-E7594ECBED7D}"/>
              </a:ext>
            </a:extLst>
          </p:cNvPr>
          <p:cNvSpPr txBox="1"/>
          <p:nvPr/>
        </p:nvSpPr>
        <p:spPr>
          <a:xfrm>
            <a:off x="7199027" y="1561687"/>
            <a:ext cx="22897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https://www.youtube.com/watch?v=6BoKmcyEWXk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20BDC4-1C02-44BD-87EA-8724329DCE73}"/>
              </a:ext>
            </a:extLst>
          </p:cNvPr>
          <p:cNvSpPr txBox="1"/>
          <p:nvPr/>
        </p:nvSpPr>
        <p:spPr>
          <a:xfrm>
            <a:off x="7199027" y="3429000"/>
            <a:ext cx="47331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https://github.com/arunpkqt/CircularSlider</a:t>
            </a:r>
          </a:p>
        </p:txBody>
      </p:sp>
    </p:spTree>
    <p:extLst>
      <p:ext uri="{BB962C8B-B14F-4D97-AF65-F5344CB8AC3E}">
        <p14:creationId xmlns:p14="http://schemas.microsoft.com/office/powerpoint/2010/main" val="1071967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C7CCE-E0CE-47FD-80DE-D5A54DA33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slide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18598F-5DA3-44EA-9A39-44338EAF7B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193"/>
          <a:stretch/>
        </p:blipFill>
        <p:spPr>
          <a:xfrm>
            <a:off x="209862" y="2422277"/>
            <a:ext cx="3459588" cy="34044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9C0FC3-D35E-400A-9DB8-A2561A1F0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2381" y="1405328"/>
            <a:ext cx="7059619" cy="27191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43772A-B717-4FD8-96AE-DED78D4F7E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8374" y="4213667"/>
            <a:ext cx="4767632" cy="247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80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BF3B6-2CD0-4DA6-AA76-07C094763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slider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1DE881-0E72-4C48-AC31-BEE1E9024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50" y="1868071"/>
            <a:ext cx="758190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106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54B9D-0FBC-436A-A50F-B273CAA12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slider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gunakan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AD4D99-18A5-4A19-8846-DD7808424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811" y="1690688"/>
            <a:ext cx="8358378" cy="417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642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3D9F5-DB50-4B2A-83E8-F8301DAD0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Slider </a:t>
            </a:r>
            <a:r>
              <a:rPr lang="en-US" dirty="0" err="1"/>
              <a:t>sebagai</a:t>
            </a:r>
            <a:r>
              <a:rPr lang="en-US" dirty="0"/>
              <a:t>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DDE9C-1947-49FA-BCEC-0797FD071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interactive: true</a:t>
            </a:r>
          </a:p>
        </p:txBody>
      </p:sp>
    </p:spTree>
    <p:extLst>
      <p:ext uri="{BB962C8B-B14F-4D97-AF65-F5344CB8AC3E}">
        <p14:creationId xmlns:p14="http://schemas.microsoft.com/office/powerpoint/2010/main" val="995544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229</Words>
  <Application>Microsoft Office PowerPoint</Application>
  <PresentationFormat>Widescreen</PresentationFormat>
  <Paragraphs>45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Arial Unicode MS</vt:lpstr>
      <vt:lpstr>Calibri</vt:lpstr>
      <vt:lpstr>Calibri Light</vt:lpstr>
      <vt:lpstr>Office Theme</vt:lpstr>
      <vt:lpstr>CUSTOMIZE CIRCULAR SLIDER</vt:lpstr>
      <vt:lpstr>About me</vt:lpstr>
      <vt:lpstr>Bahasan</vt:lpstr>
      <vt:lpstr>Review materi python qml sebelumnya</vt:lpstr>
      <vt:lpstr>Mencari widget qml lainya</vt:lpstr>
      <vt:lpstr>Circular slide</vt:lpstr>
      <vt:lpstr>Circular slider</vt:lpstr>
      <vt:lpstr>Circular slider yang kita gunakan</vt:lpstr>
      <vt:lpstr>Circular Slider sebagai Input</vt:lpstr>
      <vt:lpstr>Circular slider sebagai output</vt:lpstr>
      <vt:lpstr>Membuat circular slider untuk mengukur battery laptop</vt:lpstr>
      <vt:lpstr>Oke kita coba yaaa………</vt:lpstr>
      <vt:lpstr>PR…..</vt:lpstr>
      <vt:lpstr>My Instagram</vt:lpstr>
      <vt:lpstr>PowerPoint Presentation</vt:lpstr>
      <vt:lpstr>PowerPoint Presentation</vt:lpstr>
      <vt:lpstr>PowerPoint Presentation</vt:lpstr>
      <vt:lpstr>PowerPoint Presentation</vt:lpstr>
      <vt:lpstr>SEKIAN DAN TERIMAKASIH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CUSTOMIZE CIRCULAR GAUGE</dc:title>
  <dc:creator>husnimuttaqin777@gmail.com</dc:creator>
  <cp:lastModifiedBy>husnimuttaqin777@gmail.com</cp:lastModifiedBy>
  <cp:revision>26</cp:revision>
  <dcterms:created xsi:type="dcterms:W3CDTF">2023-01-01T11:50:19Z</dcterms:created>
  <dcterms:modified xsi:type="dcterms:W3CDTF">2023-01-01T13:44:29Z</dcterms:modified>
</cp:coreProperties>
</file>