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4" r:id="rId4"/>
    <p:sldId id="305" r:id="rId5"/>
    <p:sldId id="285" r:id="rId6"/>
    <p:sldId id="283" r:id="rId7"/>
    <p:sldId id="307" r:id="rId8"/>
    <p:sldId id="288" r:id="rId9"/>
    <p:sldId id="289" r:id="rId10"/>
    <p:sldId id="286" r:id="rId11"/>
    <p:sldId id="287" r:id="rId12"/>
    <p:sldId id="293" r:id="rId13"/>
    <p:sldId id="290" r:id="rId14"/>
    <p:sldId id="291" r:id="rId15"/>
    <p:sldId id="299" r:id="rId16"/>
    <p:sldId id="294" r:id="rId17"/>
    <p:sldId id="295" r:id="rId18"/>
    <p:sldId id="296" r:id="rId19"/>
    <p:sldId id="298" r:id="rId20"/>
    <p:sldId id="303" r:id="rId21"/>
    <p:sldId id="306" r:id="rId22"/>
    <p:sldId id="292" r:id="rId23"/>
    <p:sldId id="301" r:id="rId24"/>
    <p:sldId id="302" r:id="rId25"/>
    <p:sldId id="309" r:id="rId26"/>
    <p:sldId id="280" r:id="rId27"/>
    <p:sldId id="259" r:id="rId28"/>
    <p:sldId id="284" r:id="rId29"/>
    <p:sldId id="300" r:id="rId30"/>
    <p:sldId id="308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 - 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Sheet1!$B$1:$B$75</c:f>
              <c:numCache>
                <c:formatCode>General</c:formatCode>
                <c:ptCount val="75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350</c:v>
                </c:pt>
                <c:pt idx="14">
                  <c:v>350</c:v>
                </c:pt>
                <c:pt idx="15">
                  <c:v>350</c:v>
                </c:pt>
                <c:pt idx="16">
                  <c:v>350</c:v>
                </c:pt>
                <c:pt idx="17">
                  <c:v>350</c:v>
                </c:pt>
                <c:pt idx="18">
                  <c:v>350</c:v>
                </c:pt>
                <c:pt idx="19">
                  <c:v>350</c:v>
                </c:pt>
                <c:pt idx="20">
                  <c:v>350</c:v>
                </c:pt>
                <c:pt idx="21">
                  <c:v>350</c:v>
                </c:pt>
                <c:pt idx="22">
                  <c:v>350</c:v>
                </c:pt>
                <c:pt idx="23">
                  <c:v>350</c:v>
                </c:pt>
                <c:pt idx="24">
                  <c:v>350</c:v>
                </c:pt>
                <c:pt idx="25">
                  <c:v>350</c:v>
                </c:pt>
                <c:pt idx="26">
                  <c:v>350</c:v>
                </c:pt>
                <c:pt idx="27">
                  <c:v>350</c:v>
                </c:pt>
                <c:pt idx="28">
                  <c:v>350</c:v>
                </c:pt>
                <c:pt idx="29">
                  <c:v>350</c:v>
                </c:pt>
                <c:pt idx="30">
                  <c:v>350</c:v>
                </c:pt>
                <c:pt idx="31">
                  <c:v>350</c:v>
                </c:pt>
                <c:pt idx="32">
                  <c:v>350</c:v>
                </c:pt>
                <c:pt idx="33">
                  <c:v>350</c:v>
                </c:pt>
                <c:pt idx="34">
                  <c:v>350</c:v>
                </c:pt>
                <c:pt idx="35">
                  <c:v>350</c:v>
                </c:pt>
                <c:pt idx="36">
                  <c:v>350</c:v>
                </c:pt>
                <c:pt idx="37">
                  <c:v>350</c:v>
                </c:pt>
                <c:pt idx="38">
                  <c:v>350</c:v>
                </c:pt>
                <c:pt idx="39">
                  <c:v>350</c:v>
                </c:pt>
                <c:pt idx="40">
                  <c:v>350</c:v>
                </c:pt>
                <c:pt idx="41">
                  <c:v>350</c:v>
                </c:pt>
                <c:pt idx="42">
                  <c:v>350</c:v>
                </c:pt>
                <c:pt idx="43">
                  <c:v>350</c:v>
                </c:pt>
                <c:pt idx="44">
                  <c:v>350</c:v>
                </c:pt>
                <c:pt idx="45">
                  <c:v>350</c:v>
                </c:pt>
                <c:pt idx="46">
                  <c:v>350</c:v>
                </c:pt>
                <c:pt idx="47">
                  <c:v>350</c:v>
                </c:pt>
                <c:pt idx="48">
                  <c:v>350</c:v>
                </c:pt>
                <c:pt idx="49">
                  <c:v>350</c:v>
                </c:pt>
                <c:pt idx="50">
                  <c:v>350</c:v>
                </c:pt>
                <c:pt idx="51">
                  <c:v>350</c:v>
                </c:pt>
                <c:pt idx="52">
                  <c:v>350</c:v>
                </c:pt>
                <c:pt idx="53">
                  <c:v>350</c:v>
                </c:pt>
                <c:pt idx="54">
                  <c:v>350</c:v>
                </c:pt>
                <c:pt idx="55">
                  <c:v>350</c:v>
                </c:pt>
                <c:pt idx="56">
                  <c:v>350</c:v>
                </c:pt>
                <c:pt idx="57">
                  <c:v>350</c:v>
                </c:pt>
                <c:pt idx="58">
                  <c:v>350</c:v>
                </c:pt>
                <c:pt idx="59">
                  <c:v>350</c:v>
                </c:pt>
                <c:pt idx="60">
                  <c:v>350</c:v>
                </c:pt>
                <c:pt idx="61">
                  <c:v>350</c:v>
                </c:pt>
                <c:pt idx="62">
                  <c:v>350</c:v>
                </c:pt>
                <c:pt idx="63">
                  <c:v>350</c:v>
                </c:pt>
                <c:pt idx="64">
                  <c:v>350</c:v>
                </c:pt>
                <c:pt idx="65">
                  <c:v>350</c:v>
                </c:pt>
                <c:pt idx="66">
                  <c:v>350</c:v>
                </c:pt>
                <c:pt idx="67">
                  <c:v>350</c:v>
                </c:pt>
                <c:pt idx="68">
                  <c:v>350</c:v>
                </c:pt>
                <c:pt idx="69">
                  <c:v>350</c:v>
                </c:pt>
                <c:pt idx="70">
                  <c:v>350</c:v>
                </c:pt>
                <c:pt idx="71">
                  <c:v>350</c:v>
                </c:pt>
                <c:pt idx="72">
                  <c:v>350</c:v>
                </c:pt>
                <c:pt idx="73">
                  <c:v>350</c:v>
                </c:pt>
                <c:pt idx="74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14-46F4-887E-473E87B858EE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Sheet1!$D$1:$D$75</c:f>
              <c:numCache>
                <c:formatCode>General</c:formatCode>
                <c:ptCount val="75"/>
                <c:pt idx="0">
                  <c:v>0</c:v>
                </c:pt>
                <c:pt idx="1">
                  <c:v>11</c:v>
                </c:pt>
                <c:pt idx="2">
                  <c:v>38</c:v>
                </c:pt>
                <c:pt idx="3">
                  <c:v>77</c:v>
                </c:pt>
                <c:pt idx="4">
                  <c:v>124</c:v>
                </c:pt>
                <c:pt idx="5">
                  <c:v>174</c:v>
                </c:pt>
                <c:pt idx="6">
                  <c:v>226</c:v>
                </c:pt>
                <c:pt idx="7">
                  <c:v>279</c:v>
                </c:pt>
                <c:pt idx="8">
                  <c:v>330</c:v>
                </c:pt>
                <c:pt idx="9">
                  <c:v>379</c:v>
                </c:pt>
                <c:pt idx="10">
                  <c:v>414</c:v>
                </c:pt>
                <c:pt idx="11">
                  <c:v>430</c:v>
                </c:pt>
                <c:pt idx="12">
                  <c:v>431</c:v>
                </c:pt>
                <c:pt idx="13">
                  <c:v>421</c:v>
                </c:pt>
                <c:pt idx="14">
                  <c:v>404</c:v>
                </c:pt>
                <c:pt idx="15">
                  <c:v>383</c:v>
                </c:pt>
                <c:pt idx="16">
                  <c:v>358</c:v>
                </c:pt>
                <c:pt idx="17">
                  <c:v>332</c:v>
                </c:pt>
                <c:pt idx="18">
                  <c:v>316</c:v>
                </c:pt>
                <c:pt idx="19">
                  <c:v>318</c:v>
                </c:pt>
                <c:pt idx="20">
                  <c:v>331</c:v>
                </c:pt>
                <c:pt idx="21">
                  <c:v>353</c:v>
                </c:pt>
                <c:pt idx="22">
                  <c:v>370</c:v>
                </c:pt>
                <c:pt idx="23">
                  <c:v>374</c:v>
                </c:pt>
                <c:pt idx="24">
                  <c:v>367</c:v>
                </c:pt>
                <c:pt idx="25">
                  <c:v>354</c:v>
                </c:pt>
                <c:pt idx="26">
                  <c:v>336</c:v>
                </c:pt>
                <c:pt idx="27">
                  <c:v>326</c:v>
                </c:pt>
                <c:pt idx="28">
                  <c:v>331</c:v>
                </c:pt>
                <c:pt idx="29">
                  <c:v>347</c:v>
                </c:pt>
                <c:pt idx="30">
                  <c:v>371</c:v>
                </c:pt>
                <c:pt idx="31">
                  <c:v>388</c:v>
                </c:pt>
                <c:pt idx="32">
                  <c:v>392</c:v>
                </c:pt>
                <c:pt idx="33">
                  <c:v>385</c:v>
                </c:pt>
                <c:pt idx="34">
                  <c:v>371</c:v>
                </c:pt>
                <c:pt idx="35">
                  <c:v>352</c:v>
                </c:pt>
                <c:pt idx="36">
                  <c:v>330</c:v>
                </c:pt>
                <c:pt idx="37">
                  <c:v>317</c:v>
                </c:pt>
                <c:pt idx="38">
                  <c:v>321</c:v>
                </c:pt>
                <c:pt idx="39">
                  <c:v>336</c:v>
                </c:pt>
                <c:pt idx="40">
                  <c:v>359</c:v>
                </c:pt>
                <c:pt idx="41">
                  <c:v>377</c:v>
                </c:pt>
                <c:pt idx="42">
                  <c:v>380</c:v>
                </c:pt>
                <c:pt idx="43">
                  <c:v>374</c:v>
                </c:pt>
                <c:pt idx="44">
                  <c:v>360</c:v>
                </c:pt>
                <c:pt idx="45">
                  <c:v>342</c:v>
                </c:pt>
                <c:pt idx="46">
                  <c:v>332</c:v>
                </c:pt>
                <c:pt idx="47">
                  <c:v>337</c:v>
                </c:pt>
                <c:pt idx="48">
                  <c:v>352</c:v>
                </c:pt>
                <c:pt idx="49">
                  <c:v>365</c:v>
                </c:pt>
                <c:pt idx="50">
                  <c:v>365</c:v>
                </c:pt>
                <c:pt idx="51">
                  <c:v>357</c:v>
                </c:pt>
                <c:pt idx="52">
                  <c:v>342</c:v>
                </c:pt>
                <c:pt idx="53">
                  <c:v>334</c:v>
                </c:pt>
                <c:pt idx="54">
                  <c:v>341</c:v>
                </c:pt>
                <c:pt idx="55">
                  <c:v>358</c:v>
                </c:pt>
                <c:pt idx="56">
                  <c:v>371</c:v>
                </c:pt>
                <c:pt idx="57">
                  <c:v>372</c:v>
                </c:pt>
                <c:pt idx="58">
                  <c:v>363</c:v>
                </c:pt>
                <c:pt idx="59">
                  <c:v>349</c:v>
                </c:pt>
                <c:pt idx="60">
                  <c:v>341</c:v>
                </c:pt>
                <c:pt idx="61">
                  <c:v>347</c:v>
                </c:pt>
                <c:pt idx="62">
                  <c:v>364</c:v>
                </c:pt>
                <c:pt idx="63">
                  <c:v>376</c:v>
                </c:pt>
                <c:pt idx="64">
                  <c:v>377</c:v>
                </c:pt>
                <c:pt idx="65">
                  <c:v>368</c:v>
                </c:pt>
                <c:pt idx="66">
                  <c:v>353</c:v>
                </c:pt>
                <c:pt idx="67">
                  <c:v>334</c:v>
                </c:pt>
                <c:pt idx="68">
                  <c:v>323</c:v>
                </c:pt>
                <c:pt idx="69">
                  <c:v>328</c:v>
                </c:pt>
                <c:pt idx="70">
                  <c:v>343</c:v>
                </c:pt>
                <c:pt idx="71">
                  <c:v>367</c:v>
                </c:pt>
                <c:pt idx="72">
                  <c:v>384</c:v>
                </c:pt>
                <c:pt idx="73">
                  <c:v>388</c:v>
                </c:pt>
                <c:pt idx="74">
                  <c:v>381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D14-46F4-887E-473E87B85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782175"/>
        <c:axId val="1683798495"/>
      </c:scatterChart>
      <c:valAx>
        <c:axId val="1683782175"/>
        <c:scaling>
          <c:orientation val="minMax"/>
          <c:max val="7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98495"/>
        <c:crosses val="autoZero"/>
        <c:crossBetween val="midCat"/>
      </c:valAx>
      <c:valAx>
        <c:axId val="168379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82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Sheet2!$B$1:$B$288</c:f>
              <c:numCache>
                <c:formatCode>General</c:formatCode>
                <c:ptCount val="288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350</c:v>
                </c:pt>
                <c:pt idx="14">
                  <c:v>350</c:v>
                </c:pt>
                <c:pt idx="15">
                  <c:v>350</c:v>
                </c:pt>
                <c:pt idx="16">
                  <c:v>350</c:v>
                </c:pt>
                <c:pt idx="17">
                  <c:v>350</c:v>
                </c:pt>
                <c:pt idx="18">
                  <c:v>350</c:v>
                </c:pt>
                <c:pt idx="19">
                  <c:v>350</c:v>
                </c:pt>
                <c:pt idx="20">
                  <c:v>350</c:v>
                </c:pt>
                <c:pt idx="21">
                  <c:v>350</c:v>
                </c:pt>
                <c:pt idx="22">
                  <c:v>350</c:v>
                </c:pt>
                <c:pt idx="23">
                  <c:v>350</c:v>
                </c:pt>
                <c:pt idx="24">
                  <c:v>350</c:v>
                </c:pt>
                <c:pt idx="25">
                  <c:v>350</c:v>
                </c:pt>
                <c:pt idx="26">
                  <c:v>350</c:v>
                </c:pt>
                <c:pt idx="27">
                  <c:v>350</c:v>
                </c:pt>
                <c:pt idx="28">
                  <c:v>350</c:v>
                </c:pt>
                <c:pt idx="29">
                  <c:v>350</c:v>
                </c:pt>
                <c:pt idx="30">
                  <c:v>350</c:v>
                </c:pt>
                <c:pt idx="31">
                  <c:v>350</c:v>
                </c:pt>
                <c:pt idx="32">
                  <c:v>350</c:v>
                </c:pt>
                <c:pt idx="33">
                  <c:v>350</c:v>
                </c:pt>
                <c:pt idx="34">
                  <c:v>350</c:v>
                </c:pt>
                <c:pt idx="35">
                  <c:v>350</c:v>
                </c:pt>
                <c:pt idx="36">
                  <c:v>350</c:v>
                </c:pt>
                <c:pt idx="37">
                  <c:v>350</c:v>
                </c:pt>
                <c:pt idx="38">
                  <c:v>350</c:v>
                </c:pt>
                <c:pt idx="39">
                  <c:v>350</c:v>
                </c:pt>
                <c:pt idx="40">
                  <c:v>350</c:v>
                </c:pt>
                <c:pt idx="41">
                  <c:v>350</c:v>
                </c:pt>
                <c:pt idx="42">
                  <c:v>350</c:v>
                </c:pt>
                <c:pt idx="43">
                  <c:v>350</c:v>
                </c:pt>
                <c:pt idx="44">
                  <c:v>350</c:v>
                </c:pt>
                <c:pt idx="45">
                  <c:v>350</c:v>
                </c:pt>
                <c:pt idx="46">
                  <c:v>350</c:v>
                </c:pt>
                <c:pt idx="47">
                  <c:v>350</c:v>
                </c:pt>
                <c:pt idx="48">
                  <c:v>350</c:v>
                </c:pt>
                <c:pt idx="49">
                  <c:v>350</c:v>
                </c:pt>
                <c:pt idx="50">
                  <c:v>350</c:v>
                </c:pt>
                <c:pt idx="51">
                  <c:v>350</c:v>
                </c:pt>
                <c:pt idx="52">
                  <c:v>350</c:v>
                </c:pt>
                <c:pt idx="53">
                  <c:v>350</c:v>
                </c:pt>
                <c:pt idx="54">
                  <c:v>350</c:v>
                </c:pt>
                <c:pt idx="55">
                  <c:v>350</c:v>
                </c:pt>
                <c:pt idx="56">
                  <c:v>350</c:v>
                </c:pt>
                <c:pt idx="57">
                  <c:v>350</c:v>
                </c:pt>
                <c:pt idx="58">
                  <c:v>350</c:v>
                </c:pt>
                <c:pt idx="59">
                  <c:v>350</c:v>
                </c:pt>
                <c:pt idx="60">
                  <c:v>350</c:v>
                </c:pt>
                <c:pt idx="61">
                  <c:v>350</c:v>
                </c:pt>
                <c:pt idx="62">
                  <c:v>350</c:v>
                </c:pt>
                <c:pt idx="63">
                  <c:v>350</c:v>
                </c:pt>
                <c:pt idx="64">
                  <c:v>350</c:v>
                </c:pt>
                <c:pt idx="65">
                  <c:v>350</c:v>
                </c:pt>
                <c:pt idx="66">
                  <c:v>350</c:v>
                </c:pt>
                <c:pt idx="67">
                  <c:v>350</c:v>
                </c:pt>
                <c:pt idx="68">
                  <c:v>350</c:v>
                </c:pt>
                <c:pt idx="69">
                  <c:v>350</c:v>
                </c:pt>
                <c:pt idx="70">
                  <c:v>350</c:v>
                </c:pt>
                <c:pt idx="71">
                  <c:v>350</c:v>
                </c:pt>
                <c:pt idx="72">
                  <c:v>350</c:v>
                </c:pt>
                <c:pt idx="73">
                  <c:v>350</c:v>
                </c:pt>
                <c:pt idx="74">
                  <c:v>350</c:v>
                </c:pt>
                <c:pt idx="75">
                  <c:v>350</c:v>
                </c:pt>
                <c:pt idx="76">
                  <c:v>350</c:v>
                </c:pt>
                <c:pt idx="77">
                  <c:v>350</c:v>
                </c:pt>
                <c:pt idx="78">
                  <c:v>350</c:v>
                </c:pt>
                <c:pt idx="79">
                  <c:v>350</c:v>
                </c:pt>
                <c:pt idx="80">
                  <c:v>350</c:v>
                </c:pt>
                <c:pt idx="81">
                  <c:v>350</c:v>
                </c:pt>
                <c:pt idx="82">
                  <c:v>350</c:v>
                </c:pt>
                <c:pt idx="83">
                  <c:v>350</c:v>
                </c:pt>
                <c:pt idx="84">
                  <c:v>350</c:v>
                </c:pt>
                <c:pt idx="85">
                  <c:v>350</c:v>
                </c:pt>
                <c:pt idx="86">
                  <c:v>350</c:v>
                </c:pt>
                <c:pt idx="87">
                  <c:v>350</c:v>
                </c:pt>
                <c:pt idx="88">
                  <c:v>350</c:v>
                </c:pt>
                <c:pt idx="89">
                  <c:v>350</c:v>
                </c:pt>
                <c:pt idx="90">
                  <c:v>350</c:v>
                </c:pt>
                <c:pt idx="91">
                  <c:v>350</c:v>
                </c:pt>
                <c:pt idx="92">
                  <c:v>350</c:v>
                </c:pt>
                <c:pt idx="93">
                  <c:v>350</c:v>
                </c:pt>
                <c:pt idx="94">
                  <c:v>350</c:v>
                </c:pt>
                <c:pt idx="95">
                  <c:v>350</c:v>
                </c:pt>
                <c:pt idx="96">
                  <c:v>350</c:v>
                </c:pt>
                <c:pt idx="97">
                  <c:v>350</c:v>
                </c:pt>
                <c:pt idx="98">
                  <c:v>350</c:v>
                </c:pt>
                <c:pt idx="99">
                  <c:v>350</c:v>
                </c:pt>
                <c:pt idx="100">
                  <c:v>350</c:v>
                </c:pt>
                <c:pt idx="101">
                  <c:v>350</c:v>
                </c:pt>
                <c:pt idx="102">
                  <c:v>350</c:v>
                </c:pt>
                <c:pt idx="103">
                  <c:v>350</c:v>
                </c:pt>
                <c:pt idx="104">
                  <c:v>350</c:v>
                </c:pt>
                <c:pt idx="105">
                  <c:v>350</c:v>
                </c:pt>
                <c:pt idx="106">
                  <c:v>350</c:v>
                </c:pt>
                <c:pt idx="107">
                  <c:v>350</c:v>
                </c:pt>
                <c:pt idx="108">
                  <c:v>350</c:v>
                </c:pt>
                <c:pt idx="109">
                  <c:v>350</c:v>
                </c:pt>
                <c:pt idx="110">
                  <c:v>350</c:v>
                </c:pt>
                <c:pt idx="111">
                  <c:v>350</c:v>
                </c:pt>
                <c:pt idx="112">
                  <c:v>350</c:v>
                </c:pt>
                <c:pt idx="113">
                  <c:v>350</c:v>
                </c:pt>
                <c:pt idx="114">
                  <c:v>350</c:v>
                </c:pt>
                <c:pt idx="115">
                  <c:v>350</c:v>
                </c:pt>
                <c:pt idx="116">
                  <c:v>350</c:v>
                </c:pt>
                <c:pt idx="117">
                  <c:v>350</c:v>
                </c:pt>
                <c:pt idx="118">
                  <c:v>350</c:v>
                </c:pt>
                <c:pt idx="119">
                  <c:v>350</c:v>
                </c:pt>
                <c:pt idx="120">
                  <c:v>350</c:v>
                </c:pt>
                <c:pt idx="121">
                  <c:v>350</c:v>
                </c:pt>
                <c:pt idx="122">
                  <c:v>350</c:v>
                </c:pt>
                <c:pt idx="123">
                  <c:v>350</c:v>
                </c:pt>
                <c:pt idx="124">
                  <c:v>350</c:v>
                </c:pt>
                <c:pt idx="125">
                  <c:v>350</c:v>
                </c:pt>
                <c:pt idx="126">
                  <c:v>350</c:v>
                </c:pt>
                <c:pt idx="127">
                  <c:v>350</c:v>
                </c:pt>
                <c:pt idx="128">
                  <c:v>350</c:v>
                </c:pt>
                <c:pt idx="129">
                  <c:v>350</c:v>
                </c:pt>
                <c:pt idx="130">
                  <c:v>350</c:v>
                </c:pt>
                <c:pt idx="131">
                  <c:v>350</c:v>
                </c:pt>
                <c:pt idx="132">
                  <c:v>350</c:v>
                </c:pt>
                <c:pt idx="133">
                  <c:v>350</c:v>
                </c:pt>
                <c:pt idx="134">
                  <c:v>350</c:v>
                </c:pt>
                <c:pt idx="135">
                  <c:v>350</c:v>
                </c:pt>
                <c:pt idx="136">
                  <c:v>350</c:v>
                </c:pt>
                <c:pt idx="137">
                  <c:v>350</c:v>
                </c:pt>
                <c:pt idx="138">
                  <c:v>350</c:v>
                </c:pt>
                <c:pt idx="139">
                  <c:v>350</c:v>
                </c:pt>
                <c:pt idx="140">
                  <c:v>350</c:v>
                </c:pt>
                <c:pt idx="141">
                  <c:v>350</c:v>
                </c:pt>
                <c:pt idx="142">
                  <c:v>350</c:v>
                </c:pt>
                <c:pt idx="143">
                  <c:v>350</c:v>
                </c:pt>
                <c:pt idx="144">
                  <c:v>350</c:v>
                </c:pt>
                <c:pt idx="145">
                  <c:v>350</c:v>
                </c:pt>
                <c:pt idx="146">
                  <c:v>350</c:v>
                </c:pt>
                <c:pt idx="147">
                  <c:v>350</c:v>
                </c:pt>
                <c:pt idx="148">
                  <c:v>350</c:v>
                </c:pt>
                <c:pt idx="149">
                  <c:v>350</c:v>
                </c:pt>
                <c:pt idx="150">
                  <c:v>350</c:v>
                </c:pt>
                <c:pt idx="151">
                  <c:v>350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350</c:v>
                </c:pt>
                <c:pt idx="156">
                  <c:v>350</c:v>
                </c:pt>
                <c:pt idx="157">
                  <c:v>350</c:v>
                </c:pt>
                <c:pt idx="158">
                  <c:v>350</c:v>
                </c:pt>
                <c:pt idx="159">
                  <c:v>350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350</c:v>
                </c:pt>
                <c:pt idx="168">
                  <c:v>350</c:v>
                </c:pt>
                <c:pt idx="169">
                  <c:v>350</c:v>
                </c:pt>
                <c:pt idx="170">
                  <c:v>350</c:v>
                </c:pt>
                <c:pt idx="171">
                  <c:v>350</c:v>
                </c:pt>
                <c:pt idx="172">
                  <c:v>350</c:v>
                </c:pt>
                <c:pt idx="173">
                  <c:v>350</c:v>
                </c:pt>
                <c:pt idx="174">
                  <c:v>350</c:v>
                </c:pt>
                <c:pt idx="175">
                  <c:v>350</c:v>
                </c:pt>
                <c:pt idx="176">
                  <c:v>350</c:v>
                </c:pt>
                <c:pt idx="177">
                  <c:v>350</c:v>
                </c:pt>
                <c:pt idx="178">
                  <c:v>350</c:v>
                </c:pt>
                <c:pt idx="179">
                  <c:v>350</c:v>
                </c:pt>
                <c:pt idx="180">
                  <c:v>350</c:v>
                </c:pt>
                <c:pt idx="181">
                  <c:v>350</c:v>
                </c:pt>
                <c:pt idx="182">
                  <c:v>350</c:v>
                </c:pt>
                <c:pt idx="183">
                  <c:v>350</c:v>
                </c:pt>
                <c:pt idx="184">
                  <c:v>350</c:v>
                </c:pt>
                <c:pt idx="185">
                  <c:v>350</c:v>
                </c:pt>
                <c:pt idx="186">
                  <c:v>350</c:v>
                </c:pt>
                <c:pt idx="187">
                  <c:v>350</c:v>
                </c:pt>
                <c:pt idx="188">
                  <c:v>350</c:v>
                </c:pt>
                <c:pt idx="189">
                  <c:v>350</c:v>
                </c:pt>
                <c:pt idx="190">
                  <c:v>350</c:v>
                </c:pt>
                <c:pt idx="191">
                  <c:v>350</c:v>
                </c:pt>
                <c:pt idx="192">
                  <c:v>350</c:v>
                </c:pt>
                <c:pt idx="193">
                  <c:v>350</c:v>
                </c:pt>
                <c:pt idx="194">
                  <c:v>350</c:v>
                </c:pt>
                <c:pt idx="195">
                  <c:v>350</c:v>
                </c:pt>
                <c:pt idx="196">
                  <c:v>350</c:v>
                </c:pt>
                <c:pt idx="197">
                  <c:v>350</c:v>
                </c:pt>
                <c:pt idx="198">
                  <c:v>350</c:v>
                </c:pt>
                <c:pt idx="199">
                  <c:v>350</c:v>
                </c:pt>
                <c:pt idx="200">
                  <c:v>350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350</c:v>
                </c:pt>
                <c:pt idx="205">
                  <c:v>350</c:v>
                </c:pt>
                <c:pt idx="206">
                  <c:v>350</c:v>
                </c:pt>
                <c:pt idx="207">
                  <c:v>350</c:v>
                </c:pt>
                <c:pt idx="208">
                  <c:v>350</c:v>
                </c:pt>
                <c:pt idx="209">
                  <c:v>350</c:v>
                </c:pt>
                <c:pt idx="210">
                  <c:v>350</c:v>
                </c:pt>
                <c:pt idx="211">
                  <c:v>350</c:v>
                </c:pt>
                <c:pt idx="212">
                  <c:v>350</c:v>
                </c:pt>
                <c:pt idx="213">
                  <c:v>350</c:v>
                </c:pt>
                <c:pt idx="214">
                  <c:v>350</c:v>
                </c:pt>
                <c:pt idx="215">
                  <c:v>350</c:v>
                </c:pt>
                <c:pt idx="216">
                  <c:v>350</c:v>
                </c:pt>
                <c:pt idx="217">
                  <c:v>350</c:v>
                </c:pt>
                <c:pt idx="218">
                  <c:v>350</c:v>
                </c:pt>
                <c:pt idx="219">
                  <c:v>350</c:v>
                </c:pt>
                <c:pt idx="220">
                  <c:v>350</c:v>
                </c:pt>
                <c:pt idx="221">
                  <c:v>350</c:v>
                </c:pt>
                <c:pt idx="222">
                  <c:v>350</c:v>
                </c:pt>
                <c:pt idx="223">
                  <c:v>350</c:v>
                </c:pt>
                <c:pt idx="224">
                  <c:v>350</c:v>
                </c:pt>
                <c:pt idx="225">
                  <c:v>350</c:v>
                </c:pt>
                <c:pt idx="226">
                  <c:v>350</c:v>
                </c:pt>
                <c:pt idx="227">
                  <c:v>350</c:v>
                </c:pt>
                <c:pt idx="228">
                  <c:v>350</c:v>
                </c:pt>
                <c:pt idx="229">
                  <c:v>350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350</c:v>
                </c:pt>
                <c:pt idx="234">
                  <c:v>350</c:v>
                </c:pt>
                <c:pt idx="235">
                  <c:v>350</c:v>
                </c:pt>
                <c:pt idx="236">
                  <c:v>350</c:v>
                </c:pt>
                <c:pt idx="237">
                  <c:v>350</c:v>
                </c:pt>
                <c:pt idx="238">
                  <c:v>350</c:v>
                </c:pt>
                <c:pt idx="239">
                  <c:v>350</c:v>
                </c:pt>
                <c:pt idx="240">
                  <c:v>350</c:v>
                </c:pt>
                <c:pt idx="241">
                  <c:v>350</c:v>
                </c:pt>
                <c:pt idx="242">
                  <c:v>350</c:v>
                </c:pt>
                <c:pt idx="243">
                  <c:v>350</c:v>
                </c:pt>
                <c:pt idx="244">
                  <c:v>350</c:v>
                </c:pt>
                <c:pt idx="245">
                  <c:v>350</c:v>
                </c:pt>
                <c:pt idx="246">
                  <c:v>350</c:v>
                </c:pt>
                <c:pt idx="247">
                  <c:v>350</c:v>
                </c:pt>
                <c:pt idx="248">
                  <c:v>350</c:v>
                </c:pt>
                <c:pt idx="249">
                  <c:v>350</c:v>
                </c:pt>
                <c:pt idx="250">
                  <c:v>350</c:v>
                </c:pt>
                <c:pt idx="251">
                  <c:v>350</c:v>
                </c:pt>
                <c:pt idx="252">
                  <c:v>350</c:v>
                </c:pt>
                <c:pt idx="253">
                  <c:v>350</c:v>
                </c:pt>
                <c:pt idx="254">
                  <c:v>350</c:v>
                </c:pt>
                <c:pt idx="255">
                  <c:v>350</c:v>
                </c:pt>
                <c:pt idx="256">
                  <c:v>350</c:v>
                </c:pt>
                <c:pt idx="257">
                  <c:v>350</c:v>
                </c:pt>
                <c:pt idx="258">
                  <c:v>350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350</c:v>
                </c:pt>
                <c:pt idx="264">
                  <c:v>350</c:v>
                </c:pt>
                <c:pt idx="265">
                  <c:v>350</c:v>
                </c:pt>
                <c:pt idx="266">
                  <c:v>350</c:v>
                </c:pt>
                <c:pt idx="267">
                  <c:v>350</c:v>
                </c:pt>
                <c:pt idx="268">
                  <c:v>350</c:v>
                </c:pt>
                <c:pt idx="269">
                  <c:v>350</c:v>
                </c:pt>
                <c:pt idx="270">
                  <c:v>350</c:v>
                </c:pt>
                <c:pt idx="271">
                  <c:v>350</c:v>
                </c:pt>
                <c:pt idx="272">
                  <c:v>350</c:v>
                </c:pt>
                <c:pt idx="273">
                  <c:v>350</c:v>
                </c:pt>
                <c:pt idx="274">
                  <c:v>350</c:v>
                </c:pt>
                <c:pt idx="275">
                  <c:v>350</c:v>
                </c:pt>
                <c:pt idx="276">
                  <c:v>350</c:v>
                </c:pt>
                <c:pt idx="277">
                  <c:v>350</c:v>
                </c:pt>
                <c:pt idx="278">
                  <c:v>350</c:v>
                </c:pt>
                <c:pt idx="279">
                  <c:v>350</c:v>
                </c:pt>
                <c:pt idx="280">
                  <c:v>350</c:v>
                </c:pt>
                <c:pt idx="281">
                  <c:v>350</c:v>
                </c:pt>
                <c:pt idx="282">
                  <c:v>350</c:v>
                </c:pt>
                <c:pt idx="283">
                  <c:v>350</c:v>
                </c:pt>
                <c:pt idx="284">
                  <c:v>350</c:v>
                </c:pt>
                <c:pt idx="285">
                  <c:v>350</c:v>
                </c:pt>
                <c:pt idx="286">
                  <c:v>350</c:v>
                </c:pt>
                <c:pt idx="287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11-4DE8-B23B-3801086C3F80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Sheet2!$D$1:$D$288</c:f>
              <c:numCache>
                <c:formatCode>General</c:formatCode>
                <c:ptCount val="288"/>
                <c:pt idx="0">
                  <c:v>0</c:v>
                </c:pt>
                <c:pt idx="1">
                  <c:v>13</c:v>
                </c:pt>
                <c:pt idx="2">
                  <c:v>45</c:v>
                </c:pt>
                <c:pt idx="3">
                  <c:v>89</c:v>
                </c:pt>
                <c:pt idx="4">
                  <c:v>141</c:v>
                </c:pt>
                <c:pt idx="5">
                  <c:v>197</c:v>
                </c:pt>
                <c:pt idx="6">
                  <c:v>254</c:v>
                </c:pt>
                <c:pt idx="7">
                  <c:v>310</c:v>
                </c:pt>
                <c:pt idx="8">
                  <c:v>359</c:v>
                </c:pt>
                <c:pt idx="9">
                  <c:v>394</c:v>
                </c:pt>
                <c:pt idx="10">
                  <c:v>411</c:v>
                </c:pt>
                <c:pt idx="11">
                  <c:v>411</c:v>
                </c:pt>
                <c:pt idx="12">
                  <c:v>400</c:v>
                </c:pt>
                <c:pt idx="13">
                  <c:v>381</c:v>
                </c:pt>
                <c:pt idx="14">
                  <c:v>359</c:v>
                </c:pt>
                <c:pt idx="15">
                  <c:v>337</c:v>
                </c:pt>
                <c:pt idx="16">
                  <c:v>321</c:v>
                </c:pt>
                <c:pt idx="17">
                  <c:v>312</c:v>
                </c:pt>
                <c:pt idx="18">
                  <c:v>311</c:v>
                </c:pt>
                <c:pt idx="19">
                  <c:v>316</c:v>
                </c:pt>
                <c:pt idx="20">
                  <c:v>324</c:v>
                </c:pt>
                <c:pt idx="21">
                  <c:v>335</c:v>
                </c:pt>
                <c:pt idx="22">
                  <c:v>344</c:v>
                </c:pt>
                <c:pt idx="23">
                  <c:v>350</c:v>
                </c:pt>
                <c:pt idx="24">
                  <c:v>353</c:v>
                </c:pt>
                <c:pt idx="25">
                  <c:v>353</c:v>
                </c:pt>
                <c:pt idx="26">
                  <c:v>351</c:v>
                </c:pt>
                <c:pt idx="27">
                  <c:v>347</c:v>
                </c:pt>
                <c:pt idx="28">
                  <c:v>343</c:v>
                </c:pt>
                <c:pt idx="29">
                  <c:v>339</c:v>
                </c:pt>
                <c:pt idx="30">
                  <c:v>337</c:v>
                </c:pt>
                <c:pt idx="31">
                  <c:v>336</c:v>
                </c:pt>
                <c:pt idx="32">
                  <c:v>336</c:v>
                </c:pt>
                <c:pt idx="33">
                  <c:v>338</c:v>
                </c:pt>
                <c:pt idx="34">
                  <c:v>340</c:v>
                </c:pt>
                <c:pt idx="35">
                  <c:v>342</c:v>
                </c:pt>
                <c:pt idx="36">
                  <c:v>344</c:v>
                </c:pt>
                <c:pt idx="37">
                  <c:v>345</c:v>
                </c:pt>
                <c:pt idx="38">
                  <c:v>346</c:v>
                </c:pt>
                <c:pt idx="39">
                  <c:v>346</c:v>
                </c:pt>
                <c:pt idx="40">
                  <c:v>345</c:v>
                </c:pt>
                <c:pt idx="41">
                  <c:v>344</c:v>
                </c:pt>
                <c:pt idx="42">
                  <c:v>343</c:v>
                </c:pt>
                <c:pt idx="43">
                  <c:v>343</c:v>
                </c:pt>
                <c:pt idx="44">
                  <c:v>342</c:v>
                </c:pt>
                <c:pt idx="45">
                  <c:v>342</c:v>
                </c:pt>
                <c:pt idx="46">
                  <c:v>343</c:v>
                </c:pt>
                <c:pt idx="47">
                  <c:v>344</c:v>
                </c:pt>
                <c:pt idx="48">
                  <c:v>344</c:v>
                </c:pt>
                <c:pt idx="49">
                  <c:v>345</c:v>
                </c:pt>
                <c:pt idx="50">
                  <c:v>345</c:v>
                </c:pt>
                <c:pt idx="51">
                  <c:v>345</c:v>
                </c:pt>
                <c:pt idx="52">
                  <c:v>345</c:v>
                </c:pt>
                <c:pt idx="53">
                  <c:v>345</c:v>
                </c:pt>
                <c:pt idx="54">
                  <c:v>345</c:v>
                </c:pt>
                <c:pt idx="55">
                  <c:v>345</c:v>
                </c:pt>
                <c:pt idx="56">
                  <c:v>345</c:v>
                </c:pt>
                <c:pt idx="57">
                  <c:v>346</c:v>
                </c:pt>
                <c:pt idx="58">
                  <c:v>346</c:v>
                </c:pt>
                <c:pt idx="59">
                  <c:v>346</c:v>
                </c:pt>
                <c:pt idx="60">
                  <c:v>345</c:v>
                </c:pt>
                <c:pt idx="61">
                  <c:v>345</c:v>
                </c:pt>
                <c:pt idx="62">
                  <c:v>346</c:v>
                </c:pt>
                <c:pt idx="63">
                  <c:v>346</c:v>
                </c:pt>
                <c:pt idx="64">
                  <c:v>346</c:v>
                </c:pt>
                <c:pt idx="65">
                  <c:v>346</c:v>
                </c:pt>
                <c:pt idx="66">
                  <c:v>346</c:v>
                </c:pt>
                <c:pt idx="67">
                  <c:v>346</c:v>
                </c:pt>
                <c:pt idx="68">
                  <c:v>346</c:v>
                </c:pt>
                <c:pt idx="69">
                  <c:v>347</c:v>
                </c:pt>
                <c:pt idx="70">
                  <c:v>347</c:v>
                </c:pt>
                <c:pt idx="71">
                  <c:v>347</c:v>
                </c:pt>
                <c:pt idx="72">
                  <c:v>347</c:v>
                </c:pt>
                <c:pt idx="73">
                  <c:v>347</c:v>
                </c:pt>
                <c:pt idx="74">
                  <c:v>347</c:v>
                </c:pt>
                <c:pt idx="75">
                  <c:v>346</c:v>
                </c:pt>
                <c:pt idx="76">
                  <c:v>347</c:v>
                </c:pt>
                <c:pt idx="77">
                  <c:v>347</c:v>
                </c:pt>
                <c:pt idx="78">
                  <c:v>347</c:v>
                </c:pt>
                <c:pt idx="79">
                  <c:v>347</c:v>
                </c:pt>
                <c:pt idx="80">
                  <c:v>347</c:v>
                </c:pt>
                <c:pt idx="81">
                  <c:v>347</c:v>
                </c:pt>
                <c:pt idx="82">
                  <c:v>347</c:v>
                </c:pt>
                <c:pt idx="83">
                  <c:v>347</c:v>
                </c:pt>
                <c:pt idx="84">
                  <c:v>348</c:v>
                </c:pt>
                <c:pt idx="85">
                  <c:v>348</c:v>
                </c:pt>
                <c:pt idx="86">
                  <c:v>348</c:v>
                </c:pt>
                <c:pt idx="87">
                  <c:v>348</c:v>
                </c:pt>
                <c:pt idx="88">
                  <c:v>348</c:v>
                </c:pt>
                <c:pt idx="89">
                  <c:v>348</c:v>
                </c:pt>
                <c:pt idx="90">
                  <c:v>347</c:v>
                </c:pt>
                <c:pt idx="91">
                  <c:v>347</c:v>
                </c:pt>
                <c:pt idx="92">
                  <c:v>347</c:v>
                </c:pt>
                <c:pt idx="93">
                  <c:v>348</c:v>
                </c:pt>
                <c:pt idx="94">
                  <c:v>348</c:v>
                </c:pt>
                <c:pt idx="95">
                  <c:v>348</c:v>
                </c:pt>
                <c:pt idx="96">
                  <c:v>348</c:v>
                </c:pt>
                <c:pt idx="97">
                  <c:v>349</c:v>
                </c:pt>
                <c:pt idx="98">
                  <c:v>348</c:v>
                </c:pt>
                <c:pt idx="99">
                  <c:v>348</c:v>
                </c:pt>
                <c:pt idx="100">
                  <c:v>348</c:v>
                </c:pt>
                <c:pt idx="101">
                  <c:v>348</c:v>
                </c:pt>
                <c:pt idx="102">
                  <c:v>349</c:v>
                </c:pt>
                <c:pt idx="103">
                  <c:v>349</c:v>
                </c:pt>
                <c:pt idx="104">
                  <c:v>349</c:v>
                </c:pt>
                <c:pt idx="105">
                  <c:v>348</c:v>
                </c:pt>
                <c:pt idx="106">
                  <c:v>348</c:v>
                </c:pt>
                <c:pt idx="107">
                  <c:v>348</c:v>
                </c:pt>
                <c:pt idx="108">
                  <c:v>349</c:v>
                </c:pt>
                <c:pt idx="109">
                  <c:v>349</c:v>
                </c:pt>
                <c:pt idx="110">
                  <c:v>349</c:v>
                </c:pt>
                <c:pt idx="111">
                  <c:v>348</c:v>
                </c:pt>
                <c:pt idx="112">
                  <c:v>348</c:v>
                </c:pt>
                <c:pt idx="113">
                  <c:v>348</c:v>
                </c:pt>
                <c:pt idx="114">
                  <c:v>349</c:v>
                </c:pt>
                <c:pt idx="115">
                  <c:v>349</c:v>
                </c:pt>
                <c:pt idx="116">
                  <c:v>349</c:v>
                </c:pt>
                <c:pt idx="117">
                  <c:v>349</c:v>
                </c:pt>
                <c:pt idx="118">
                  <c:v>349</c:v>
                </c:pt>
                <c:pt idx="119">
                  <c:v>349</c:v>
                </c:pt>
                <c:pt idx="120">
                  <c:v>349</c:v>
                </c:pt>
                <c:pt idx="121">
                  <c:v>349</c:v>
                </c:pt>
                <c:pt idx="122">
                  <c:v>349</c:v>
                </c:pt>
                <c:pt idx="123">
                  <c:v>349</c:v>
                </c:pt>
                <c:pt idx="124">
                  <c:v>349</c:v>
                </c:pt>
                <c:pt idx="125">
                  <c:v>349</c:v>
                </c:pt>
                <c:pt idx="126">
                  <c:v>349</c:v>
                </c:pt>
                <c:pt idx="127">
                  <c:v>349</c:v>
                </c:pt>
                <c:pt idx="128">
                  <c:v>349</c:v>
                </c:pt>
                <c:pt idx="129">
                  <c:v>349</c:v>
                </c:pt>
                <c:pt idx="130">
                  <c:v>349</c:v>
                </c:pt>
                <c:pt idx="131">
                  <c:v>348</c:v>
                </c:pt>
                <c:pt idx="132">
                  <c:v>349</c:v>
                </c:pt>
                <c:pt idx="133">
                  <c:v>349</c:v>
                </c:pt>
                <c:pt idx="134">
                  <c:v>349</c:v>
                </c:pt>
                <c:pt idx="135">
                  <c:v>349</c:v>
                </c:pt>
                <c:pt idx="136">
                  <c:v>350</c:v>
                </c:pt>
                <c:pt idx="137">
                  <c:v>350</c:v>
                </c:pt>
                <c:pt idx="138">
                  <c:v>350</c:v>
                </c:pt>
                <c:pt idx="139">
                  <c:v>349</c:v>
                </c:pt>
                <c:pt idx="140">
                  <c:v>349</c:v>
                </c:pt>
                <c:pt idx="141">
                  <c:v>349</c:v>
                </c:pt>
                <c:pt idx="142">
                  <c:v>349</c:v>
                </c:pt>
                <c:pt idx="143">
                  <c:v>349</c:v>
                </c:pt>
                <c:pt idx="144">
                  <c:v>349</c:v>
                </c:pt>
                <c:pt idx="145">
                  <c:v>350</c:v>
                </c:pt>
                <c:pt idx="146">
                  <c:v>350</c:v>
                </c:pt>
                <c:pt idx="147">
                  <c:v>349</c:v>
                </c:pt>
                <c:pt idx="148">
                  <c:v>349</c:v>
                </c:pt>
                <c:pt idx="149">
                  <c:v>349</c:v>
                </c:pt>
                <c:pt idx="150">
                  <c:v>349</c:v>
                </c:pt>
                <c:pt idx="151">
                  <c:v>349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349</c:v>
                </c:pt>
                <c:pt idx="156">
                  <c:v>349</c:v>
                </c:pt>
                <c:pt idx="157">
                  <c:v>349</c:v>
                </c:pt>
                <c:pt idx="158">
                  <c:v>349</c:v>
                </c:pt>
                <c:pt idx="159">
                  <c:v>349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350</c:v>
                </c:pt>
                <c:pt idx="168">
                  <c:v>349</c:v>
                </c:pt>
                <c:pt idx="169">
                  <c:v>349</c:v>
                </c:pt>
                <c:pt idx="170">
                  <c:v>350</c:v>
                </c:pt>
                <c:pt idx="171">
                  <c:v>350</c:v>
                </c:pt>
                <c:pt idx="172">
                  <c:v>350</c:v>
                </c:pt>
                <c:pt idx="173">
                  <c:v>350</c:v>
                </c:pt>
                <c:pt idx="174">
                  <c:v>350</c:v>
                </c:pt>
                <c:pt idx="175">
                  <c:v>350</c:v>
                </c:pt>
                <c:pt idx="176">
                  <c:v>350</c:v>
                </c:pt>
                <c:pt idx="177">
                  <c:v>350</c:v>
                </c:pt>
                <c:pt idx="178">
                  <c:v>349</c:v>
                </c:pt>
                <c:pt idx="179">
                  <c:v>349</c:v>
                </c:pt>
                <c:pt idx="180">
                  <c:v>350</c:v>
                </c:pt>
                <c:pt idx="181">
                  <c:v>350</c:v>
                </c:pt>
                <c:pt idx="182">
                  <c:v>350</c:v>
                </c:pt>
                <c:pt idx="183">
                  <c:v>350</c:v>
                </c:pt>
                <c:pt idx="184">
                  <c:v>350</c:v>
                </c:pt>
                <c:pt idx="185">
                  <c:v>350</c:v>
                </c:pt>
                <c:pt idx="186">
                  <c:v>350</c:v>
                </c:pt>
                <c:pt idx="187">
                  <c:v>349</c:v>
                </c:pt>
                <c:pt idx="188">
                  <c:v>349</c:v>
                </c:pt>
                <c:pt idx="189">
                  <c:v>350</c:v>
                </c:pt>
                <c:pt idx="190">
                  <c:v>350</c:v>
                </c:pt>
                <c:pt idx="191">
                  <c:v>350</c:v>
                </c:pt>
                <c:pt idx="192">
                  <c:v>350</c:v>
                </c:pt>
                <c:pt idx="193">
                  <c:v>350</c:v>
                </c:pt>
                <c:pt idx="194">
                  <c:v>350</c:v>
                </c:pt>
                <c:pt idx="195">
                  <c:v>350</c:v>
                </c:pt>
                <c:pt idx="196">
                  <c:v>350</c:v>
                </c:pt>
                <c:pt idx="197">
                  <c:v>349</c:v>
                </c:pt>
                <c:pt idx="198">
                  <c:v>349</c:v>
                </c:pt>
                <c:pt idx="199">
                  <c:v>350</c:v>
                </c:pt>
                <c:pt idx="200">
                  <c:v>350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350</c:v>
                </c:pt>
                <c:pt idx="205">
                  <c:v>350</c:v>
                </c:pt>
                <c:pt idx="206">
                  <c:v>349</c:v>
                </c:pt>
                <c:pt idx="207">
                  <c:v>349</c:v>
                </c:pt>
                <c:pt idx="208">
                  <c:v>350</c:v>
                </c:pt>
                <c:pt idx="209">
                  <c:v>350</c:v>
                </c:pt>
                <c:pt idx="210">
                  <c:v>350</c:v>
                </c:pt>
                <c:pt idx="211">
                  <c:v>350</c:v>
                </c:pt>
                <c:pt idx="212">
                  <c:v>350</c:v>
                </c:pt>
                <c:pt idx="213">
                  <c:v>350</c:v>
                </c:pt>
                <c:pt idx="214">
                  <c:v>350</c:v>
                </c:pt>
                <c:pt idx="215">
                  <c:v>350</c:v>
                </c:pt>
                <c:pt idx="216">
                  <c:v>349</c:v>
                </c:pt>
                <c:pt idx="217">
                  <c:v>349</c:v>
                </c:pt>
                <c:pt idx="218">
                  <c:v>350</c:v>
                </c:pt>
                <c:pt idx="219">
                  <c:v>350</c:v>
                </c:pt>
                <c:pt idx="220">
                  <c:v>350</c:v>
                </c:pt>
                <c:pt idx="221">
                  <c:v>350</c:v>
                </c:pt>
                <c:pt idx="222">
                  <c:v>350</c:v>
                </c:pt>
                <c:pt idx="223">
                  <c:v>350</c:v>
                </c:pt>
                <c:pt idx="224">
                  <c:v>350</c:v>
                </c:pt>
                <c:pt idx="225">
                  <c:v>350</c:v>
                </c:pt>
                <c:pt idx="226">
                  <c:v>349</c:v>
                </c:pt>
                <c:pt idx="227">
                  <c:v>349</c:v>
                </c:pt>
                <c:pt idx="228">
                  <c:v>349</c:v>
                </c:pt>
                <c:pt idx="229">
                  <c:v>350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350</c:v>
                </c:pt>
                <c:pt idx="234">
                  <c:v>350</c:v>
                </c:pt>
                <c:pt idx="235">
                  <c:v>350</c:v>
                </c:pt>
                <c:pt idx="236">
                  <c:v>350</c:v>
                </c:pt>
                <c:pt idx="237">
                  <c:v>350</c:v>
                </c:pt>
                <c:pt idx="238">
                  <c:v>349</c:v>
                </c:pt>
                <c:pt idx="239">
                  <c:v>349</c:v>
                </c:pt>
                <c:pt idx="240">
                  <c:v>350</c:v>
                </c:pt>
                <c:pt idx="241">
                  <c:v>350</c:v>
                </c:pt>
                <c:pt idx="242">
                  <c:v>350</c:v>
                </c:pt>
                <c:pt idx="243">
                  <c:v>350</c:v>
                </c:pt>
                <c:pt idx="244">
                  <c:v>350</c:v>
                </c:pt>
                <c:pt idx="245">
                  <c:v>350</c:v>
                </c:pt>
                <c:pt idx="246">
                  <c:v>350</c:v>
                </c:pt>
                <c:pt idx="247">
                  <c:v>350</c:v>
                </c:pt>
                <c:pt idx="248">
                  <c:v>349</c:v>
                </c:pt>
                <c:pt idx="249">
                  <c:v>350</c:v>
                </c:pt>
                <c:pt idx="250">
                  <c:v>350</c:v>
                </c:pt>
                <c:pt idx="251">
                  <c:v>350</c:v>
                </c:pt>
                <c:pt idx="252">
                  <c:v>350</c:v>
                </c:pt>
                <c:pt idx="253">
                  <c:v>350</c:v>
                </c:pt>
                <c:pt idx="254">
                  <c:v>350</c:v>
                </c:pt>
                <c:pt idx="255">
                  <c:v>349</c:v>
                </c:pt>
                <c:pt idx="256">
                  <c:v>350</c:v>
                </c:pt>
                <c:pt idx="257">
                  <c:v>350</c:v>
                </c:pt>
                <c:pt idx="258">
                  <c:v>350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351</c:v>
                </c:pt>
                <c:pt idx="264">
                  <c:v>351</c:v>
                </c:pt>
                <c:pt idx="265">
                  <c:v>350</c:v>
                </c:pt>
                <c:pt idx="266">
                  <c:v>350</c:v>
                </c:pt>
                <c:pt idx="267">
                  <c:v>350</c:v>
                </c:pt>
                <c:pt idx="268">
                  <c:v>350</c:v>
                </c:pt>
                <c:pt idx="269">
                  <c:v>349</c:v>
                </c:pt>
                <c:pt idx="270">
                  <c:v>349</c:v>
                </c:pt>
                <c:pt idx="271">
                  <c:v>350</c:v>
                </c:pt>
                <c:pt idx="272">
                  <c:v>350</c:v>
                </c:pt>
                <c:pt idx="273">
                  <c:v>350</c:v>
                </c:pt>
                <c:pt idx="274">
                  <c:v>350</c:v>
                </c:pt>
                <c:pt idx="275">
                  <c:v>350</c:v>
                </c:pt>
                <c:pt idx="276">
                  <c:v>351</c:v>
                </c:pt>
                <c:pt idx="277">
                  <c:v>351</c:v>
                </c:pt>
                <c:pt idx="278">
                  <c:v>350</c:v>
                </c:pt>
                <c:pt idx="279">
                  <c:v>350</c:v>
                </c:pt>
                <c:pt idx="280">
                  <c:v>350</c:v>
                </c:pt>
                <c:pt idx="281">
                  <c:v>350</c:v>
                </c:pt>
                <c:pt idx="282">
                  <c:v>350</c:v>
                </c:pt>
                <c:pt idx="283">
                  <c:v>349</c:v>
                </c:pt>
                <c:pt idx="284">
                  <c:v>349</c:v>
                </c:pt>
                <c:pt idx="285">
                  <c:v>350</c:v>
                </c:pt>
                <c:pt idx="286">
                  <c:v>350</c:v>
                </c:pt>
                <c:pt idx="287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11-4DE8-B23B-3801086C3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804255"/>
        <c:axId val="1683806175"/>
      </c:scatterChart>
      <c:valAx>
        <c:axId val="1683804255"/>
        <c:scaling>
          <c:orientation val="minMax"/>
          <c:max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06175"/>
        <c:crosses val="autoZero"/>
        <c:crossBetween val="midCat"/>
      </c:valAx>
      <c:valAx>
        <c:axId val="168380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04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1:29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30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 24575,'202'5'0,"251"41"0,194 68 0,-373-72 0,-88-15 0,-56-13 0,1-6 0,157-10 0,-93-1 0,1187 3 0,-1379 1 0,1-1 0,-1-1 0,1 1 0,-1 0 0,1-1 0,-1 0 0,0 0 0,1 0 0,-1 0 0,5-3 0,-7 4 0,-1 0 0,0-1 0,1 1 0,-1 0 0,1-1 0,-1 1 0,0-1 0,1 1 0,-1 0 0,0-1 0,0 1 0,1-1 0,-1 1 0,0-1 0,0 1 0,0-1 0,0 1 0,1-1 0,-1 1 0,0-1 0,0 1 0,0-1 0,0 1 0,0-1 0,0 1 0,0-1 0,-1 0 0,-15-19 0,-5 6 0,-1 1 0,0 1 0,-43-17 0,34 16 0,-16-11 0,1-2 0,-78-59 0,109 74 0,-29-14 0,90 60 0,-25-19 0,0 0 0,1-2 0,24 13 0,-21-15 0,-8-5 0,0 1 0,0 1 0,-1 0 0,-1 1 0,0 1 0,15 13 0,-19-15 0,-2 0 0,1 1 0,-1 0 0,-1 1 0,13 20 0,-18-27 0,-1 1 0,-1 0 0,1 0 0,-1 0 0,0 1 0,0-1 0,0 0 0,-1 0 0,0 1 0,0-1 0,0 0 0,0 0 0,-1 1 0,0-1 0,0 0 0,-1 0 0,1 0 0,-3 5 0,-11 22 0,-1-2 0,-1 1 0,-1-2 0,-2-1 0,-32 37 0,20-25 0,-39 61 0,-11 22-1365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14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4901 24575,'18'-20'0,"-2"0"0,0 0 0,-2-2 0,13-23 0,4-6 0,1074-1502-1971,-336 676-910,-577 683 2528,8 9-1,287-205 1,-7 96 5702,-290 185-4870,789-464-395,-839 497-84,3 6 0,4 7 0,2 7 0,310-75 0,-313 95 0,-82 18 0,1 2 0,1 3 0,0 4 0,88-3 0,-102 10 0,-1-1 0,52-12 0,53-5 0,648 13 0,-451 10 0,437 34 13,-5 48-176,-223-4-87,-5 25 0,755 245 0,-1143-302 604,55 18 192,-27-4-546,384 71 0,139 15 0,-640-131 0,132 31 0,329 58 0,-343-71 0,-125-20 0,91 9 0,6-24 39,-94-2-1443,-46 1-5422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3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24575,'108'5'0,"164"29"0,-166-18 0,21 2 0,681 103 0,-3 43 0,-403-55 0,259 59 0,-431-117 0,368 132 0,332 100 0,-768-252 0,-47-10 0,36 6 0,65 16 0,-183-35 0,227 69 0,-67-18 0,-141-47 0,-1 3 0,-1 2 0,-1 2 0,0 2 0,60 37 0,-94-48-103,136 98-1159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598 1 24575,'42'121'0,"5"-1"0,81 145 0,-109-236 0,36 46 0,-39-57 0,-1 1 0,-1 1 0,-1 0 0,-1 1 0,13 29 0,-24-47 0,0 1 0,0-1 0,1 0 0,0 0 0,-1 0 0,1-1 0,0 1 0,0 0 0,1-1 0,-1 1 0,4 2 0,-29-22 0,-12 0 0,-1 1 0,0 1 0,-1 3 0,-50-11 0,63 19 0,0 0 0,0 2 0,0 1 0,-1 0 0,-35 6 0,-124 26 0,136-22 0,-277 64 0,309-68-1365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4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24575,'12'4'0,"0"1"0,0 0 0,-1 1 0,0 1 0,0 0 0,0 0 0,10 10 0,6 4 0,183 138 0,106 73 0,-100-92 0,6-10 0,282 120 0,186 13 0,-339-140 0,-73-24 0,-5 12 0,358 202 0,-342-164 0,-85-46 0,66 20 0,-41-21 0,122 58 0,-260-127 0,-69-27 0,-1 0 0,35 18 0,-116-33 0,-56-24 0,22 5 0,10 6 0,49 11 0,-2 2 0,1 1 0,-2 2 0,-56-3 0,-273 11 0,412 0 0,-1 2 0,1 3 0,-2 1 0,75 24 0,152 26 0,-150-36 0,22 6 0,-111-23 0,-23-3 0,1-1 0,-1 1 0,1-2 0,0 1 0,0-1 0,15-2 0,-21 1 0,0 0 0,0 0 0,-1 0 0,1-1 0,0 1 0,-1 0 0,1-1 0,-1 0 0,0 0 0,1 0 0,-1 0 0,0 0 0,0 0 0,-1 0 0,1-1 0,0 1 0,-1 0 0,1-1 0,-1 0 0,0 1 0,0-1 0,0 0 0,0 0 0,0 0 0,0-4 0,2-11 0,-2 0 0,0-1 0,-1 0 0,0 1 0,-2-1 0,0 1 0,-7-25 0,-4-60 0,9 54 0,-15-73 0,10 75 0,-5-89 0,14 126 0,-13-213 0,5 167 0,-3-19 0,-3-122 0,16 166-97,-1 23-9,0 0 0,0-1 1,-1 1-1,0 0 0,-1 0 1,0-1-1,0 1 1,0 0-1,-1 0 0,-1 0 1,-5-15-1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7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24575,'180'160'0,"-54"-52"0,387 352 0,-379-348 0,4-6 0,300 171 0,-272-178 0,-64-35 0,3-5 0,195 79 0,78-7 0,-327-117 0,1-2 0,1-2 0,0-2 0,0-2 0,0-3 0,98-7 0,-111-1 0,-1-2 0,67-21 0,-15 4 0,237-63 0,-156 41 0,-108 27 0,-6 2 0,22-6 0,91-15 0,-113 29-1365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9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24575,'9'7'0,"1"0"0,0-1 0,0 0 0,1 0 0,-1-1 0,1-1 0,17 5 0,19 10 0,30 16 0,259 134 0,-326-163 0,0 0 0,0 1 0,0 0 0,-1 1 0,0 0 0,0 1 0,-1-1 0,0 1 0,-1 1 0,12 18 0,-16-21 0,0 0 0,0-1 0,-1 2 0,0-1 0,0 0 0,-1 0 0,0 0 0,0 1 0,-1-1 0,0 0 0,0 1 0,-1-1 0,0 0 0,0 1 0,0-1 0,-1 0 0,0 0 0,-6 12 0,-129 269 0,45-88 0,77-168-1365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2.1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1464 24575,'397'-107'0,"-227"66"0,168-64 0,-85-4 0,-198 79 0,-1-4 0,-1-1 0,68-61 0,-56 43 0,213-167 0,-210 176 0,-48 33 0,-2-1 0,0 0 0,0-2 0,16-15 0,-14 10 0,1 1 0,34-21 0,-34 25 0,-1-1 0,-1-1 0,25-24 0,-32 29 0,0 0 0,1 0 0,0 2 0,20-12 0,-16 11 0,-1-1 0,27-23 0,-17 10 0,-14 14 0,-1-1 0,1 0 0,14-21 0,-25 31 0,-1 1 0,1-1 0,-1 0 0,0 1 0,0-1 0,1 0 0,-1 1 0,0-1 0,0 0 0,0 1 0,1-1 0,-1 0 0,0 1 0,0-1 0,0 0 0,0 1 0,0-1 0,0 0 0,-1 1 0,1-1 0,0 0 0,0 1 0,0-1 0,-1 0 0,1 1 0,0-1 0,-1 1 0,1-1 0,0 0 0,-1 1 0,1-1 0,-1 1 0,0-1 0,-28-15 0,-37 3 0,-184-4 0,182 5 0,-72-20 0,99 25 0,34 7 0,1-1 0,-1 1 0,1-1 0,-1-1 0,1 1 0,0-1 0,0 0 0,0-1 0,-9-4 0,15 7 0,0-1 0,0 1 0,0 0 0,0-1 0,0 1 0,0 0 0,0 0 0,0-1 0,0 1 0,1 0 0,-1 0 0,0 0 0,0-1 0,0 1 0,0 0 0,0 0 0,1 0 0,-1-1 0,0 1 0,0 0 0,0 0 0,1 0 0,-1 0 0,0-1 0,0 1 0,1 0 0,-1 0 0,0 0 0,0 0 0,1 0 0,-1 0 0,0 0 0,0 0 0,1 0 0,-1 0 0,0 0 0,0 0 0,1 0 0,-1 0 0,0 0 0,0 0 0,1 0 0,-1 0 0,0 0 0,1 1 0,16-3 0,18 7 0,-1 2 0,0 1 0,-1 1 0,0 2 0,48 23 0,-41-18 0,403 152 0,-434-165 0,0 0 0,0 1 0,-1 0 0,1 0 0,-1 1 0,0 0 0,0 1 0,8 7 0,-12-9 0,-1 0 0,0 0 0,0 0 0,-1 0 0,1 1 0,-1-1 0,0 1 0,0 0 0,0 0 0,-1 0 0,1 0 0,-1 0 0,0 0 0,-1 0 0,0 0 0,0 8 0,-1 28 0,-3-1 0,-1 1 0,-2-1 0,-2 0 0,-20 55 0,-39 168 0,41-150 0,22-87-273,0 0 0,2 0 0,1 0 0,2 33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5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3048 24575,'3'-5'0,"0"1"0,1 0 0,-1 0 0,1 1 0,-1-1 0,1 1 0,0 0 0,1 0 0,6-4 0,-3 1 0,113-91 0,-5-5 0,-5-5 0,-4-5 0,-5-5 0,115-170 0,-150 190 0,322-497 0,-225 333 0,-138 221 0,2 2 0,2 0 0,50-49 0,4-4 0,-22 4 0,-8 8 0,58-69 0,28-36 0,-104 144 0,2 1 0,1 2 0,2 2 0,2 1 0,0 3 0,3 1 0,57-28 0,-95 54 0,0 0 0,-1-1 0,0 0 0,0 0 0,0 0 0,0-1 0,5-7 0,-11 13 0,-1 0 0,0-1 0,0 1 0,0 0 0,1-1 0,-1 1 0,0 0 0,0-1 0,0 1 0,0-1 0,0 1 0,0 0 0,0-1 0,0 1 0,0-1 0,0 1 0,0 0 0,0-1 0,0 1 0,0 0 0,0-1 0,0 1 0,0-1 0,0 1 0,0 0 0,-1-1 0,1 1 0,0 0 0,0-1 0,0 1 0,-1 0 0,1-1 0,0 1 0,0 0 0,-1 0 0,1-1 0,-19-9 0,-20 1 0,-80 1 0,-8-1 0,84 5 0,-69 1 0,6 0 0,104 3 0,0 0 0,0 0 0,0 0 0,0 0 0,0-1 0,0 1 0,0-1 0,0 0 0,0 0 0,1 1 0,-1-1 0,-3-3 0,6-2 0,17 2 0,63-2 0,138 8 0,-186 0 0,310 22 0,-341-24 0,0 0 0,0 0 0,0 0 0,-1 1 0,1-1 0,0 1 0,0-1 0,0 1 0,-1-1 0,1 1 0,0 0 0,-1 0 0,1 0 0,0 0 0,-1 0 0,1 0 0,-1 0 0,0 1 0,1-1 0,-1 0 0,0 1 0,0-1 0,0 1 0,0 0 0,0-1 0,0 1 0,0 0 0,-1-1 0,1 1 0,-1 0 0,1 0 0,-1 0 0,0-1 0,1 1 0,-1 3 0,-1 6 0,0 0 0,-1 0 0,0 0 0,0 0 0,-5 12 0,-3 16 0,4 27 0,6 132 0,2-81 0,-4-49-45,0-44-219,1 1 0,1-1 0,1 1 0,8 40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2:12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1.9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4.9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04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1405 24575,'0'-1191'0,"2"1167"0,0 0 0,2 1 0,1-1 0,1 1 0,10-25 0,-9 26 0,-6 21 0,-1-1 0,1 1 0,-1-1 0,1 1 0,0 0 0,0-1 0,-1 1 0,1 0 0,0 0 0,0 0 0,0-1 0,0 1 0,1 0 0,-1 1 0,0-1 0,0 0 0,1 0 0,-1 0 0,0 1 0,1-1 0,-1 1 0,0-1 0,1 1 0,-1-1 0,1 1 0,-1 0 0,1 0 0,-1 0 0,1 0 0,-1 0 0,3 0 0,5 1 0,0 1 0,0 0 0,1 0 0,10 5 0,9 2 0,119 25 0,172 29 0,-179-45 0,-29-3 0,152 2 0,95-6 0,-24 0 0,526-12 0,-718 13 0,-4-1 0,28-13 0,125 4 0,-172 8 0,99 4 0,547-15 0,-740 2 0,48 9 0,21 2 0,83-14 0,93 4 0,-261 0 0,0 1 0,0-1 0,0 2 0,-1 0 0,1 0 0,-1 0 0,0 1 0,13 10 0,-11-8 0,0 0 0,1-1 0,0 0 0,24 8 0,17 3 0,67 29 0,-64-23 0,-51-21 0,-1 0 0,0 0 0,1 0 0,-1 1 0,0-1 0,0 1 0,0 0 0,-1 0 0,1 1 0,-1-1 0,1 1 0,-1 0 0,0-1 0,0 1 0,-1 1 0,0-1 0,1 0 0,-1 1 0,0-1 0,-1 1 0,1-1 0,-1 1 0,0 0 0,0 0 0,-1 0 0,1-1 0,-1 7 0,-2 13 0,0-1 0,-2 1 0,0-1 0,-13 37 0,10-35 0,-9 49 0,12 277 0,7-182 0,-3 61-1365,0-210-5461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2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6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1422 24575,'0'-39'0,"-2"7"0,2-1 0,1 0 0,2 0 0,1 1 0,2-1 0,19-62 0,-16 70 0,2 1 0,1 0 0,0 0 0,2 2 0,1-1 0,1 2 0,0 0 0,2 1 0,0 1 0,2 0 0,0 1 0,0 2 0,2 0 0,0 1 0,25-12 0,42-18 0,635-296 0,-650 311 0,379-143 0,-353 140 0,1 6 0,169-25 0,148 15 0,383 18 0,-509 22 0,-261 0 0,0 1 0,0 1 0,-1 2 0,0 2 0,0 0 0,34 16 0,19 6 0,-4-5 0,478 136 0,-485-148 0,456 84 0,-423-80 0,65 7 0,47 13 0,-165-27 0,103 34 127,-13-4-1619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9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1 704 24575,'290'-10'0,"296"-50"0,201-66 0,-258 62 0,-303 42 0,-176 16 0,637-49 0,-294 57 0,117-5 0,-367-7 0,75-2 0,-214 12 0,0 0 0,0-1 0,0 1 0,0-1 0,0 0 0,0 0 0,0 0 0,0-1 0,0 1 0,-1-1 0,7-3 0,-9 4 0,-1 1 0,1-1 0,-1 1 0,1-1 0,-1 1 0,1-1 0,-1 0 0,1 1 0,-1-1 0,1 1 0,-1-1 0,0 0 0,1 0 0,-1 1 0,0-1 0,0 0 0,1 1 0,-1-1 0,0 0 0,0 0 0,0 0 0,0 1 0,0-1 0,0-1 0,-1 0 0,0 0 0,0 1 0,0-1 0,0 0 0,0 1 0,0-1 0,0 1 0,0-1 0,-1 1 0,1 0 0,-1-1 0,1 1 0,-1 0 0,1 0 0,-3-1 0,-11-6 0,-1-1 0,0 2 0,-26-8 0,25 9 0,0 0 0,1-1 0,-26-15 0,-207-127 0,238 143 0,4 3 0,-1-1 0,1 0 0,1 0 0,-1-1 0,0 0 0,-10-11 0,17 12 0,10 7 0,12 9 0,344 231 0,-322-218 0,-27-17 0,-1 1 0,-1 0 0,1 2 0,22 19 0,-35-28 0,-1 1 0,1 0 0,-1 0 0,0 0 0,1 0 0,-1 0 0,-1 0 0,1 0 0,0 1 0,-1-1 0,1 1 0,-1-1 0,0 1 0,-1 0 0,1-1 0,0 1 0,-1 0 0,0-1 0,0 1 0,0 0 0,0 0 0,-1-1 0,1 1 0,-1 0 0,0-1 0,0 1 0,-4 6 0,-4 6 15,-1 0-1,0-1 0,-1 0 0,-1-1 1,-1 0-1,0-1 0,-27 22 0,17-15-753,-33 37-1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27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1191 24575,'0'-941'0,"0"938"0,0 0 0,0 1 0,0-1 0,0 0 0,0 0 0,1 1 0,-1-1 0,1 0 0,0 1 0,-1-1 0,1 0 0,1 1 0,-1-1 0,0 1 0,0 0 0,1-1 0,0 1 0,-1 0 0,1 0 0,0 0 0,4-3 0,-2 3 0,1 0 0,0 0 0,-1 0 0,1 1 0,0 0 0,0 0 0,0 0 0,0 1 0,0-1 0,0 1 0,7 1 0,11-1 0,23 1 0,0-1 0,67-11 0,-23-5 0,-20 2 0,1 3 0,114-3 0,406 15 0,-562-3 0,1-2 0,-1-1 0,0-1 0,0-1 0,44-18 0,62-15 0,-66 28 0,0 4 0,130 2 0,382 6 0,-536 2 0,47 8 0,42 2 0,-107-10 0,0 1 0,0 2 0,0 0 0,-1 2 0,26 10 0,17 4 0,-34-14 0,-27-6 0,0 0 0,0 0 0,-1 1 0,1 0 0,-1 1 0,14 6 0,-19-8 0,-1 0 0,1 1 0,0-1 0,0 1 0,-1 0 0,1 0 0,-1-1 0,0 1 0,1 0 0,-1 0 0,0 0 0,0 0 0,0 0 0,0 1 0,-1-1 0,1 0 0,-1 0 0,1 1 0,-1-1 0,0 0 0,0 0 0,0 1 0,0-1 0,0 0 0,0 1 0,-1-1 0,1 0 0,-2 3 0,-9 79 0,3 0 0,4 0 0,7 94 0,0-30 0,-3 387 0,0-527-227,-1 0-1,1 0 1,-2 0-1,1 0 1,-4 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406E-E051-43FD-BE07-57F9DFC74A6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065-EE1C-4A0B-8743-A2AD4AB2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3065-EE1C-4A0B-8743-A2AD4AB2CE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9C43-42B1-CEDD-CB24-FB349578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EDD04-9D05-D45A-174B-D3B55A9FC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C645-4599-B017-BD3E-610F57ED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2F6D-548E-42F9-82DF-9934D986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55D8-E5CC-0936-D0B9-B09FF03A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E7F0-5B42-3044-3E27-8EC72E3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3960B-7519-5B8A-DB8E-D20FB7DC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EA30-5E74-5D2C-F9CF-FD9F8FD0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1E81-3DDF-7D2B-9D96-FF02D68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4D5F-5DE9-07DD-0B28-CB941492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01D83-D8E7-4C3D-B91A-C565B41E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20C4-EA63-9519-37B8-E0706839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5FAD-8464-A612-216B-4763F006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441A-6109-2D7F-1B81-71E1BE04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8723-7E71-3481-BB6A-6896DD2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ACA-F326-CC48-7B1B-7C703DA4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FDC6-D965-E7DA-009B-E304D435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33B9-5D69-A82A-0670-537A4C70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1197-9C55-98EC-7B7B-0DFE3CE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E5E5-CA8D-47EC-196E-C846616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5D10-CE79-AC74-BD5A-FC7B8707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E64A-9C3B-A2EE-EE1D-3D91D64A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6F88-D26E-6B08-DDDF-067FBB3F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E364-8D8B-CF87-C749-B4B0C966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7F42-A52F-A510-85DF-B6F2172D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1141-3F3C-9C7D-E6DD-486D7B1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5C7A-F4AA-1077-A70D-9C7087D98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AD66B-572B-53AD-F8C0-9C8B9ABE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5A26-D62B-4BBC-62A7-DB9A37BC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C247-8157-96AF-D1DB-8D070113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9E04C-BFC6-9822-C86D-5B38DD7E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90B-912D-48BF-9FD3-1F091CBD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5D2C-9AAC-29A0-AC90-3C84EE4B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3DDB-1450-B861-FF95-D844598C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9B9C0-34C0-4BDD-C8F1-022F82800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199C-DCD3-3830-2D30-23D4D9F20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D63E-BD19-64D6-27EC-0F107655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E1CD6-F9EF-67C9-EEE0-48F1397B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CB6CF-AC6C-698D-F3DE-DFADC862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A455-F0A8-9AA5-139D-09BAE069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C8347-D31C-68FA-BB1E-93214CC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0A62D-2A61-067C-364B-E477B95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8DDA1-4037-4B4B-60CF-80A8F077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E5AC0-84C3-EB5B-4864-DADA65B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E2E51-99B9-2D4F-4E3E-142BAB1D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7E16-83C9-6D05-33C7-0884351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CE11-99C2-DCDD-90E6-525D1A5B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575A-FE56-C189-97E0-E327BA98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B701-CD76-739D-6177-E20F7B84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60A3-6FA9-73E2-1038-736C6776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3768-07E9-A73B-740A-201BB0F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F4AA-E87B-D5F6-A3CB-1A1E0E2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D064-6E81-FBF4-C10E-4FA3DA70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02199-1830-63DD-5CB0-E794744C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97EC-1465-EE0C-12CD-8B3634179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64FD-0586-1D0B-533B-42A1D54A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9C60-044E-272B-C8E5-80C1B7EF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0B32-6889-4717-D22F-6070918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3284-DC4A-911B-0852-E2EBAEAE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DA682-0054-E51B-7415-494B8960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2488-D32F-49E3-1895-2ADDE239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20E-E805-60F9-F119-F7F4EACEC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9BB5-8C18-895E-20B3-1CE3CF2D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5.png"/><Relationship Id="rId3" Type="http://schemas.openxmlformats.org/officeDocument/2006/relationships/image" Target="../media/image17.png"/><Relationship Id="rId21" Type="http://schemas.openxmlformats.org/officeDocument/2006/relationships/customXml" Target="../ink/ink10.xml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18.png"/><Relationship Id="rId15" Type="http://schemas.openxmlformats.org/officeDocument/2006/relationships/customXml" Target="../ink/ink7.xml"/><Relationship Id="rId23" Type="http://schemas.openxmlformats.org/officeDocument/2006/relationships/image" Target="../media/image10.png"/><Relationship Id="rId10" Type="http://schemas.openxmlformats.org/officeDocument/2006/relationships/image" Target="../media/image21.png"/><Relationship Id="rId19" Type="http://schemas.openxmlformats.org/officeDocument/2006/relationships/customXml" Target="../ink/ink9.xml"/><Relationship Id="rId4" Type="http://schemas.openxmlformats.org/officeDocument/2006/relationships/customXml" Target="../ink/ink2.xml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4.png"/><Relationship Id="rId18" Type="http://schemas.openxmlformats.org/officeDocument/2006/relationships/customXml" Target="../ink/ink18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15.xml"/><Relationship Id="rId17" Type="http://schemas.openxmlformats.org/officeDocument/2006/relationships/image" Target="../media/image36.png"/><Relationship Id="rId2" Type="http://schemas.openxmlformats.org/officeDocument/2006/relationships/image" Target="../media/image10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14.xml"/><Relationship Id="rId19" Type="http://schemas.openxmlformats.org/officeDocument/2006/relationships/image" Target="../media/image37.png"/><Relationship Id="rId4" Type="http://schemas.openxmlformats.org/officeDocument/2006/relationships/customXml" Target="../ink/ink11.xml"/><Relationship Id="rId9" Type="http://schemas.openxmlformats.org/officeDocument/2006/relationships/image" Target="../media/image32.png"/><Relationship Id="rId1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42.png"/><Relationship Id="rId5" Type="http://schemas.openxmlformats.org/officeDocument/2006/relationships/image" Target="../media/image18.png"/><Relationship Id="rId10" Type="http://schemas.openxmlformats.org/officeDocument/2006/relationships/image" Target="../media/image41.png"/><Relationship Id="rId4" Type="http://schemas.openxmlformats.org/officeDocument/2006/relationships/customXml" Target="../ink/ink20.xml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E927-9BB0-B02F-6332-FE99C5015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378" y="795183"/>
            <a:ext cx="9144000" cy="1001405"/>
          </a:xfrm>
        </p:spPr>
        <p:txBody>
          <a:bodyPr>
            <a:noAutofit/>
          </a:bodyPr>
          <a:lstStyle/>
          <a:p>
            <a:r>
              <a:rPr lang="en-US" sz="4000" dirty="0"/>
              <a:t>Digital Control System: PID Control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teori</a:t>
            </a:r>
            <a:r>
              <a:rPr lang="en-US" sz="4000" dirty="0"/>
              <a:t> </a:t>
            </a:r>
            <a:r>
              <a:rPr lang="en-US" sz="4000" dirty="0" err="1"/>
              <a:t>praktis</a:t>
            </a:r>
            <a:r>
              <a:rPr lang="en-US" sz="4000" dirty="0"/>
              <a:t> dan </a:t>
            </a:r>
            <a:r>
              <a:rPr lang="en-US" sz="4000" dirty="0" err="1"/>
              <a:t>Implementasinya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1BAAC-ADAC-DA2D-B538-69BF03E73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352"/>
            <a:ext cx="9144000" cy="1655762"/>
          </a:xfrm>
        </p:spPr>
        <p:txBody>
          <a:bodyPr/>
          <a:lstStyle/>
          <a:p>
            <a:r>
              <a:rPr lang="en-US" dirty="0"/>
              <a:t>Oleh:</a:t>
            </a:r>
          </a:p>
          <a:p>
            <a:r>
              <a:rPr lang="en-US" dirty="0"/>
              <a:t>Muhammad Husni Muttaqin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EA0F-F1CA-E63E-5CCA-AFFB8DAB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4" y="2194015"/>
            <a:ext cx="5078588" cy="13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8AF4-5EB3-3C4A-8456-19632B4E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Jadi PID control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3291-DC48-7F7B-C40F-163459EC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  <a:p>
            <a:r>
              <a:rPr lang="en-US" dirty="0"/>
              <a:t>Integral Control</a:t>
            </a:r>
          </a:p>
          <a:p>
            <a:r>
              <a:rPr lang="en-US" dirty="0"/>
              <a:t>Derivative Control</a:t>
            </a:r>
          </a:p>
        </p:txBody>
      </p:sp>
    </p:spTree>
    <p:extLst>
      <p:ext uri="{BB962C8B-B14F-4D97-AF65-F5344CB8AC3E}">
        <p14:creationId xmlns:p14="http://schemas.microsoft.com/office/powerpoint/2010/main" val="330625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5C5B-1856-6015-27AD-CA2A46E8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PID </a:t>
            </a:r>
            <a:r>
              <a:rPr lang="en-US" dirty="0" err="1"/>
              <a:t>ada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50D0-F45A-31DE-C21F-1BF4853D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 = setpoint (target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)</a:t>
            </a:r>
          </a:p>
          <a:p>
            <a:r>
              <a:rPr lang="en-US" dirty="0" err="1"/>
              <a:t>Pv</a:t>
            </a:r>
            <a:r>
              <a:rPr lang="en-US" dirty="0"/>
              <a:t> = preset value (</a:t>
            </a:r>
            <a:r>
              <a:rPr lang="en-US" dirty="0" err="1"/>
              <a:t>nilai</a:t>
            </a:r>
            <a:r>
              <a:rPr lang="en-US" dirty="0"/>
              <a:t> sensor/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)</a:t>
            </a:r>
          </a:p>
          <a:p>
            <a:r>
              <a:rPr lang="en-US" dirty="0"/>
              <a:t>e = error (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(target) dan </a:t>
            </a:r>
            <a:r>
              <a:rPr lang="en-US" dirty="0" err="1"/>
              <a:t>pv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actual))</a:t>
            </a:r>
          </a:p>
          <a:p>
            <a:r>
              <a:rPr lang="en-US" dirty="0" err="1"/>
              <a:t>Kp</a:t>
            </a:r>
            <a:r>
              <a:rPr lang="en-US" dirty="0"/>
              <a:t> = gain </a:t>
            </a:r>
            <a:r>
              <a:rPr lang="en-US" dirty="0" err="1"/>
              <a:t>proporsional</a:t>
            </a:r>
            <a:endParaRPr lang="en-US" dirty="0"/>
          </a:p>
          <a:p>
            <a:r>
              <a:rPr lang="en-US" dirty="0"/>
              <a:t>Ki = gain integral</a:t>
            </a:r>
          </a:p>
          <a:p>
            <a:r>
              <a:rPr lang="en-US" dirty="0" err="1"/>
              <a:t>Kd</a:t>
            </a:r>
            <a:r>
              <a:rPr lang="en-US" dirty="0"/>
              <a:t> = gain derivative</a:t>
            </a:r>
          </a:p>
          <a:p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=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kendali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3C5A-0318-390C-8E5C-606DA5F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9B4-264D-8890-A790-E52AD644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72" y="4067175"/>
            <a:ext cx="6831227" cy="2109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…. Jadi error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setpoint – preset value. </a:t>
            </a:r>
            <a:r>
              <a:rPr lang="en-US" dirty="0" err="1"/>
              <a:t>Analoginya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ekspektasi</a:t>
            </a:r>
            <a:r>
              <a:rPr lang="en-US" dirty="0"/>
              <a:t> - </a:t>
            </a:r>
            <a:r>
              <a:rPr lang="en-US" dirty="0" err="1"/>
              <a:t>realita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02149-2E03-1C61-8351-1DE52BEA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60" y="1938968"/>
            <a:ext cx="31722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7301-186C-A657-7AD9-72F48B4F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14BE-5A0F-E529-0B76-2BE21994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168" y="1825625"/>
            <a:ext cx="60486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proporsional</a:t>
            </a:r>
            <a:r>
              <a:rPr lang="en-US" dirty="0"/>
              <a:t>.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error. Jika error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begitupun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97474-75BC-DB35-3762-B482D4DE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5" y="1894589"/>
            <a:ext cx="4391638" cy="16194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B083CB-4AC8-7819-8783-EAE64E6FF5A8}"/>
              </a:ext>
            </a:extLst>
          </p:cNvPr>
          <p:cNvSpPr txBox="1">
            <a:spLocks/>
          </p:cNvSpPr>
          <p:nvPr/>
        </p:nvSpPr>
        <p:spPr>
          <a:xfrm>
            <a:off x="751703" y="4331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error”</a:t>
            </a:r>
          </a:p>
        </p:txBody>
      </p:sp>
    </p:spTree>
    <p:extLst>
      <p:ext uri="{BB962C8B-B14F-4D97-AF65-F5344CB8AC3E}">
        <p14:creationId xmlns:p14="http://schemas.microsoft.com/office/powerpoint/2010/main" val="172541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D4AA-097C-BA04-D136-2ED87110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6921-C2D1-D491-A3C8-F39074D9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31" y="3429000"/>
            <a:ext cx="6921843" cy="24336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integralnya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Metode </a:t>
            </a:r>
            <a:r>
              <a:rPr lang="en-US" dirty="0" err="1"/>
              <a:t>Trapesium</a:t>
            </a:r>
            <a:r>
              <a:rPr lang="en-US" dirty="0"/>
              <a:t>, Metode Simpson, Riemann Sum,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>
                <a:highlight>
                  <a:srgbClr val="00FF00"/>
                </a:highlight>
              </a:rPr>
              <a:t>metode</a:t>
            </a:r>
            <a:r>
              <a:rPr lang="en-US" dirty="0">
                <a:highlight>
                  <a:srgbClr val="00FF00"/>
                </a:highlight>
              </a:rPr>
              <a:t> trapezium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A3A06-F543-F08C-2830-97A67120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5512"/>
            <a:ext cx="3467470" cy="123348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A78A99-24C4-2486-799F-4FC0A4E920EA}"/>
              </a:ext>
            </a:extLst>
          </p:cNvPr>
          <p:cNvSpPr txBox="1">
            <a:spLocks/>
          </p:cNvSpPr>
          <p:nvPr/>
        </p:nvSpPr>
        <p:spPr>
          <a:xfrm>
            <a:off x="4689131" y="1690688"/>
            <a:ext cx="6860318" cy="1233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Kalkulasi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. Integral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90591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E57D-4116-B19D-58CC-755045C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925"/>
          </a:xfrm>
        </p:spPr>
        <p:txBody>
          <a:bodyPr/>
          <a:lstStyle/>
          <a:p>
            <a:r>
              <a:rPr lang="en-US" dirty="0"/>
              <a:t>Integral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A8F6E-E167-55A6-6321-18FF9C7F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56"/>
            <a:ext cx="3110270" cy="2471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60583-858E-8FCE-1B22-9BCA4671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90" y="1173276"/>
            <a:ext cx="3229585" cy="2001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C8BD6-95CA-DEA7-8D01-06CD91D3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140" y="3829050"/>
            <a:ext cx="2967655" cy="206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134DE-82E9-33A0-F399-1F217198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295" y="1173276"/>
            <a:ext cx="3050806" cy="2001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98E54-B7E8-1968-D407-AC56CB01F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295" y="3261570"/>
            <a:ext cx="3262321" cy="25384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F8FE1-DA25-7A39-A40F-C98D6C997B81}"/>
              </a:ext>
            </a:extLst>
          </p:cNvPr>
          <p:cNvSpPr txBox="1"/>
          <p:nvPr/>
        </p:nvSpPr>
        <p:spPr>
          <a:xfrm>
            <a:off x="5676900" y="602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https://informatika.stei.itb.ac.id/~rinaldi.munir/MetNum/2010-2011/Integrasi%20Numerik%20(Bagian%201).pdf</a:t>
            </a:r>
          </a:p>
        </p:txBody>
      </p:sp>
    </p:spTree>
    <p:extLst>
      <p:ext uri="{BB962C8B-B14F-4D97-AF65-F5344CB8AC3E}">
        <p14:creationId xmlns:p14="http://schemas.microsoft.com/office/powerpoint/2010/main" val="16709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BAF8-9841-8BB2-C81C-8DF97804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trapesium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AAC83-0F5F-1251-2CCA-17F1F2D7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1635631"/>
            <a:ext cx="5440981" cy="4080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764EE-35F7-88F4-0D69-D73206E2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76" y="1509137"/>
            <a:ext cx="4333724" cy="43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B96C-0CC3-B515-FBC2-06D7BF18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3" y="-101852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F79AF3-3F1D-2E83-0566-CD6E41F31270}"/>
              </a:ext>
            </a:extLst>
          </p:cNvPr>
          <p:cNvGrpSpPr/>
          <p:nvPr/>
        </p:nvGrpSpPr>
        <p:grpSpPr>
          <a:xfrm>
            <a:off x="370331" y="1030502"/>
            <a:ext cx="5375046" cy="3710007"/>
            <a:chOff x="1473429" y="2176091"/>
            <a:chExt cx="6516444" cy="44199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14:cNvPr>
                <p14:cNvContentPartPr/>
                <p14:nvPr/>
              </p14:nvContentPartPr>
              <p14:xfrm>
                <a:off x="1581890" y="2545423"/>
                <a:ext cx="83160" cy="36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4488" y="2538132"/>
                  <a:ext cx="97963" cy="3626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14:cNvPr>
                <p14:cNvContentPartPr/>
                <p14:nvPr/>
              </p14:nvContentPartPr>
              <p14:xfrm rot="5400000">
                <a:off x="4585270" y="3125337"/>
                <a:ext cx="139613" cy="606321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400000">
                  <a:off x="4577990" y="3117917"/>
                  <a:ext cx="154174" cy="607805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B79E1-FFAD-18A4-6B18-3137C0A58DD1}"/>
                </a:ext>
              </a:extLst>
            </p:cNvPr>
            <p:cNvSpPr txBox="1"/>
            <p:nvPr/>
          </p:nvSpPr>
          <p:spPr>
            <a:xfrm>
              <a:off x="1473429" y="21760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7A293C-3977-FF25-5D6A-904E9DA33632}"/>
                </a:ext>
              </a:extLst>
            </p:cNvPr>
            <p:cNvSpPr txBox="1"/>
            <p:nvPr/>
          </p:nvSpPr>
          <p:spPr>
            <a:xfrm>
              <a:off x="7728263" y="597227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6E724B-80C8-AB37-D749-650A57A0015F}"/>
                </a:ext>
              </a:extLst>
            </p:cNvPr>
            <p:cNvGrpSpPr/>
            <p:nvPr/>
          </p:nvGrpSpPr>
          <p:grpSpPr>
            <a:xfrm>
              <a:off x="1639229" y="3031239"/>
              <a:ext cx="6100200" cy="1014120"/>
              <a:chOff x="1639229" y="3031239"/>
              <a:chExt cx="6100200" cy="101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14:cNvPr>
                  <p14:cNvContentPartPr/>
                  <p14:nvPr/>
                </p14:nvContentPartPr>
                <p14:xfrm>
                  <a:off x="1639229" y="3031239"/>
                  <a:ext cx="5054040" cy="1014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31809" y="3023949"/>
                    <a:ext cx="5068879" cy="10286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14:cNvPr>
                  <p14:cNvContentPartPr/>
                  <p14:nvPr/>
                </p14:nvContentPartPr>
                <p14:xfrm>
                  <a:off x="6697229" y="3657639"/>
                  <a:ext cx="1042200" cy="240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89810" y="3650352"/>
                    <a:ext cx="1057039" cy="25505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60AB8-C392-72A8-B8C1-94B1257FC726}"/>
                </a:ext>
              </a:extLst>
            </p:cNvPr>
            <p:cNvSpPr txBox="1"/>
            <p:nvPr/>
          </p:nvSpPr>
          <p:spPr>
            <a:xfrm>
              <a:off x="2867642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CB94AD-E373-99D9-FC44-82F16E27A955}"/>
                </a:ext>
              </a:extLst>
            </p:cNvPr>
            <p:cNvSpPr txBox="1"/>
            <p:nvPr/>
          </p:nvSpPr>
          <p:spPr>
            <a:xfrm>
              <a:off x="4413499" y="620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93E490-F356-BE00-3FDB-6D061275C8F1}"/>
                </a:ext>
              </a:extLst>
            </p:cNvPr>
            <p:cNvSpPr txBox="1"/>
            <p:nvPr/>
          </p:nvSpPr>
          <p:spPr>
            <a:xfrm>
              <a:off x="5665071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AED1EA-7814-700E-4800-0F86CF8B13E2}"/>
                </a:ext>
              </a:extLst>
            </p:cNvPr>
            <p:cNvSpPr txBox="1"/>
            <p:nvPr/>
          </p:nvSpPr>
          <p:spPr>
            <a:xfrm>
              <a:off x="6916643" y="62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68928A-B63A-1818-3501-A768DFBFE7DF}"/>
                </a:ext>
              </a:extLst>
            </p:cNvPr>
            <p:cNvSpPr txBox="1"/>
            <p:nvPr/>
          </p:nvSpPr>
          <p:spPr>
            <a:xfrm>
              <a:off x="1521252" y="621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36D475-3BAC-BC12-7B76-7FF3863FF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485" y="3528773"/>
              <a:ext cx="0" cy="261864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CBF987-1E66-BF12-14F7-7A0E566C6FB1}"/>
                </a:ext>
              </a:extLst>
            </p:cNvPr>
            <p:cNvCxnSpPr>
              <a:cxnSpLocks/>
            </p:cNvCxnSpPr>
            <p:nvPr/>
          </p:nvCxnSpPr>
          <p:spPr>
            <a:xfrm>
              <a:off x="1623470" y="3031239"/>
              <a:ext cx="1395015" cy="50706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CD1B1E0-EB33-E8AD-4A54-AAC314408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927" y="4045359"/>
              <a:ext cx="0" cy="21115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859E46-168E-B88D-A92E-511791155E7D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86" y="3517055"/>
              <a:ext cx="1558056" cy="518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F129AB-0D4F-4815-D71F-A4E294DFA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914" y="3657639"/>
              <a:ext cx="0" cy="2489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6FABD6-AB74-2ADC-B461-924BC01FE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342" y="3657639"/>
              <a:ext cx="1251572" cy="3877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3F0862-9C09-C2EF-AC2F-2A68FAB8D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486" y="3732465"/>
              <a:ext cx="0" cy="241495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9B193F-3F3B-6057-D232-1C42B998CED0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99" y="3656265"/>
              <a:ext cx="1242987" cy="762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/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14:cNvPr>
              <p14:cNvContentPartPr/>
              <p14:nvPr/>
            </p14:nvContentPartPr>
            <p14:xfrm>
              <a:off x="1589549" y="5409039"/>
              <a:ext cx="2045880" cy="56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71909" y="5391399"/>
                <a:ext cx="20815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14:cNvPr>
              <p14:cNvContentPartPr/>
              <p14:nvPr/>
            </p14:nvContentPartPr>
            <p14:xfrm>
              <a:off x="2446349" y="545331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8709" y="543567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35CE6B2-E38B-24ED-AFE7-AE65F9701DE9}"/>
              </a:ext>
            </a:extLst>
          </p:cNvPr>
          <p:cNvGrpSpPr/>
          <p:nvPr/>
        </p:nvGrpSpPr>
        <p:grpSpPr>
          <a:xfrm>
            <a:off x="2627069" y="4960839"/>
            <a:ext cx="3814920" cy="558360"/>
            <a:chOff x="2627069" y="4960839"/>
            <a:chExt cx="381492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14:cNvPr>
                <p14:cNvContentPartPr/>
                <p14:nvPr/>
              </p14:nvContentPartPr>
              <p14:xfrm>
                <a:off x="2627069" y="5007279"/>
                <a:ext cx="2181960" cy="51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9069" y="4989639"/>
                  <a:ext cx="22176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14:cNvPr>
                <p14:cNvContentPartPr/>
                <p14:nvPr/>
              </p14:nvContentPartPr>
              <p14:xfrm>
                <a:off x="4810469" y="4960839"/>
                <a:ext cx="1631520" cy="253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92829" y="4943199"/>
                  <a:ext cx="166716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AFCD8-A164-98AA-FD43-5B1AD0299830}"/>
              </a:ext>
            </a:extLst>
          </p:cNvPr>
          <p:cNvGrpSpPr/>
          <p:nvPr/>
        </p:nvGrpSpPr>
        <p:grpSpPr>
          <a:xfrm>
            <a:off x="3830189" y="5535399"/>
            <a:ext cx="2653200" cy="541800"/>
            <a:chOff x="3830189" y="5535399"/>
            <a:chExt cx="265320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14:cNvPr>
                <p14:cNvContentPartPr/>
                <p14:nvPr/>
              </p14:nvContentPartPr>
              <p14:xfrm>
                <a:off x="3830189" y="5535399"/>
                <a:ext cx="1169640" cy="48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2549" y="5517759"/>
                  <a:ext cx="12052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14:cNvPr>
                <p14:cNvContentPartPr/>
                <p14:nvPr/>
              </p14:nvContentPartPr>
              <p14:xfrm>
                <a:off x="5066069" y="5767239"/>
                <a:ext cx="1417320" cy="30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48429" y="5749599"/>
                  <a:ext cx="1452960" cy="34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F53A8E-F702-3D06-2668-6F164073381F}"/>
              </a:ext>
            </a:extLst>
          </p:cNvPr>
          <p:cNvSpPr txBox="1"/>
          <p:nvPr/>
        </p:nvSpPr>
        <p:spPr>
          <a:xfrm>
            <a:off x="6647935" y="4877302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0271AB-E729-7DC9-3C8A-0B977B99BD04}"/>
              </a:ext>
            </a:extLst>
          </p:cNvPr>
          <p:cNvSpPr txBox="1"/>
          <p:nvPr/>
        </p:nvSpPr>
        <p:spPr>
          <a:xfrm>
            <a:off x="6522657" y="5668799"/>
            <a:ext cx="278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F55B5A-6A75-AC5C-B0D0-EE1B595E1E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89832" y="1688151"/>
            <a:ext cx="346747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9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2AC8-B09D-1339-F2EB-0F5E126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 (CODING)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E0A0F5-0053-047B-61CA-16B14DC1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4" y="1268413"/>
            <a:ext cx="7024625" cy="56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36D-B15E-50B8-391E-FF06731E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638"/>
          </a:xfrm>
        </p:spPr>
        <p:txBody>
          <a:bodyPr/>
          <a:lstStyle/>
          <a:p>
            <a:r>
              <a:rPr lang="en-US" dirty="0"/>
              <a:t>Cara lain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Pendekatan</a:t>
                </a:r>
                <a:r>
                  <a:rPr lang="en-US" dirty="0"/>
                  <a:t> </a:t>
                </a:r>
                <a:r>
                  <a:rPr lang="en-US" dirty="0" err="1"/>
                  <a:t>akademis</a:t>
                </a:r>
                <a:r>
                  <a:rPr lang="en-US" dirty="0"/>
                  <a:t>. </a:t>
                </a:r>
                <a:r>
                  <a:rPr lang="en-US" dirty="0" err="1"/>
                  <a:t>Biasanya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jurnal</a:t>
                </a:r>
                <a:r>
                  <a:rPr lang="en-US" dirty="0"/>
                  <a:t> </a:t>
                </a:r>
                <a:r>
                  <a:rPr lang="en-US" dirty="0" err="1"/>
                  <a:t>penelitian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Domain s =&gt; domain z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Tustin (bilinear)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Dari domain z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diskrit</a:t>
                </a:r>
                <a:r>
                  <a:rPr lang="en-US" dirty="0"/>
                  <a:t> dan </a:t>
                </a:r>
                <a:r>
                  <a:rPr lang="en-US" dirty="0" err="1"/>
                  <a:t>representasi</a:t>
                </a:r>
                <a:r>
                  <a:rPr lang="en-US" dirty="0"/>
                  <a:t> pada coding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  <a:blipFill>
                <a:blip r:embed="rId2"/>
                <a:stretch>
                  <a:fillRect l="-2406" t="-28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i(t) = ki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sz="1800" i="1" kern="1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800" b="0" i="0" kern="10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nary>
                    <m:d>
                      <m:dPr>
                        <m:ctrlPr>
                          <a:rPr lang="en-US" sz="1800" i="1" kern="1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 kern="10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laplace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z dan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diskrit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  <a:blipFill>
                <a:blip r:embed="rId3"/>
                <a:stretch>
                  <a:fillRect l="-389" t="-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A78D00-A767-C085-3E3E-D0E597F63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1243805"/>
            <a:ext cx="4134636" cy="14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60AC-FF11-A727-890F-824B8E3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F450-CFA9-E721-7A38-2666A7D1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114" y="2814914"/>
            <a:ext cx="7681686" cy="1879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Muhammad Husni Muttaqin</a:t>
            </a:r>
          </a:p>
          <a:p>
            <a:r>
              <a:rPr lang="en-US" dirty="0"/>
              <a:t>PT SYERGIE </a:t>
            </a:r>
            <a:r>
              <a:rPr lang="en-US" dirty="0" err="1"/>
              <a:t>Indoprima</a:t>
            </a:r>
            <a:endParaRPr lang="en-US" dirty="0"/>
          </a:p>
          <a:p>
            <a:r>
              <a:rPr lang="en-US" dirty="0"/>
              <a:t>Sedang </a:t>
            </a:r>
            <a:r>
              <a:rPr lang="en-US"/>
              <a:t>s2 di Teknik </a:t>
            </a:r>
            <a:r>
              <a:rPr lang="en-US" dirty="0" err="1"/>
              <a:t>Kendali</a:t>
            </a:r>
            <a:r>
              <a:rPr lang="en-US" dirty="0"/>
              <a:t> dan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- STEI ITB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E2968-F5C1-C3FE-3FB5-689F9380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8996"/>
            <a:ext cx="240063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3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7CDE6-BECB-0D14-F846-74FCF828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9249"/>
            <a:ext cx="2191265" cy="779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91276-766F-C14F-81C2-3EB472AF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99685" y="2437472"/>
            <a:ext cx="2495836" cy="1787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14:cNvPr>
              <p14:cNvContentPartPr/>
              <p14:nvPr/>
            </p14:nvContentPartPr>
            <p14:xfrm>
              <a:off x="1350869" y="1201359"/>
              <a:ext cx="5429880" cy="176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869" y="1183719"/>
                <a:ext cx="5465520" cy="180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D9E38-7A1F-5624-0757-2BAEB54359B8}"/>
              </a:ext>
            </a:extLst>
          </p:cNvPr>
          <p:cNvGrpSpPr/>
          <p:nvPr/>
        </p:nvGrpSpPr>
        <p:grpSpPr>
          <a:xfrm>
            <a:off x="6796229" y="1721559"/>
            <a:ext cx="2446560" cy="644760"/>
            <a:chOff x="6796229" y="1721559"/>
            <a:chExt cx="244656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14:cNvPr>
                <p14:cNvContentPartPr/>
                <p14:nvPr/>
              </p14:nvContentPartPr>
              <p14:xfrm>
                <a:off x="6796229" y="1721559"/>
                <a:ext cx="2413440" cy="604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229" y="1703559"/>
                  <a:ext cx="2449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14:cNvPr>
                <p14:cNvContentPartPr/>
                <p14:nvPr/>
              </p14:nvContentPartPr>
              <p14:xfrm>
                <a:off x="8879549" y="2075799"/>
                <a:ext cx="363240" cy="29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1909" y="2058159"/>
                  <a:ext cx="398880" cy="32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C21FCB-724A-EDEE-2377-12B76C125A27}"/>
              </a:ext>
            </a:extLst>
          </p:cNvPr>
          <p:cNvSpPr txBox="1"/>
          <p:nvPr/>
        </p:nvSpPr>
        <p:spPr>
          <a:xfrm>
            <a:off x="3328087" y="832027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Metode </a:t>
            </a:r>
            <a:r>
              <a:rPr lang="en-US" dirty="0" err="1"/>
              <a:t>numerik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840F-7C92-A56B-AB88-0C8574F6C134}"/>
              </a:ext>
            </a:extLst>
          </p:cNvPr>
          <p:cNvSpPr txBox="1"/>
          <p:nvPr/>
        </p:nvSpPr>
        <p:spPr>
          <a:xfrm>
            <a:off x="2479589" y="4868562"/>
            <a:ext cx="152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CDE97-6EFF-F49D-48F5-914943F6E004}"/>
              </a:ext>
            </a:extLst>
          </p:cNvPr>
          <p:cNvSpPr txBox="1"/>
          <p:nvPr/>
        </p:nvSpPr>
        <p:spPr>
          <a:xfrm>
            <a:off x="5091455" y="5471975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9FBF6-D4B7-7300-38D8-DA9DBF18C8E0}"/>
              </a:ext>
            </a:extLst>
          </p:cNvPr>
          <p:cNvSpPr txBox="1"/>
          <p:nvPr/>
        </p:nvSpPr>
        <p:spPr>
          <a:xfrm>
            <a:off x="7716794" y="49983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diskrit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14:cNvPr>
              <p14:cNvContentPartPr/>
              <p14:nvPr/>
            </p14:nvContentPartPr>
            <p14:xfrm>
              <a:off x="1112189" y="3863199"/>
              <a:ext cx="1937160" cy="952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189" y="3845559"/>
                <a:ext cx="1972800" cy="9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B3E8CAF-96F5-8906-BB60-F31D21105671}"/>
              </a:ext>
            </a:extLst>
          </p:cNvPr>
          <p:cNvGrpSpPr/>
          <p:nvPr/>
        </p:nvGrpSpPr>
        <p:grpSpPr>
          <a:xfrm>
            <a:off x="3426629" y="5288439"/>
            <a:ext cx="1656360" cy="772560"/>
            <a:chOff x="3426629" y="5288439"/>
            <a:chExt cx="165636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14:cNvPr>
                <p14:cNvContentPartPr/>
                <p14:nvPr/>
              </p14:nvContentPartPr>
              <p14:xfrm>
                <a:off x="3426629" y="5288439"/>
                <a:ext cx="1531440" cy="63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08989" y="5270439"/>
                  <a:ext cx="15670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14:cNvPr>
                <p14:cNvContentPartPr/>
                <p14:nvPr/>
              </p14:nvContentPartPr>
              <p14:xfrm>
                <a:off x="4835669" y="5683719"/>
                <a:ext cx="247320" cy="377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17669" y="5666079"/>
                  <a:ext cx="28296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14:cNvPr>
              <p14:cNvContentPartPr/>
              <p14:nvPr/>
            </p14:nvContentPartPr>
            <p14:xfrm>
              <a:off x="6787589" y="5256039"/>
              <a:ext cx="941040" cy="527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9949" y="5238039"/>
                <a:ext cx="9766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14:cNvPr>
              <p14:cNvContentPartPr/>
              <p14:nvPr/>
            </p14:nvContentPartPr>
            <p14:xfrm>
              <a:off x="8550869" y="4043199"/>
              <a:ext cx="957600" cy="109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32869" y="4025559"/>
                <a:ext cx="993240" cy="11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52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90FD-5A93-DA25-7A73-7567186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CED3-6B58-E67E-C968-81C1D24D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8031"/>
            <a:ext cx="10515600" cy="11189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error”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7659-F6BF-1378-B358-6DEBCDC4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65" y="2417933"/>
            <a:ext cx="346747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012E-E027-375C-CAF0-03D9EB1B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AA3F-A294-E56F-F0AA-062FF03A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495" y="3429000"/>
            <a:ext cx="6881169" cy="33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derivative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Metode </a:t>
            </a:r>
            <a:r>
              <a:rPr lang="en-US" dirty="0" err="1"/>
              <a:t>Selisih</a:t>
            </a:r>
            <a:r>
              <a:rPr lang="en-US" dirty="0"/>
              <a:t> Maju (Forward Difference), 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(Backward Difference), Metode </a:t>
            </a:r>
            <a:r>
              <a:rPr lang="en-US" dirty="0" err="1"/>
              <a:t>Selisih</a:t>
            </a:r>
            <a:r>
              <a:rPr lang="en-US" dirty="0"/>
              <a:t> Tengah (Central Difference),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Metode </a:t>
            </a:r>
            <a:r>
              <a:rPr lang="en-US" dirty="0" err="1">
                <a:highlight>
                  <a:srgbClr val="00FF00"/>
                </a:highlight>
              </a:rPr>
              <a:t>Selisih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Mundur</a:t>
            </a:r>
            <a:r>
              <a:rPr lang="en-US" dirty="0">
                <a:highlight>
                  <a:srgbClr val="00FF00"/>
                </a:highlight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1533C-0523-3F85-5128-938042C8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73" y="2886713"/>
            <a:ext cx="4177747" cy="143763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3E258B-CD52-7EAB-570D-9234471BD0AE}"/>
              </a:ext>
            </a:extLst>
          </p:cNvPr>
          <p:cNvSpPr txBox="1">
            <a:spLocks/>
          </p:cNvSpPr>
          <p:nvPr/>
        </p:nvSpPr>
        <p:spPr>
          <a:xfrm>
            <a:off x="5305168" y="1877063"/>
            <a:ext cx="6048632" cy="1233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interval. </a:t>
            </a:r>
            <a:r>
              <a:rPr lang="en-US" dirty="0" err="1"/>
              <a:t>Digunakan</a:t>
            </a:r>
            <a:r>
              <a:rPr lang="en-US" dirty="0"/>
              <a:t> agar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1A94-9527-D16F-39B0-FE6AA6D8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723AA-A081-D60B-A461-136BAFA9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1" y="3204519"/>
            <a:ext cx="4474593" cy="1642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221F4-E056-350E-3AFE-AFAC8FA97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43" y="2186411"/>
            <a:ext cx="4909960" cy="3590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FCCEF-9594-EB23-DAA4-24D4AEBEA8BB}"/>
              </a:ext>
            </a:extLst>
          </p:cNvPr>
          <p:cNvSpPr txBox="1"/>
          <p:nvPr/>
        </p:nvSpPr>
        <p:spPr>
          <a:xfrm>
            <a:off x="4622403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https://irma.lecturer.pens.ac.id/Metode%20Numerik/MetNum04-Differensiasi%20Numerik.pdf</a:t>
            </a:r>
          </a:p>
        </p:txBody>
      </p:sp>
    </p:spTree>
    <p:extLst>
      <p:ext uri="{BB962C8B-B14F-4D97-AF65-F5344CB8AC3E}">
        <p14:creationId xmlns:p14="http://schemas.microsoft.com/office/powerpoint/2010/main" val="234488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1F49-2898-C5E5-E748-1290096C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385C2E-9F77-FC74-E0F5-CD54DC1B030B}"/>
              </a:ext>
            </a:extLst>
          </p:cNvPr>
          <p:cNvGrpSpPr/>
          <p:nvPr/>
        </p:nvGrpSpPr>
        <p:grpSpPr>
          <a:xfrm>
            <a:off x="444471" y="1690688"/>
            <a:ext cx="5375046" cy="3710007"/>
            <a:chOff x="1473429" y="2176091"/>
            <a:chExt cx="6516444" cy="44199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9373FE-8EF9-8821-5023-74C9A9A69E1B}"/>
                    </a:ext>
                  </a:extLst>
                </p14:cNvPr>
                <p14:cNvContentPartPr/>
                <p14:nvPr/>
              </p14:nvContentPartPr>
              <p14:xfrm>
                <a:off x="1581890" y="2545423"/>
                <a:ext cx="83160" cy="36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4488" y="2538132"/>
                  <a:ext cx="97963" cy="3626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692076-193D-699A-19AA-FC7D9842B058}"/>
                    </a:ext>
                  </a:extLst>
                </p14:cNvPr>
                <p14:cNvContentPartPr/>
                <p14:nvPr/>
              </p14:nvContentPartPr>
              <p14:xfrm rot="5400000">
                <a:off x="4585270" y="3125337"/>
                <a:ext cx="139613" cy="606321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400000">
                  <a:off x="4577990" y="3117917"/>
                  <a:ext cx="154174" cy="607805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949FB6-2649-DC2A-C331-B9BCC70FD24F}"/>
                </a:ext>
              </a:extLst>
            </p:cNvPr>
            <p:cNvSpPr txBox="1"/>
            <p:nvPr/>
          </p:nvSpPr>
          <p:spPr>
            <a:xfrm>
              <a:off x="1473429" y="21760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F02ADD-D9F5-18F8-D471-15E1891BF99B}"/>
                </a:ext>
              </a:extLst>
            </p:cNvPr>
            <p:cNvSpPr txBox="1"/>
            <p:nvPr/>
          </p:nvSpPr>
          <p:spPr>
            <a:xfrm>
              <a:off x="7728263" y="597227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0AFA0E-C4FB-34D5-6644-4CC18F82568D}"/>
                </a:ext>
              </a:extLst>
            </p:cNvPr>
            <p:cNvGrpSpPr/>
            <p:nvPr/>
          </p:nvGrpSpPr>
          <p:grpSpPr>
            <a:xfrm>
              <a:off x="1639229" y="3031239"/>
              <a:ext cx="6100200" cy="1014120"/>
              <a:chOff x="1639229" y="3031239"/>
              <a:chExt cx="6100200" cy="101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6EC7971-40B1-E4A8-8560-347B3CD0F3A5}"/>
                      </a:ext>
                    </a:extLst>
                  </p14:cNvPr>
                  <p14:cNvContentPartPr/>
                  <p14:nvPr/>
                </p14:nvContentPartPr>
                <p14:xfrm>
                  <a:off x="1639229" y="3031239"/>
                  <a:ext cx="5054040" cy="1014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31809" y="3023949"/>
                    <a:ext cx="5068879" cy="10286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FC5C81A1-A454-D46A-3A84-59B055D2047A}"/>
                      </a:ext>
                    </a:extLst>
                  </p14:cNvPr>
                  <p14:cNvContentPartPr/>
                  <p14:nvPr/>
                </p14:nvContentPartPr>
                <p14:xfrm>
                  <a:off x="6697229" y="3657639"/>
                  <a:ext cx="1042200" cy="240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89810" y="3650352"/>
                    <a:ext cx="1057039" cy="25505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ABC045-CDA0-6FD1-72E8-C48BF706FC29}"/>
                </a:ext>
              </a:extLst>
            </p:cNvPr>
            <p:cNvSpPr txBox="1"/>
            <p:nvPr/>
          </p:nvSpPr>
          <p:spPr>
            <a:xfrm>
              <a:off x="2867642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679AA7-F73E-2747-BED1-ADB06C958AAC}"/>
                </a:ext>
              </a:extLst>
            </p:cNvPr>
            <p:cNvSpPr txBox="1"/>
            <p:nvPr/>
          </p:nvSpPr>
          <p:spPr>
            <a:xfrm>
              <a:off x="4413499" y="620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FDCE03-2725-FBA1-C096-5DBAC581F0A3}"/>
                </a:ext>
              </a:extLst>
            </p:cNvPr>
            <p:cNvSpPr txBox="1"/>
            <p:nvPr/>
          </p:nvSpPr>
          <p:spPr>
            <a:xfrm>
              <a:off x="5665071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7372F-2BC6-67DE-C413-B45CDDBAD7AC}"/>
                </a:ext>
              </a:extLst>
            </p:cNvPr>
            <p:cNvSpPr txBox="1"/>
            <p:nvPr/>
          </p:nvSpPr>
          <p:spPr>
            <a:xfrm>
              <a:off x="6916643" y="62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2AAF-056E-F9D4-2E6E-5BAD867B1E08}"/>
                </a:ext>
              </a:extLst>
            </p:cNvPr>
            <p:cNvSpPr txBox="1"/>
            <p:nvPr/>
          </p:nvSpPr>
          <p:spPr>
            <a:xfrm>
              <a:off x="1521252" y="621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7DA0C4-8000-6CDB-B8CA-50D2990F8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485" y="3528773"/>
              <a:ext cx="0" cy="261864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DB4DA8-4FF3-1CB4-E644-6FF6E9DC8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23470" y="3031239"/>
              <a:ext cx="1395015" cy="50706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CFE4C7-4DEF-8115-F558-7949145E8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927" y="4045359"/>
              <a:ext cx="0" cy="21115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9FC543-9FF0-34B8-11F6-B87D42C7BC90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86" y="3517055"/>
              <a:ext cx="1558056" cy="518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CA0FFC-EE7C-274C-1B38-6B2D8D2BD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914" y="3657639"/>
              <a:ext cx="0" cy="2489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7CC13-B3AB-45F4-68A2-CFB0AD687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342" y="3657639"/>
              <a:ext cx="1251572" cy="3877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AAC7D5-854F-B5D3-3B0C-877EDA343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486" y="3732465"/>
              <a:ext cx="0" cy="241495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12EA33-5F02-C912-3FE7-E2F82361372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99" y="3656265"/>
              <a:ext cx="1242987" cy="762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/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F3FDD8B1-97E5-DDD2-296E-F87064AFD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885" y="2206679"/>
            <a:ext cx="447737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1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E756-BB52-793C-5274-FE65CBD0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 </a:t>
            </a:r>
            <a:r>
              <a:rPr lang="en-US" dirty="0" err="1"/>
              <a:t>dengan</a:t>
            </a:r>
            <a:r>
              <a:rPr lang="en-US" dirty="0"/>
              <a:t> Arduino (CODING)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E20CA-F03C-83C6-DF86-0D3598CE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47" y="1667142"/>
            <a:ext cx="6491505" cy="48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708-DAF3-2D3A-9664-21E2BBB6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Bisa juga </a:t>
            </a:r>
            <a:r>
              <a:rPr lang="en-US" dirty="0" err="1"/>
              <a:t>pake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gampangnya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deh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(1+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  <a:blipFill>
                <a:blip r:embed="rId2"/>
                <a:stretch>
                  <a:fillRect l="-406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9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1AD246-DD3A-A19A-011B-6BC5E834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pic>
        <p:nvPicPr>
          <p:cNvPr id="2" name="Picture 2" descr="Driver PID Settings">
            <a:extLst>
              <a:ext uri="{FF2B5EF4-FFF2-40B4-BE49-F238E27FC236}">
                <a16:creationId xmlns:a16="http://schemas.microsoft.com/office/drawing/2014/main" id="{9929D28D-A3E7-B822-063F-DAC7E552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30" y="2199632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6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A11F-EBD4-9861-7DDF-3015815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pic>
        <p:nvPicPr>
          <p:cNvPr id="3076" name="Picture 4" descr="pid">
            <a:extLst>
              <a:ext uri="{FF2B5EF4-FFF2-40B4-BE49-F238E27FC236}">
                <a16:creationId xmlns:a16="http://schemas.microsoft.com/office/drawing/2014/main" id="{025391BD-67F8-A720-BCE2-BC11428BC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2"/>
          <a:stretch>
            <a:fillRect/>
          </a:stretch>
        </p:blipFill>
        <p:spPr bwMode="auto">
          <a:xfrm>
            <a:off x="214184" y="3585476"/>
            <a:ext cx="6367849" cy="159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60711-BF29-2F39-8B5B-6410DF44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66" y="2232453"/>
            <a:ext cx="4693319" cy="40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4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B99F-7BDA-981F-2C0F-9E0358C4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12621"/>
          </a:xfrm>
        </p:spPr>
        <p:txBody>
          <a:bodyPr/>
          <a:lstStyle/>
          <a:p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tuning PID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9199-5499-88E4-3312-489262D7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4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Tuning Manual (trial and error)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- Tuning </a:t>
            </a:r>
            <a:r>
              <a:rPr lang="en-US" b="1" dirty="0" err="1"/>
              <a:t>Analitik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Tuning </a:t>
            </a:r>
            <a:r>
              <a:rPr lang="en-US" b="1" dirty="0" err="1"/>
              <a:t>Numerik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D71E-53EB-343A-FAFE-BAC91B01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1050"/>
          </a:xfrm>
        </p:spPr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963F6-AC21-FD3B-E2D2-97146B73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67" y="1331654"/>
            <a:ext cx="6999663" cy="4194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92211-4B43-6FD3-D591-4B764EFA84D3}"/>
              </a:ext>
            </a:extLst>
          </p:cNvPr>
          <p:cNvSpPr txBox="1"/>
          <p:nvPr/>
        </p:nvSpPr>
        <p:spPr>
          <a:xfrm>
            <a:off x="3186112" y="5823467"/>
            <a:ext cx="581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https://github.com/muhammadhusni777/kelasrobot_pid</a:t>
            </a:r>
          </a:p>
        </p:txBody>
      </p:sp>
    </p:spTree>
    <p:extLst>
      <p:ext uri="{BB962C8B-B14F-4D97-AF65-F5344CB8AC3E}">
        <p14:creationId xmlns:p14="http://schemas.microsoft.com/office/powerpoint/2010/main" val="258880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4954E2-398B-81E8-CDBB-B37C8D40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87" y="486032"/>
            <a:ext cx="9706747" cy="58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32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9DF0-1942-8FE8-44A8-FD484183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287235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19D0-9FF0-7F56-74EB-D52FEAC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BF10CA-D2E6-400D-9B6F-01ACED053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55117"/>
              </p:ext>
            </p:extLst>
          </p:nvPr>
        </p:nvGraphicFramePr>
        <p:xfrm>
          <a:off x="542925" y="1985834"/>
          <a:ext cx="5153025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218EA6-8AC2-488E-96D4-1A4660C82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65954"/>
              </p:ext>
            </p:extLst>
          </p:nvPr>
        </p:nvGraphicFramePr>
        <p:xfrm>
          <a:off x="6599795" y="1949001"/>
          <a:ext cx="4933950" cy="2959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898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D12-8670-50B2-B469-2C348BC5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PID Control</a:t>
            </a:r>
          </a:p>
        </p:txBody>
      </p:sp>
      <p:pic>
        <p:nvPicPr>
          <p:cNvPr id="1026" name="Picture 2" descr="Driver PID Settings">
            <a:extLst>
              <a:ext uri="{FF2B5EF4-FFF2-40B4-BE49-F238E27FC236}">
                <a16:creationId xmlns:a16="http://schemas.microsoft.com/office/drawing/2014/main" id="{CEA18FBB-8DBA-F7F9-1224-5842779A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82" y="2026638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7C39-771B-52F6-BAF1-97E63282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pid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00E6B0-566E-6F6E-0515-3B5F5E84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390650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1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762F-95CF-DBF0-6C10-B6599B8F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PID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2DA3-E743-C7D3-376F-128510E9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080998"/>
            <a:ext cx="10515600" cy="3932624"/>
          </a:xfrm>
        </p:spPr>
        <p:txBody>
          <a:bodyPr>
            <a:normAutofit/>
          </a:bodyPr>
          <a:lstStyle/>
          <a:p>
            <a:r>
              <a:rPr lang="en-US" dirty="0"/>
              <a:t>Setpoint tracking –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setpoint</a:t>
            </a:r>
          </a:p>
          <a:p>
            <a:r>
              <a:rPr lang="en-US" dirty="0"/>
              <a:t>Disturbance rejection – 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eksternal</a:t>
            </a:r>
            <a:endParaRPr lang="en-US" dirty="0"/>
          </a:p>
          <a:p>
            <a:r>
              <a:rPr lang="en-US" dirty="0"/>
              <a:t>Robustness – 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Low input usage –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520D-C754-27A3-A2B3-F9ECFB21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Arduino IDE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library </a:t>
            </a:r>
            <a:r>
              <a:rPr lang="en-US" dirty="0" err="1"/>
              <a:t>nya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library. </a:t>
            </a:r>
            <a:r>
              <a:rPr lang="en-US" dirty="0" err="1"/>
              <a:t>Kenapa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32970-53E4-396F-8DE7-AD9610D3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158" y="1921954"/>
            <a:ext cx="3371684" cy="46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24401-A64E-AB2F-8F4B-6D8DA399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81" y="0"/>
            <a:ext cx="577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782</Words>
  <Application>Microsoft Office PowerPoint</Application>
  <PresentationFormat>Widescreen</PresentationFormat>
  <Paragraphs>113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Digital Control System: PID Control dengan teori praktis dan Implementasinya</vt:lpstr>
      <vt:lpstr>Perkenalkan</vt:lpstr>
      <vt:lpstr>Bahasan hari ini</vt:lpstr>
      <vt:lpstr>Bahasan hari ini</vt:lpstr>
      <vt:lpstr>Hari ini kita akan bahas PID Control</vt:lpstr>
      <vt:lpstr>Apa sih kegunaan pid</vt:lpstr>
      <vt:lpstr>Kegunaan kendali PID </vt:lpstr>
      <vt:lpstr>Di Arduino IDE sudah ada library nya. Akan tetapi kali ini kita coba buat tanpa library. Kenapa ?</vt:lpstr>
      <vt:lpstr>PowerPoint Presentation</vt:lpstr>
      <vt:lpstr>Jadi PID control itu terdiri dari tiga</vt:lpstr>
      <vt:lpstr>Sebelum kita ke PID ada kata kunci yang harus diketahui</vt:lpstr>
      <vt:lpstr>Error calculation</vt:lpstr>
      <vt:lpstr>Proportional Control</vt:lpstr>
      <vt:lpstr>Integral Control</vt:lpstr>
      <vt:lpstr>Integral dengan pendekatan numerik</vt:lpstr>
      <vt:lpstr>Integral Control dengan metode trapesium </vt:lpstr>
      <vt:lpstr>Integral Control dengan Arduino</vt:lpstr>
      <vt:lpstr>Integral Control dengan Arduino (CODING)</vt:lpstr>
      <vt:lpstr>Cara lain penurunan rumus ke coding </vt:lpstr>
      <vt:lpstr>PowerPoint Presentation</vt:lpstr>
      <vt:lpstr>Integral Control</vt:lpstr>
      <vt:lpstr>Derivative Control</vt:lpstr>
      <vt:lpstr>Metode selisih mundur</vt:lpstr>
      <vt:lpstr>Metode selisih mundur dengan Arduino</vt:lpstr>
      <vt:lpstr>Derivative control dengan Arduino (CODING)</vt:lpstr>
      <vt:lpstr>Bisa juga pake metode yang tadi, tapi kita ambil cara gampangnya aja deh</vt:lpstr>
      <vt:lpstr>Tuning PID</vt:lpstr>
      <vt:lpstr>Tuning PID</vt:lpstr>
      <vt:lpstr>Jenis jenis tuning PID : </vt:lpstr>
      <vt:lpstr>PowerPoint Presentation</vt:lpstr>
      <vt:lpstr>Sekian dan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husni muttaqin</dc:creator>
  <cp:lastModifiedBy>husni muttaqin</cp:lastModifiedBy>
  <cp:revision>217</cp:revision>
  <dcterms:created xsi:type="dcterms:W3CDTF">2024-11-23T10:36:50Z</dcterms:created>
  <dcterms:modified xsi:type="dcterms:W3CDTF">2025-06-13T15:14:56Z</dcterms:modified>
</cp:coreProperties>
</file>