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0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8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5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8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8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47000">
              <a:schemeClr val="tx1"/>
            </a:gs>
            <a:gs pos="100000">
              <a:schemeClr val="accent1"/>
            </a:gs>
            <a:gs pos="15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8700" y="6269038"/>
            <a:ext cx="4305300" cy="588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Engr. M. Asad Hussain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logi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74" y="1422400"/>
            <a:ext cx="7278073" cy="18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5252" y="382237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Beginner's Tutorial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Step 2: Adding wires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598612"/>
            <a:ext cx="7529281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Step 3: Adding text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408112"/>
            <a:ext cx="7445882" cy="45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Step 4: Testing your circuit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435100"/>
            <a:ext cx="753477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Step 4: Testing your circuit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428750"/>
            <a:ext cx="7524214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pPr algn="ctr"/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Guide To Being A </a:t>
            </a:r>
            <a:r>
              <a:rPr lang="en-US" sz="2800" b="1" i="1" cap="none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Logisim</a:t>
            </a:r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User</a:t>
            </a:r>
            <a:r>
              <a:rPr lang="en-US" sz="2800" b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br>
              <a:rPr lang="en-US" sz="2800" b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219200"/>
            <a:ext cx="7429499" cy="51435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for designing and simulating digital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interface facilitate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the most basic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build larger circuits from smaller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subcircuits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 and drop of wires and components.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of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CPUs.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majorly across colleges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universities around the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world.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219200"/>
            <a:ext cx="7429499" cy="51435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Logisim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Logisim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allows you to design and simulate digital circuits.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intended as an educational tool, to help you learn how circuits work.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practice using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Logisim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let's build a XOR circuit - that is, a circuit that takes two inputs (which we'll call x and y) and outputs 0 if the inputs are the same and 1 if they are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219200"/>
            <a:ext cx="7429499" cy="51435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 table illustrates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design such a circuit on paper.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39" y="1841500"/>
            <a:ext cx="2019300" cy="1684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03" y="4148615"/>
            <a:ext cx="4904611" cy="21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Step 0: Orienting Yourself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219200"/>
            <a:ext cx="7429499" cy="51435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start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Logisim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you'll see a window similar to the following.</a:t>
            </a: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46" y="2312987"/>
            <a:ext cx="6418926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Step 0: Orienting Yourself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219200"/>
            <a:ext cx="7429499" cy="51435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Logisim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divided into three parts, called the explorer pane, the attribute table, and the canvas. Above these parts are the menu bar and the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toolbar.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02" y="3008312"/>
            <a:ext cx="6153213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Step 1: Adding Gates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319212"/>
            <a:ext cx="7499403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Step 1: Adding Gates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484312"/>
            <a:ext cx="7523329" cy="45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93118"/>
            <a:ext cx="7104459" cy="613382"/>
          </a:xfrm>
        </p:spPr>
        <p:txBody>
          <a:bodyPr>
            <a:noAutofit/>
          </a:bodyPr>
          <a:lstStyle/>
          <a:p>
            <a:r>
              <a:rPr lang="en-US" sz="2800" b="1" i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Step 2: Adding wires</a:t>
            </a:r>
            <a:endParaRPr lang="en-US" sz="2800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624012"/>
            <a:ext cx="7466732" cy="45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251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Tw Cen MT</vt:lpstr>
      <vt:lpstr>Circuit</vt:lpstr>
      <vt:lpstr>PowerPoint Presentation</vt:lpstr>
      <vt:lpstr>The Guide To Being A Logisim User  </vt:lpstr>
      <vt:lpstr>Introduction</vt:lpstr>
      <vt:lpstr>Introduction</vt:lpstr>
      <vt:lpstr>Step 0: Orienting Yourself</vt:lpstr>
      <vt:lpstr>Step 0: Orienting Yourself</vt:lpstr>
      <vt:lpstr>Step 1: Adding Gates</vt:lpstr>
      <vt:lpstr>Step 1: Adding Gates</vt:lpstr>
      <vt:lpstr>Step 2: Adding wires</vt:lpstr>
      <vt:lpstr>Step 2: Adding wires</vt:lpstr>
      <vt:lpstr>Step 3: Adding text</vt:lpstr>
      <vt:lpstr>Step 4: Testing your circuit</vt:lpstr>
      <vt:lpstr>Step 4: Testing your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jafferi</dc:creator>
  <cp:lastModifiedBy>asad jafferi</cp:lastModifiedBy>
  <cp:revision>6</cp:revision>
  <dcterms:created xsi:type="dcterms:W3CDTF">2019-10-08T05:06:15Z</dcterms:created>
  <dcterms:modified xsi:type="dcterms:W3CDTF">2019-10-08T06:02:47Z</dcterms:modified>
</cp:coreProperties>
</file>