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0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61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457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28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75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0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2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3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5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BFD0F-E986-42CC-83C5-4E128DF13B1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1DC5-2118-482B-8F6F-9E7DFCD2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7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CIT COURSE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38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resume</a:t>
            </a:r>
            <a:endParaRPr lang="en-US" sz="4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smtClean="0"/>
              <a:t> I am open word and I select blank page . I am a decide my cv is simple and professional and select readable font include relevant details Professional summary ,Education , Skills , Experience unnecessary information not include and include proper heading proper spacing our alignment , Bullet point contact details on top overall design simple and professional and again cv read. 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815" y="746125"/>
            <a:ext cx="5296432" cy="547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2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263" y="-1"/>
            <a:ext cx="4397432" cy="602672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 rot="9081374">
            <a:off x="0" y="-107722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197033" y="1332935"/>
            <a:ext cx="446393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VLOOKUP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function in Excel (and other spreadsheet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programssed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search for a value in the first column of a table or range, and return a value in the same row from another column. It’s a great tool for looking up data quickly, like finding a product price, employee info, or other related data.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0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132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Unicode MS</vt:lpstr>
      <vt:lpstr>Century Gothic</vt:lpstr>
      <vt:lpstr>Vapor Trail</vt:lpstr>
      <vt:lpstr>FAINAL PROJECT</vt:lpstr>
      <vt:lpstr>resume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FAINAL PROJECT</dc:title>
  <dc:creator>BQ1</dc:creator>
  <cp:lastModifiedBy>BQ1</cp:lastModifiedBy>
  <cp:revision>9</cp:revision>
  <dcterms:created xsi:type="dcterms:W3CDTF">2025-09-14T10:32:17Z</dcterms:created>
  <dcterms:modified xsi:type="dcterms:W3CDTF">2025-09-14T12:26:18Z</dcterms:modified>
</cp:coreProperties>
</file>