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56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58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7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73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33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69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6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9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3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5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6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90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BF45-5BF0-4653-A9B1-B69F03A0914F}" type="datetimeFigureOut">
              <a:rPr lang="id-ID" smtClean="0"/>
              <a:t>23/03/2018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0F57-D4A0-49F7-98F8-9D8058B619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49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16632"/>
            <a:ext cx="6400800" cy="694928"/>
          </a:xfrm>
        </p:spPr>
        <p:txBody>
          <a:bodyPr>
            <a:normAutofit/>
          </a:bodyPr>
          <a:lstStyle/>
          <a:p>
            <a:r>
              <a:rPr lang="id-ID" dirty="0"/>
              <a:t>Storyboard </a:t>
            </a:r>
            <a:r>
              <a:rPr lang="en-US" dirty="0" smtClean="0"/>
              <a:t>: KPK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10246"/>
              </p:ext>
            </p:extLst>
          </p:nvPr>
        </p:nvGraphicFramePr>
        <p:xfrm>
          <a:off x="611560" y="908720"/>
          <a:ext cx="7848870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8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1697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Naskah</a:t>
                      </a:r>
                      <a:r>
                        <a:rPr lang="en-US" sz="1400" dirty="0" smtClean="0"/>
                        <a:t> (dubbing)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28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</a:t>
                      </a:r>
                      <a:r>
                        <a:rPr lang="en-US" sz="1400" baseline="0" dirty="0" smtClean="0"/>
                        <a:t>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1.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gambar</a:t>
                      </a:r>
                      <a:r>
                        <a:rPr lang="en-US" sz="1400" baseline="0" dirty="0" smtClean="0"/>
                        <a:t> globe </a:t>
                      </a:r>
                      <a:r>
                        <a:rPr lang="en-US" sz="1400" baseline="0" dirty="0" err="1" smtClean="0"/>
                        <a:t>mutar</a:t>
                      </a: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Gambar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tikus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korupsi</a:t>
                      </a: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Gambar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memimpin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demokratis</a:t>
                      </a:r>
                      <a:r>
                        <a:rPr lang="en-US" sz="1400" baseline="0" dirty="0" smtClean="0"/>
                        <a:t> ‘</a:t>
                      </a:r>
                      <a:r>
                        <a:rPr lang="en-US" sz="1400" baseline="0" dirty="0" err="1" smtClean="0"/>
                        <a:t>melawan</a:t>
                      </a:r>
                      <a:r>
                        <a:rPr lang="en-US" sz="1400" baseline="0" dirty="0" smtClean="0"/>
                        <a:t>’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</a:t>
                      </a:r>
                      <a:r>
                        <a:rPr lang="en-US" sz="1400" baseline="0" dirty="0" err="1" smtClean="0"/>
                        <a:t>Gambar</a:t>
                      </a:r>
                      <a:r>
                        <a:rPr lang="en-US" sz="1400" baseline="0" dirty="0" smtClean="0"/>
                        <a:t> raja </a:t>
                      </a:r>
                      <a:r>
                        <a:rPr lang="en-US" sz="1400" baseline="0" dirty="0" err="1" smtClean="0"/>
                        <a:t>otoriter</a:t>
                      </a: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Pemimpin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korupsi</a:t>
                      </a: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4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-KPK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-UU </a:t>
                      </a:r>
                      <a:r>
                        <a:rPr lang="en-US" sz="1400" baseline="0" dirty="0" err="1" smtClean="0"/>
                        <a:t>tahun</a:t>
                      </a:r>
                      <a:r>
                        <a:rPr lang="en-US" sz="1400" baseline="0" dirty="0" smtClean="0"/>
                        <a:t> 2002 </a:t>
                      </a:r>
                      <a:r>
                        <a:rPr lang="en-US" sz="1400" baseline="0" dirty="0" err="1" smtClean="0"/>
                        <a:t>tentang</a:t>
                      </a:r>
                      <a:r>
                        <a:rPr lang="en-US" sz="1400" baseline="0" dirty="0" smtClean="0"/>
                        <a:t> KPK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Negara </a:t>
                      </a:r>
                      <a:r>
                        <a:rPr lang="en-US" sz="1100" baseline="0" dirty="0" err="1" smtClean="0"/>
                        <a:t>demokrasi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baru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identik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dengan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korupsi</a:t>
                      </a:r>
                      <a:r>
                        <a:rPr lang="en-US" sz="1100" baseline="0" dirty="0" smtClean="0"/>
                        <a:t> yang </a:t>
                      </a:r>
                      <a:r>
                        <a:rPr lang="en-US" sz="1100" baseline="0" dirty="0" err="1" smtClean="0"/>
                        <a:t>parah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kok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bisa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ya</a:t>
                      </a:r>
                      <a:r>
                        <a:rPr lang="en-US" sz="1100" baseline="0" dirty="0" smtClean="0"/>
                        <a:t>?</a:t>
                      </a:r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baseline="0" dirty="0" err="1" smtClean="0"/>
                        <a:t>Demokratisasi</a:t>
                      </a:r>
                      <a:r>
                        <a:rPr lang="en-US" sz="1100" baseline="0" dirty="0" smtClean="0"/>
                        <a:t> di </a:t>
                      </a:r>
                      <a:r>
                        <a:rPr lang="en-US" sz="1100" baseline="0" dirty="0" err="1" smtClean="0"/>
                        <a:t>bentuk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untuk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melawan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pemerintahan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otoratis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tetapi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pelaksanaan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demokratisasi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pada</a:t>
                      </a:r>
                      <a:r>
                        <a:rPr lang="en-US" sz="1100" baseline="0" dirty="0" smtClean="0"/>
                        <a:t> masa </a:t>
                      </a:r>
                      <a:r>
                        <a:rPr lang="en-US" sz="1100" baseline="0" dirty="0" err="1" smtClean="0"/>
                        <a:t>reformasi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hanya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sebatas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aturan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atau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sistem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tanpa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disertai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substansi</a:t>
                      </a:r>
                      <a:r>
                        <a:rPr lang="en-US" sz="1100" baseline="0" dirty="0" smtClean="0"/>
                        <a:t> yang </a:t>
                      </a:r>
                      <a:r>
                        <a:rPr lang="en-US" sz="1100" baseline="0" dirty="0" err="1" smtClean="0"/>
                        <a:t>kuat</a:t>
                      </a:r>
                      <a:r>
                        <a:rPr lang="en-US" sz="1100" baseline="0" dirty="0" smtClean="0"/>
                        <a:t>. </a:t>
                      </a:r>
                      <a:r>
                        <a:rPr lang="en-US" sz="1100" baseline="0" dirty="0" err="1" smtClean="0"/>
                        <a:t>Sehingga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ketidakstabilan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demokrasi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menimbulkan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korupsi</a:t>
                      </a:r>
                      <a:r>
                        <a:rPr lang="en-US" sz="1100" baseline="0" dirty="0" smtClean="0"/>
                        <a:t> yang </a:t>
                      </a:r>
                      <a:r>
                        <a:rPr lang="en-US" sz="1100" baseline="0" dirty="0" err="1" smtClean="0"/>
                        <a:t>parah</a:t>
                      </a:r>
                      <a:r>
                        <a:rPr lang="en-US" sz="1100" baseline="0" dirty="0" smtClean="0"/>
                        <a:t>. </a:t>
                      </a:r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baseline="0" dirty="0" err="1" smtClean="0"/>
                        <a:t>Lalu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bagaimana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mengatasinya</a:t>
                      </a:r>
                      <a:r>
                        <a:rPr lang="en-US" sz="1100" baseline="0" dirty="0" smtClean="0"/>
                        <a:t>?</a:t>
                      </a:r>
                    </a:p>
                    <a:p>
                      <a:r>
                        <a:rPr lang="en-US" sz="1100" baseline="0" dirty="0" smtClean="0"/>
                        <a:t>Di Indonesia </a:t>
                      </a:r>
                      <a:r>
                        <a:rPr lang="en-US" sz="1100" baseline="0" dirty="0" err="1" smtClean="0"/>
                        <a:t>dibentuk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Komisi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Pemberantasan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Korupsi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atau</a:t>
                      </a:r>
                      <a:r>
                        <a:rPr lang="en-US" sz="1100" baseline="0" dirty="0" smtClean="0"/>
                        <a:t> KPK </a:t>
                      </a:r>
                      <a:r>
                        <a:rPr lang="en-US" sz="1100" baseline="0" dirty="0" err="1" smtClean="0"/>
                        <a:t>untuk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mengatasi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menanggulangi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memberantas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tindak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pidana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korupsi</a:t>
                      </a:r>
                      <a:r>
                        <a:rPr lang="en-US" sz="1100" baseline="0" dirty="0" smtClean="0"/>
                        <a:t> yang </a:t>
                      </a:r>
                      <a:r>
                        <a:rPr lang="en-US" sz="1100" baseline="0" dirty="0" err="1" smtClean="0"/>
                        <a:t>terjadi</a:t>
                      </a:r>
                      <a:r>
                        <a:rPr lang="en-US" sz="1100" baseline="0" dirty="0" smtClean="0"/>
                        <a:t> di Indonesia. KPK </a:t>
                      </a:r>
                      <a:r>
                        <a:rPr lang="en-US" sz="1100" baseline="0" dirty="0" err="1" smtClean="0"/>
                        <a:t>didirikan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pada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tahun</a:t>
                      </a:r>
                      <a:r>
                        <a:rPr lang="en-US" sz="1100" baseline="0" dirty="0" smtClean="0"/>
                        <a:t> 2003 </a:t>
                      </a:r>
                      <a:r>
                        <a:rPr lang="en-US" sz="1100" baseline="0" dirty="0" err="1" smtClean="0"/>
                        <a:t>berdasarkan</a:t>
                      </a:r>
                      <a:r>
                        <a:rPr lang="en-US" sz="1100" baseline="0" dirty="0" smtClean="0"/>
                        <a:t> UU No 30 </a:t>
                      </a:r>
                      <a:r>
                        <a:rPr lang="en-US" sz="1100" baseline="0" dirty="0" err="1" smtClean="0"/>
                        <a:t>Tahun</a:t>
                      </a:r>
                      <a:r>
                        <a:rPr lang="en-US" sz="1100" baseline="0" dirty="0" smtClean="0"/>
                        <a:t> 2002 </a:t>
                      </a:r>
                      <a:r>
                        <a:rPr lang="en-US" sz="1100" baseline="0" dirty="0" err="1" smtClean="0"/>
                        <a:t>tentang</a:t>
                      </a:r>
                      <a:r>
                        <a:rPr lang="en-US" sz="1100" baseline="0" dirty="0" smtClean="0"/>
                        <a:t> KPK.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98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16632"/>
            <a:ext cx="6400800" cy="694928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KPK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36403"/>
              </p:ext>
            </p:extLst>
          </p:nvPr>
        </p:nvGraphicFramePr>
        <p:xfrm>
          <a:off x="611560" y="908720"/>
          <a:ext cx="7848870" cy="4445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3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Naskah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Dubbing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51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seseorang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menindak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korupsi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penyelidikan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penyidikan</a:t>
                      </a: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penuntutan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d-ID" sz="12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Lalu, apasih Tugas KPK itu?</a:t>
                      </a:r>
                      <a:endParaRPr lang="en-US" sz="12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KPK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melakukan koordinasi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supervisi dengan instansi yang berwenang terhadap pemberantasan ti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ndak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pidana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korupsi</a:t>
                      </a:r>
                      <a:endParaRPr lang="en-US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Kedua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melakukan penyelidikan, penyidikan,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penuntutan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pidana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korupsi</a:t>
                      </a:r>
                      <a:endParaRPr lang="en-US" sz="1200" baseline="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Ketiga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melakukan tindakan pencegahan dan monitor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</a:t>
                      </a:r>
                      <a:r>
                        <a:rPr lang="id-ID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terhadap penyelenggaraan pemerintahan negar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pidana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korupsi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16632"/>
            <a:ext cx="6400800" cy="694928"/>
          </a:xfrm>
        </p:spPr>
        <p:txBody>
          <a:bodyPr>
            <a:normAutofit/>
          </a:bodyPr>
          <a:lstStyle/>
          <a:p>
            <a:r>
              <a:rPr lang="en-US" dirty="0" err="1" smtClean="0"/>
              <a:t>Korupsi</a:t>
            </a:r>
            <a:r>
              <a:rPr lang="en-US" dirty="0" smtClean="0"/>
              <a:t> di Indonesia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78239"/>
              </p:ext>
            </p:extLst>
          </p:nvPr>
        </p:nvGraphicFramePr>
        <p:xfrm>
          <a:off x="611560" y="908721"/>
          <a:ext cx="7848870" cy="440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Naskah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90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Perkembangan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korupsi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masa </a:t>
                      </a:r>
                      <a:r>
                        <a:rPr lang="en-US" baseline="0" dirty="0" err="1" smtClean="0"/>
                        <a:t>kemasa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koruptor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semakin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banyak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Tetapi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tahukah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kamu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meskipun</a:t>
                      </a:r>
                      <a:r>
                        <a:rPr lang="en-US" sz="1200" baseline="0" dirty="0" smtClean="0"/>
                        <a:t> KPK </a:t>
                      </a:r>
                      <a:r>
                        <a:rPr lang="en-US" sz="1200" baseline="0" dirty="0" err="1" smtClean="0"/>
                        <a:t>sudah</a:t>
                      </a:r>
                      <a:r>
                        <a:rPr lang="en-US" sz="1200" baseline="0" dirty="0" smtClean="0"/>
                        <a:t> di </a:t>
                      </a:r>
                      <a:r>
                        <a:rPr lang="en-US" sz="1200" baseline="0" dirty="0" err="1" smtClean="0"/>
                        <a:t>bentuk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di Indonesia </a:t>
                      </a:r>
                      <a:r>
                        <a:rPr lang="en-US" sz="1200" baseline="0" dirty="0" err="1" smtClean="0"/>
                        <a:t>tidak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mengalami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penurunan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signifikan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atau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bahkan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meningkat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Padahal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pemerintah</a:t>
                      </a:r>
                      <a:r>
                        <a:rPr lang="en-US" sz="1200" baseline="0" dirty="0" smtClean="0"/>
                        <a:t> RI </a:t>
                      </a:r>
                      <a:r>
                        <a:rPr lang="en-US" sz="1200" baseline="0" dirty="0" err="1" smtClean="0"/>
                        <a:t>sudah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menyoroti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sejak</a:t>
                      </a:r>
                      <a:r>
                        <a:rPr lang="en-US" sz="1200" baseline="0" dirty="0" smtClean="0"/>
                        <a:t> 1967.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Dari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2015-2017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berkurang</a:t>
                      </a:r>
                      <a:r>
                        <a:rPr lang="en-US" sz="1200" baseline="0" dirty="0" smtClean="0"/>
                        <a:t>,</a:t>
                      </a:r>
                    </a:p>
                    <a:p>
                      <a:r>
                        <a:rPr lang="en-US" sz="1200" baseline="0" dirty="0" smtClean="0"/>
                        <a:t>-Di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2015 </a:t>
                      </a:r>
                      <a:r>
                        <a:rPr lang="en-US" sz="1200" baseline="0" dirty="0" err="1" smtClean="0"/>
                        <a:t>ada</a:t>
                      </a:r>
                      <a:r>
                        <a:rPr lang="en-US" sz="1200" baseline="0" dirty="0" smtClean="0"/>
                        <a:t> 84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penyelidikan</a:t>
                      </a:r>
                      <a:r>
                        <a:rPr lang="en-US" sz="1200" baseline="0" dirty="0" smtClean="0"/>
                        <a:t>, 99 </a:t>
                      </a:r>
                      <a:r>
                        <a:rPr lang="en-US" sz="1200" baseline="0" dirty="0" err="1" smtClean="0"/>
                        <a:t>penyidikan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91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penuntutan</a:t>
                      </a:r>
                      <a:r>
                        <a:rPr lang="en-US" sz="1200" baseline="0" dirty="0" smtClean="0"/>
                        <a:t>,</a:t>
                      </a:r>
                    </a:p>
                    <a:p>
                      <a:r>
                        <a:rPr lang="en-US" sz="1200" baseline="0" dirty="0" smtClean="0"/>
                        <a:t>-Di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2016 </a:t>
                      </a:r>
                      <a:r>
                        <a:rPr lang="en-US" sz="1200" baseline="0" dirty="0" err="1" smtClean="0"/>
                        <a:t>ada</a:t>
                      </a:r>
                      <a:r>
                        <a:rPr lang="en-US" sz="1200" baseline="0" dirty="0" smtClean="0"/>
                        <a:t> 96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penyelidikan</a:t>
                      </a:r>
                      <a:r>
                        <a:rPr lang="en-US" sz="1200" baseline="0" dirty="0" smtClean="0"/>
                        <a:t>, 99 </a:t>
                      </a:r>
                      <a:r>
                        <a:rPr lang="en-US" sz="1200" baseline="0" dirty="0" err="1" smtClean="0"/>
                        <a:t>penyidikan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77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penuntutan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err="1" smtClean="0"/>
                        <a:t>Bahkan</a:t>
                      </a:r>
                      <a:r>
                        <a:rPr lang="en-US" sz="1200" baseline="0" dirty="0" smtClean="0"/>
                        <a:t>,</a:t>
                      </a:r>
                    </a:p>
                    <a:p>
                      <a:r>
                        <a:rPr lang="en-US" sz="1200" baseline="0" dirty="0" smtClean="0"/>
                        <a:t>-Di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2017 </a:t>
                      </a:r>
                      <a:r>
                        <a:rPr lang="en-US" sz="1200" baseline="0" dirty="0" err="1" smtClean="0"/>
                        <a:t>ada</a:t>
                      </a:r>
                      <a:r>
                        <a:rPr lang="en-US" sz="1200" baseline="0" dirty="0" smtClean="0"/>
                        <a:t> 114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penyelidikan</a:t>
                      </a:r>
                      <a:r>
                        <a:rPr lang="en-US" sz="1200" baseline="0" dirty="0" smtClean="0"/>
                        <a:t>, 118 </a:t>
                      </a:r>
                      <a:r>
                        <a:rPr lang="en-US" sz="1200" baseline="0" dirty="0" err="1" smtClean="0"/>
                        <a:t>penyidikan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94 </a:t>
                      </a:r>
                      <a:r>
                        <a:rPr lang="en-US" sz="1200" baseline="0" dirty="0" err="1" smtClean="0"/>
                        <a:t>kegiatan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penuntutan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Waah </a:t>
                      </a:r>
                      <a:r>
                        <a:rPr lang="en-US" sz="1200" baseline="0" dirty="0" err="1" smtClean="0"/>
                        <a:t>banyak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sekali</a:t>
                      </a:r>
                      <a:r>
                        <a:rPr lang="en-US" sz="1200" baseline="0" dirty="0" smtClean="0"/>
                        <a:t>..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16632"/>
            <a:ext cx="6400800" cy="694928"/>
          </a:xfrm>
        </p:spPr>
        <p:txBody>
          <a:bodyPr>
            <a:normAutofit/>
          </a:bodyPr>
          <a:lstStyle/>
          <a:p>
            <a:r>
              <a:rPr lang="en-US" dirty="0"/>
              <a:t>Info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4649"/>
              </p:ext>
            </p:extLst>
          </p:nvPr>
        </p:nvGraphicFramePr>
        <p:xfrm>
          <a:off x="611560" y="908721"/>
          <a:ext cx="7848870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03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532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Naskah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90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Kasus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korupsi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Honggo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Honggo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melarikan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keluar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negeri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Korupsi</a:t>
                      </a:r>
                      <a:r>
                        <a:rPr lang="en-US" baseline="0" dirty="0" smtClean="0"/>
                        <a:t> 35 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Kondensat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 smtClean="0"/>
                        <a:t>Bukan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hanya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itu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mega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terjadi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mulai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2009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di </a:t>
                      </a:r>
                      <a:r>
                        <a:rPr lang="en-US" sz="1200" baseline="0" dirty="0" err="1" smtClean="0"/>
                        <a:t>tindak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pada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2015 </a:t>
                      </a:r>
                      <a:r>
                        <a:rPr lang="en-US" sz="1200" baseline="0" dirty="0" err="1" smtClean="0"/>
                        <a:t>saja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belum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menemukan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titik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temu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hingga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sekarang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Wendratno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bahkan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berhasil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kabur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keliling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keluar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negeri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masuk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dalam</a:t>
                      </a:r>
                      <a:r>
                        <a:rPr lang="en-US" sz="1200" baseline="0" dirty="0" smtClean="0"/>
                        <a:t> ‘</a:t>
                      </a:r>
                      <a:r>
                        <a:rPr lang="en-US" sz="1200" baseline="0" dirty="0" err="1" smtClean="0"/>
                        <a:t>daftar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pencarian</a:t>
                      </a:r>
                      <a:r>
                        <a:rPr lang="en-US" sz="1200" baseline="0" dirty="0" smtClean="0"/>
                        <a:t> orang’.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berhasil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kabur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setelah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merugikan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negara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hingga</a:t>
                      </a:r>
                      <a:r>
                        <a:rPr lang="en-US" sz="1200" baseline="0" dirty="0" smtClean="0"/>
                        <a:t> 38 </a:t>
                      </a:r>
                      <a:r>
                        <a:rPr lang="en-US" sz="1200" baseline="0" dirty="0" err="1" smtClean="0"/>
                        <a:t>Triliun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dari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penjualan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kondensat</a:t>
                      </a:r>
                      <a:r>
                        <a:rPr lang="en-US" sz="12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Hingga</a:t>
                      </a:r>
                      <a:r>
                        <a:rPr lang="en-US" sz="1200" baseline="0" dirty="0" smtClean="0"/>
                        <a:t> di </a:t>
                      </a:r>
                      <a:r>
                        <a:rPr lang="en-US" sz="1200" baseline="0" dirty="0" err="1" smtClean="0"/>
                        <a:t>tahun</a:t>
                      </a:r>
                      <a:r>
                        <a:rPr lang="en-US" sz="1200" baseline="0" dirty="0" smtClean="0"/>
                        <a:t> 2018,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belum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terpecahkan</a:t>
                      </a:r>
                      <a:r>
                        <a:rPr lang="en-US" sz="1200" baseline="0" dirty="0" smtClean="0"/>
                        <a:t>. KPK </a:t>
                      </a:r>
                      <a:r>
                        <a:rPr lang="en-US" sz="1200" baseline="0" dirty="0" err="1" smtClean="0"/>
                        <a:t>dianggap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lambat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dalam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menangani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Bahkan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kinerja</a:t>
                      </a:r>
                      <a:r>
                        <a:rPr lang="en-US" sz="1200" baseline="0" dirty="0" smtClean="0"/>
                        <a:t> KPK di </a:t>
                      </a:r>
                      <a:r>
                        <a:rPr lang="en-US" sz="1200" baseline="0" dirty="0" err="1" smtClean="0"/>
                        <a:t>nilai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efektif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untuk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memecahkan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ini</a:t>
                      </a:r>
                      <a:r>
                        <a:rPr lang="en-US" sz="1200" baseline="0" dirty="0" smtClean="0"/>
                        <a:t>. </a:t>
                      </a:r>
                    </a:p>
                    <a:p>
                      <a:pPr marL="0" indent="0">
                        <a:buNone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0" cy="7060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16978"/>
              </p:ext>
            </p:extLst>
          </p:nvPr>
        </p:nvGraphicFramePr>
        <p:xfrm>
          <a:off x="534380" y="980728"/>
          <a:ext cx="7848870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351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Naskah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50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Image </a:t>
                      </a:r>
                      <a:r>
                        <a:rPr lang="en-US" baseline="0" dirty="0" err="1" smtClean="0"/>
                        <a:t>penegakan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hukum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korupsi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Image </a:t>
                      </a:r>
                      <a:r>
                        <a:rPr lang="en-US" baseline="0" dirty="0" err="1" smtClean="0"/>
                        <a:t>kerjasama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negara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penandatanganan</a:t>
                      </a:r>
                      <a:r>
                        <a:rPr lang="en-US" baseline="0" dirty="0" smtClean="0"/>
                        <a:t> nota </a:t>
                      </a:r>
                      <a:r>
                        <a:rPr lang="en-US" baseline="0" dirty="0" err="1" smtClean="0"/>
                        <a:t>kesepahaman</a:t>
                      </a:r>
                      <a:r>
                        <a:rPr lang="en-US" baseline="0" dirty="0" smtClean="0"/>
                        <a:t> KPK (org Indo) dg </a:t>
                      </a:r>
                      <a:r>
                        <a:rPr lang="en-US" baseline="0" dirty="0" err="1" smtClean="0"/>
                        <a:t>Nazaha</a:t>
                      </a:r>
                      <a:r>
                        <a:rPr lang="en-US" baseline="0" dirty="0" smtClean="0"/>
                        <a:t> (org </a:t>
                      </a:r>
                      <a:r>
                        <a:rPr lang="en-US" baseline="0" dirty="0" err="1" smtClean="0"/>
                        <a:t>arab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org </a:t>
                      </a:r>
                      <a:r>
                        <a:rPr lang="en-US" baseline="0" dirty="0" err="1" smtClean="0"/>
                        <a:t>kumpul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Perkumpulan</a:t>
                      </a:r>
                      <a:r>
                        <a:rPr lang="en-US" baseline="0" dirty="0" smtClean="0"/>
                        <a:t> APEC (Asia </a:t>
                      </a:r>
                      <a:r>
                        <a:rPr lang="en-US" baseline="0" dirty="0" err="1" smtClean="0"/>
                        <a:t>Pasific</a:t>
                      </a:r>
                      <a:r>
                        <a:rPr lang="en-US" baseline="0" dirty="0" smtClean="0"/>
                        <a:t> Economic Cooperation) </a:t>
                      </a:r>
                      <a:r>
                        <a:rPr lang="en-US" baseline="0" dirty="0" err="1" smtClean="0"/>
                        <a:t>membentuk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agensi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Lalu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bagaimana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mengatasi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tindak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pidana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efektif</a:t>
                      </a:r>
                      <a:r>
                        <a:rPr lang="en-US" sz="1200" baseline="0" dirty="0" smtClean="0"/>
                        <a:t>?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-</a:t>
                      </a:r>
                      <a:r>
                        <a:rPr lang="en-US" sz="1200" baseline="0" dirty="0" err="1" smtClean="0"/>
                        <a:t>Bagi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seperti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kasus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honggo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sudah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terjadi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merugikan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negara</a:t>
                      </a:r>
                      <a:r>
                        <a:rPr lang="en-US" sz="1200" baseline="0" dirty="0" smtClean="0"/>
                        <a:t>, KPK </a:t>
                      </a:r>
                      <a:r>
                        <a:rPr lang="en-US" sz="1200" baseline="0" dirty="0" err="1" smtClean="0"/>
                        <a:t>perlu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melakukan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tindakan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represi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dengan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penegakan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hukum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Untuk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mencapai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itu</a:t>
                      </a:r>
                      <a:r>
                        <a:rPr lang="en-US" sz="1200" baseline="0" dirty="0" smtClean="0"/>
                        <a:t>, KPK </a:t>
                      </a:r>
                      <a:r>
                        <a:rPr lang="en-US" sz="1200" baseline="0" dirty="0" err="1" smtClean="0"/>
                        <a:t>memerlukan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bantuan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dari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lembaga</a:t>
                      </a:r>
                      <a:r>
                        <a:rPr lang="en-US" sz="1200" baseline="0" dirty="0" smtClean="0"/>
                        <a:t> anti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negara</a:t>
                      </a:r>
                      <a:r>
                        <a:rPr lang="en-US" sz="1200" baseline="0" dirty="0" smtClean="0"/>
                        <a:t> lain </a:t>
                      </a:r>
                      <a:r>
                        <a:rPr lang="en-US" sz="1200" baseline="0" dirty="0" err="1" smtClean="0"/>
                        <a:t>dengan</a:t>
                      </a:r>
                      <a:r>
                        <a:rPr lang="en-US" sz="1200" baseline="0" dirty="0" smtClean="0"/>
                        <a:t> nota </a:t>
                      </a:r>
                      <a:r>
                        <a:rPr lang="en-US" sz="1200" baseline="0" dirty="0" err="1" smtClean="0"/>
                        <a:t>kesepahaman</a:t>
                      </a:r>
                      <a:r>
                        <a:rPr lang="en-US" sz="1200" baseline="0" dirty="0" smtClean="0"/>
                        <a:t>. Hal </a:t>
                      </a:r>
                      <a:r>
                        <a:rPr lang="en-US" sz="1200" baseline="0" dirty="0" err="1" smtClean="0"/>
                        <a:t>ini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dilakukan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karena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banyak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koruptor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menyimpan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jarahannya</a:t>
                      </a:r>
                      <a:r>
                        <a:rPr lang="en-US" sz="1200" baseline="0" dirty="0" smtClean="0"/>
                        <a:t> di </a:t>
                      </a:r>
                      <a:r>
                        <a:rPr lang="en-US" sz="1200" baseline="0" dirty="0" err="1" smtClean="0"/>
                        <a:t>luar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negeri</a:t>
                      </a:r>
                      <a:r>
                        <a:rPr lang="en-US" sz="1200" baseline="0" dirty="0" smtClean="0"/>
                        <a:t>.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Salah </a:t>
                      </a:r>
                      <a:r>
                        <a:rPr lang="en-US" sz="1200" baseline="0" dirty="0" err="1" smtClean="0"/>
                        <a:t>satu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contohnya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adalah</a:t>
                      </a:r>
                      <a:r>
                        <a:rPr lang="en-US" sz="1200" baseline="0" dirty="0" smtClean="0"/>
                        <a:t> Indonesia </a:t>
                      </a:r>
                      <a:r>
                        <a:rPr lang="en-US" sz="1200" baseline="0" dirty="0" err="1" smtClean="0"/>
                        <a:t>oleh</a:t>
                      </a:r>
                      <a:r>
                        <a:rPr lang="en-US" sz="1200" baseline="0" dirty="0" smtClean="0"/>
                        <a:t> KPK </a:t>
                      </a:r>
                      <a:r>
                        <a:rPr lang="en-US" sz="1200" baseline="0" dirty="0" err="1" smtClean="0"/>
                        <a:t>dengan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Nazaha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dari</a:t>
                      </a:r>
                      <a:r>
                        <a:rPr lang="en-US" sz="1200" baseline="0" dirty="0" smtClean="0"/>
                        <a:t> Arab yang </a:t>
                      </a:r>
                      <a:r>
                        <a:rPr lang="en-US" sz="1200" baseline="0" dirty="0" err="1" smtClean="0"/>
                        <a:t>membuat</a:t>
                      </a:r>
                      <a:r>
                        <a:rPr lang="en-US" sz="1200" baseline="0" dirty="0" smtClean="0"/>
                        <a:t> nota </a:t>
                      </a:r>
                      <a:r>
                        <a:rPr lang="en-US" sz="1200" baseline="0" dirty="0" err="1" smtClean="0"/>
                        <a:t>kesepahaman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untuk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bertukar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informasi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tentang</a:t>
                      </a:r>
                      <a:r>
                        <a:rPr lang="en-US" sz="1200" baseline="0" dirty="0" smtClean="0"/>
                        <a:t> para </a:t>
                      </a:r>
                      <a:r>
                        <a:rPr lang="en-US" sz="1200" baseline="0" dirty="0" err="1" smtClean="0"/>
                        <a:t>koruptor</a:t>
                      </a:r>
                      <a:r>
                        <a:rPr lang="en-US" sz="1200" baseline="0" dirty="0" smtClean="0"/>
                        <a:t>.</a:t>
                      </a:r>
                    </a:p>
                    <a:p>
                      <a:r>
                        <a:rPr lang="en-US" sz="1200" baseline="0" dirty="0" err="1" smtClean="0"/>
                        <a:t>Bukan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hanya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itu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bahkan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anggota</a:t>
                      </a:r>
                      <a:r>
                        <a:rPr lang="en-US" sz="1200" baseline="0" dirty="0" smtClean="0"/>
                        <a:t> APEC juga </a:t>
                      </a:r>
                      <a:r>
                        <a:rPr lang="en-US" sz="1200" baseline="0" dirty="0" err="1" smtClean="0"/>
                        <a:t>membentuk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agensi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penanganan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secara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internasional</a:t>
                      </a:r>
                      <a:r>
                        <a:rPr lang="en-US" sz="1200" baseline="0" dirty="0" smtClean="0"/>
                        <a:t> yang mana </a:t>
                      </a:r>
                      <a:r>
                        <a:rPr lang="en-US" sz="1200" baseline="0" dirty="0" err="1" smtClean="0"/>
                        <a:t>mereka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bekerja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seperti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badan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polisi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internasional</a:t>
                      </a:r>
                      <a:r>
                        <a:rPr lang="en-US" sz="1200" baseline="0" dirty="0" smtClean="0"/>
                        <a:t>/Interpol.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33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0" cy="7060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53816"/>
              </p:ext>
            </p:extLst>
          </p:nvPr>
        </p:nvGraphicFramePr>
        <p:xfrm>
          <a:off x="534380" y="980728"/>
          <a:ext cx="7848870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2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3519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Naskah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503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Kolaborasi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antara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masyarakat</a:t>
                      </a:r>
                      <a:r>
                        <a:rPr lang="en-US" baseline="0" dirty="0" smtClean="0"/>
                        <a:t> dg </a:t>
                      </a:r>
                      <a:r>
                        <a:rPr lang="en-US" baseline="0" dirty="0" err="1" smtClean="0"/>
                        <a:t>pemerintah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org </a:t>
                      </a:r>
                      <a:r>
                        <a:rPr lang="en-US" baseline="0" dirty="0" err="1" smtClean="0"/>
                        <a:t>biasa</a:t>
                      </a:r>
                      <a:r>
                        <a:rPr lang="en-US" baseline="0" dirty="0" smtClean="0"/>
                        <a:t> dg </a:t>
                      </a:r>
                      <a:r>
                        <a:rPr lang="en-US" baseline="0" dirty="0" err="1" smtClean="0"/>
                        <a:t>pejabat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 Indonesia </a:t>
                      </a:r>
                      <a:r>
                        <a:rPr lang="en-US" baseline="0" dirty="0" err="1" smtClean="0"/>
                        <a:t>sejahtera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Lanjutan</a:t>
                      </a:r>
                      <a:r>
                        <a:rPr lang="en-US" sz="1200" baseline="0" dirty="0" smtClean="0"/>
                        <a:t>..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Dan yang paling </a:t>
                      </a:r>
                      <a:r>
                        <a:rPr lang="en-US" sz="1200" baseline="0" dirty="0" err="1" smtClean="0"/>
                        <a:t>penting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adalah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sama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seperti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dilakukan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oleh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hongkong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masyarakat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pemerintah</a:t>
                      </a:r>
                      <a:r>
                        <a:rPr lang="en-US" sz="1200" baseline="0" dirty="0" smtClean="0"/>
                        <a:t> Indonesia </a:t>
                      </a:r>
                      <a:r>
                        <a:rPr lang="en-US" sz="1200" baseline="0" dirty="0" err="1" smtClean="0"/>
                        <a:t>harus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bergandeng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tangan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memiliki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komitmen</a:t>
                      </a:r>
                      <a:r>
                        <a:rPr lang="en-US" sz="1200" baseline="0" dirty="0" smtClean="0"/>
                        <a:t> yang </a:t>
                      </a:r>
                      <a:r>
                        <a:rPr lang="en-US" sz="1200" baseline="0" dirty="0" err="1" smtClean="0"/>
                        <a:t>teguh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dalam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pemberantasan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korupsi</a:t>
                      </a:r>
                      <a:r>
                        <a:rPr lang="en-US" sz="1200" baseline="0" dirty="0" smtClean="0"/>
                        <a:t>. Serta </a:t>
                      </a:r>
                      <a:r>
                        <a:rPr lang="en-US" sz="1200" baseline="0" dirty="0" err="1" smtClean="0"/>
                        <a:t>saling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membahu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untuk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menciptakan</a:t>
                      </a:r>
                      <a:r>
                        <a:rPr lang="en-US" sz="1200" baseline="0" dirty="0" smtClean="0"/>
                        <a:t> social </a:t>
                      </a:r>
                      <a:r>
                        <a:rPr lang="en-US" sz="1200" baseline="0" dirty="0" err="1" smtClean="0"/>
                        <a:t>walfare</a:t>
                      </a:r>
                      <a:r>
                        <a:rPr lang="en-US" sz="1200" baseline="0" dirty="0" smtClean="0"/>
                        <a:t> di Indonesia.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err="1" smtClean="0"/>
                        <a:t>Selesai</a:t>
                      </a:r>
                      <a:r>
                        <a:rPr lang="en-US" sz="1200" baseline="0" dirty="0" smtClean="0"/>
                        <a:t>.</a:t>
                      </a:r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16632"/>
            <a:ext cx="6400800" cy="694928"/>
          </a:xfrm>
        </p:spPr>
        <p:txBody>
          <a:bodyPr>
            <a:normAutofit/>
          </a:bodyPr>
          <a:lstStyle/>
          <a:p>
            <a:r>
              <a:rPr lang="id-ID" dirty="0" smtClean="0"/>
              <a:t>Storyboard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53781"/>
              </p:ext>
            </p:extLst>
          </p:nvPr>
        </p:nvGraphicFramePr>
        <p:xfrm>
          <a:off x="611560" y="908720"/>
          <a:ext cx="7848870" cy="438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Naskah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5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Akhir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bebas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Logo </a:t>
                      </a:r>
                      <a:r>
                        <a:rPr lang="en-US" dirty="0" err="1" smtClean="0"/>
                        <a:t>Undip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Identitas</a:t>
                      </a:r>
                      <a:endParaRPr lang="en-US" sz="18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l-PL" sz="1800" dirty="0" smtClean="0"/>
                        <a:t>Muzaki Alwi 14010115120007</a:t>
                      </a:r>
                      <a:endParaRPr lang="en-US" sz="18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err="1" smtClean="0"/>
                        <a:t>Jihan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Marsya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Azahra</a:t>
                      </a:r>
                      <a:r>
                        <a:rPr lang="en-US" sz="1800" dirty="0" smtClean="0"/>
                        <a:t> 14010115130100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smtClean="0"/>
                        <a:t>Mega </a:t>
                      </a:r>
                      <a:r>
                        <a:rPr lang="en-US" sz="1800" dirty="0" err="1" smtClean="0"/>
                        <a:t>pramitha</a:t>
                      </a:r>
                      <a:r>
                        <a:rPr lang="en-US" sz="1800" dirty="0" smtClean="0"/>
                        <a:t> sari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14010115130104</a:t>
                      </a:r>
                      <a:endParaRPr lang="en-US" sz="12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 smtClean="0"/>
                        <a:t>Ilmu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pemerintahan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aseline="0" dirty="0" err="1" smtClean="0"/>
                        <a:t>Fakultas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Ilmu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Sosial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Ilmu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smtClean="0"/>
                        <a:t>Politik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684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2018-01-10T01:22:00Z</dcterms:created>
  <dcterms:modified xsi:type="dcterms:W3CDTF">2018-03-24T01:52:19Z</dcterms:modified>
</cp:coreProperties>
</file>