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theme" Target="theme/theme1.xml" /><Relationship Id="rId5" Type="http://schemas.openxmlformats.org/officeDocument/2006/relationships/slide" Target="slides/slide4.xml" /><Relationship Id="rId10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42F2F-33A1-15EA-154A-853E353DA8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My Self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82C932-3732-660A-395F-9E0A4B1B0D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 Ismail </a:t>
            </a:r>
          </a:p>
        </p:txBody>
      </p:sp>
    </p:spTree>
    <p:extLst>
      <p:ext uri="{BB962C8B-B14F-4D97-AF65-F5344CB8AC3E}">
        <p14:creationId xmlns:p14="http://schemas.microsoft.com/office/powerpoint/2010/main" val="2126710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DEFEB-F956-4C97-3526-361E379FF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l"/>
            <a:r>
              <a:rPr lang="en-US" b="1" dirty="0"/>
              <a:t>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EFB01-B3ED-EE90-6CB4-2F4AD25333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09228"/>
          </a:xfrm>
        </p:spPr>
        <p:txBody>
          <a:bodyPr/>
          <a:lstStyle/>
          <a:p>
            <a:r>
              <a:rPr lang="en-US" dirty="0"/>
              <a:t>My name is Muhammad Ismail Abdul Qadir. I study in Aga Khan school KDR and I’m in class 10. ‘m 15 years old. I have two siblings.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31C219-945A-A517-D002-474C30CCB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429000"/>
            <a:ext cx="9601196" cy="1303867"/>
          </a:xfrm>
        </p:spPr>
        <p:txBody>
          <a:bodyPr anchor="ctr"/>
          <a:lstStyle/>
          <a:p>
            <a:pPr algn="l"/>
            <a:r>
              <a:rPr lang="en-US" b="1"/>
              <a:t>Personality Traits </a:t>
            </a:r>
            <a:endParaRPr lang="en-US" b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A7D01F9-F326-1344-77EC-4963BABF9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905" y="4866638"/>
            <a:ext cx="9601196" cy="1303867"/>
          </a:xfrm>
        </p:spPr>
        <p:txBody>
          <a:bodyPr/>
          <a:lstStyle/>
          <a:p>
            <a:r>
              <a:rPr lang="en-US" dirty="0"/>
              <a:t>I’m a kind hearted person.</a:t>
            </a:r>
          </a:p>
          <a:p>
            <a:r>
              <a:rPr lang="en-US" dirty="0"/>
              <a:t>I’m a hard worker.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7189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771EF-7ABD-3D54-DE91-9557B353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Hobbies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6452C-E99B-1C23-A0FF-BEB49A5753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872067"/>
          </a:xfrm>
        </p:spPr>
        <p:txBody>
          <a:bodyPr/>
          <a:lstStyle/>
          <a:p>
            <a:r>
              <a:rPr lang="en-US" dirty="0"/>
              <a:t>My hobbies are playing cricket, painting, spending time with family, reading books and playing games.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8A3ABE-3AB3-4B74-15C1-9FADBA350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429000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Academic personal achievements 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866E1F58-D44B-A68C-EA41-820E4089B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732867"/>
            <a:ext cx="9601196" cy="872067"/>
          </a:xfrm>
        </p:spPr>
        <p:txBody>
          <a:bodyPr/>
          <a:lstStyle/>
          <a:p>
            <a:r>
              <a:rPr lang="en-US" dirty="0"/>
              <a:t>I have passed nine class.</a:t>
            </a:r>
          </a:p>
        </p:txBody>
      </p:sp>
    </p:spTree>
    <p:extLst>
      <p:ext uri="{BB962C8B-B14F-4D97-AF65-F5344CB8AC3E}">
        <p14:creationId xmlns:p14="http://schemas.microsoft.com/office/powerpoint/2010/main" val="3868034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9FE65-FACF-FF73-E325-740759B2F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Skill learned in this course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D862D-E11D-E730-379D-4661A9F783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374988"/>
          </a:xfrm>
        </p:spPr>
        <p:txBody>
          <a:bodyPr/>
          <a:lstStyle/>
          <a:p>
            <a:r>
              <a:rPr lang="en-US" dirty="0"/>
              <a:t>The skills which I learned in this course are </a:t>
            </a:r>
            <a:r>
              <a:rPr lang="en-US" dirty="0" err="1"/>
              <a:t>Ms</a:t>
            </a:r>
            <a:r>
              <a:rPr lang="en-US" dirty="0"/>
              <a:t> office, programming and networking.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05586DC-7D8A-3AC3-1AFF-8BF26FD4C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564466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Favorite topic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8A95EF7-1E4D-6CAE-F739-F25DE64F2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674615"/>
            <a:ext cx="9601196" cy="1374988"/>
          </a:xfrm>
        </p:spPr>
        <p:txBody>
          <a:bodyPr/>
          <a:lstStyle/>
          <a:p>
            <a:r>
              <a:rPr lang="en-US" dirty="0"/>
              <a:t>My favorite topic is science because it gives us information about technologies and I’m very interested in these things.</a:t>
            </a:r>
          </a:p>
        </p:txBody>
      </p:sp>
    </p:spTree>
    <p:extLst>
      <p:ext uri="{BB962C8B-B14F-4D97-AF65-F5344CB8AC3E}">
        <p14:creationId xmlns:p14="http://schemas.microsoft.com/office/powerpoint/2010/main" val="330567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E7359-B6A8-625D-5B11-3FDD6CC04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868D5-9EF9-F075-663B-C171006B0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My strengths are I face challenges confidently, I’m also dedicated, responsible and complete my tasks on time and I’m a quick learner as well.</a:t>
            </a:r>
          </a:p>
          <a:p>
            <a:r>
              <a:rPr lang="en-US" dirty="0"/>
              <a:t>My weaknesses are sometimes I can’t speak in front of the class. I also can’t manage my time properly but I’m improving it and I’m very weak in </a:t>
            </a:r>
            <a:r>
              <a:rPr lang="en-US" dirty="0" err="1"/>
              <a:t>maths</a:t>
            </a:r>
            <a:r>
              <a:rPr lang="en-US" dirty="0"/>
              <a:t> but I’m also improving it.</a:t>
            </a:r>
          </a:p>
        </p:txBody>
      </p:sp>
    </p:spTree>
    <p:extLst>
      <p:ext uri="{BB962C8B-B14F-4D97-AF65-F5344CB8AC3E}">
        <p14:creationId xmlns:p14="http://schemas.microsoft.com/office/powerpoint/2010/main" val="384383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8C1E0-8437-DE7D-7874-60BF3A43AB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Future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57725-4532-72EF-CC32-413FC97393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1007534"/>
          </a:xfrm>
        </p:spPr>
        <p:txBody>
          <a:bodyPr/>
          <a:lstStyle/>
          <a:p>
            <a:r>
              <a:rPr lang="en-US" dirty="0"/>
              <a:t>My future goal is to become a software engineer. I choose this goal because I have interest in developing software’s.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558D1F-DDAC-5BAA-E83C-3DC7C2843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3564466"/>
            <a:ext cx="9601196" cy="1303867"/>
          </a:xfrm>
        </p:spPr>
        <p:txBody>
          <a:bodyPr/>
          <a:lstStyle/>
          <a:p>
            <a:pPr algn="l"/>
            <a:r>
              <a:rPr lang="en-US" b="1" dirty="0"/>
              <a:t>Role model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1904142-22E3-E018-8B7A-900E0EB1E4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4702724"/>
            <a:ext cx="9601196" cy="1007534"/>
          </a:xfrm>
        </p:spPr>
        <p:txBody>
          <a:bodyPr/>
          <a:lstStyle/>
          <a:p>
            <a:r>
              <a:rPr lang="en-US" dirty="0"/>
              <a:t>My role model is my father because he do a lot of hard work and supports our family very well.</a:t>
            </a:r>
          </a:p>
        </p:txBody>
      </p:sp>
    </p:spTree>
    <p:extLst>
      <p:ext uri="{BB962C8B-B14F-4D97-AF65-F5344CB8AC3E}">
        <p14:creationId xmlns:p14="http://schemas.microsoft.com/office/powerpoint/2010/main" val="1181394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14AAC-9F1F-35C2-1589-9F7C4F3C6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/>
              <a:t>Closing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2D5C2-D3DE-1B74-87B1-A2DE083C31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Want to be a successful man in the future and there is quote which inspires me for this is that </a:t>
            </a:r>
            <a:r>
              <a:rPr lang="en-US" b="1" dirty="0"/>
              <a:t>‘There is no elevator to success you have to take the stairs’.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282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Organic</vt:lpstr>
      <vt:lpstr>My Self</vt:lpstr>
      <vt:lpstr>Introduction </vt:lpstr>
      <vt:lpstr>Hobbies </vt:lpstr>
      <vt:lpstr>Skill learned in this course </vt:lpstr>
      <vt:lpstr>Strengths And Weaknesses</vt:lpstr>
      <vt:lpstr>Future Goal</vt:lpstr>
      <vt:lpstr>Closing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Self</dc:title>
  <dc:creator>ismail3abbdulqadir@gmail.com</dc:creator>
  <cp:lastModifiedBy>ismail3abbdulqadir@gmail.com</cp:lastModifiedBy>
  <cp:revision>4</cp:revision>
  <dcterms:created xsi:type="dcterms:W3CDTF">2025-09-24T15:16:35Z</dcterms:created>
  <dcterms:modified xsi:type="dcterms:W3CDTF">2025-09-26T13:34:21Z</dcterms:modified>
</cp:coreProperties>
</file>