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46BB-5E19-47ED-AA72-D5BBF327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DBAAE-4538-4C00-A12E-A94C869B2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B4DD9-16ED-4FB6-BD6B-F28A46A6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F5CE-A3DE-4B16-AC46-913CD2A0AF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C1E15-FFD0-4DD5-B894-E3FB2EE8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1877-265A-4D6C-88D6-1EFC60C2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514E-7677-43DC-80D7-E58252A6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E43F-FCED-4390-90D6-5871A638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2CE61-F5EA-4B3D-8878-CDC8D2F4D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5335B-9C64-4AA3-82AA-980D865C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F5CE-A3DE-4B16-AC46-913CD2A0AF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EEB2F-2784-4EC6-9FA1-07DEB8CB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75081-3901-40B8-8DFE-077A3EBF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514E-7677-43DC-80D7-E58252A6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0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79DC1-F0DD-4348-AFD6-6170A3718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94E33-74D3-4F74-89AE-E4D426EF1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F3011-381A-47B5-A6F9-5E83EFB0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F5CE-A3DE-4B16-AC46-913CD2A0AF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10AA9-BA12-4EF2-892A-793276C6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8FA5C-8994-4B0A-875A-C1D735FA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514E-7677-43DC-80D7-E58252A6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6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9D47-26DD-41AE-9083-508A7110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D4EDA-0C94-491F-8428-54210D94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2741-930C-4098-867E-A2D914F2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F5CE-A3DE-4B16-AC46-913CD2A0AF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6D092-FE21-4C19-AEA0-9313F52B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3AC63-4D26-492C-8027-C83FA245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514E-7677-43DC-80D7-E58252A6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F655-3824-4366-B47F-2B8CE4E2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F795D-9929-46A6-9803-BA3AFA3C6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CD77D-87DA-4E23-B45A-D970019D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F5CE-A3DE-4B16-AC46-913CD2A0AF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29E4-359F-49CA-A415-1324360D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195B3-6C49-4C70-8F37-D9EA6B22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514E-7677-43DC-80D7-E58252A6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E600-F185-4126-ACF7-C27F7A04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DE8D-2E63-48CC-95EE-BA2CF230B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6E52C-1C8A-40D1-8789-11A12CABF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2A195-2F60-4FD4-977C-51C907AD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F5CE-A3DE-4B16-AC46-913CD2A0AF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899F1-271A-4732-BBEB-E5476145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7EDFE-C39D-4BF0-92E5-0559BB10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514E-7677-43DC-80D7-E58252A6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7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57B7-8D9A-49C4-B653-D668DE0B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E497F-7FF6-45FC-B220-08DCCAD5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AE66F-9D51-4BA4-A751-76EABD3D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75921-9CE0-4330-877D-5BD1CF221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DF78B-73B7-4C50-93DF-B1DF30F77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866B8-8966-4805-B596-D77E9C87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F5CE-A3DE-4B16-AC46-913CD2A0AF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91FCA-FBF9-4A61-A7D5-035EFD02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09E79-F6A6-4FDA-82B1-E41B5F77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514E-7677-43DC-80D7-E58252A6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1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3C6F-4923-4C37-A312-58D6AAC3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9018E-2BEE-49A2-AA30-DA2672FC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F5CE-A3DE-4B16-AC46-913CD2A0AF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A4440-C807-4B28-9E12-19B1816C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7B55C-A82F-42E7-977F-82DF0F73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514E-7677-43DC-80D7-E58252A6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7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467D7-0587-41C9-AA60-12FEF89F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F5CE-A3DE-4B16-AC46-913CD2A0AF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AF579-6CE7-430D-A755-C7E46EFD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D4C3C-9219-4034-91BB-3464C68E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514E-7677-43DC-80D7-E58252A6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4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D86F-DE0F-480C-ACEC-EAA95C98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7741-6923-47C7-BD66-4B3164060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24AA-D1BC-4266-9759-64BB394DB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B34C-EFC5-4163-9FFF-E75C1F5D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F5CE-A3DE-4B16-AC46-913CD2A0AF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F744A-99C4-4124-9F20-7ECF2C9C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18903-31B5-45BE-AD33-C9A2CA06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514E-7677-43DC-80D7-E58252A6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1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F78A-0D2B-4A2A-A587-FE22AED1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80221-D21E-42A9-8590-34C99933D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7067B-4550-4350-BC9B-DEE78FDFA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ED440-9CDA-4848-B946-33F6C917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F5CE-A3DE-4B16-AC46-913CD2A0AF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91452-24C0-4D27-B46B-7B719597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487F3-02AE-48D9-9839-D5A3D086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514E-7677-43DC-80D7-E58252A6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8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7E146-984A-4765-A2B4-4232ABC0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57BA-573F-4E3D-99FE-ED6F1FA34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2076E-36AA-4243-B668-CC5C40303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F5CE-A3DE-4B16-AC46-913CD2A0AF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5CA4-9563-418F-9A1D-3CB4BD151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42CE6-9FA0-44D3-B1D0-89F7F9DF3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514E-7677-43DC-80D7-E58252A63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0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44C9-AF8C-4327-9949-B422F563E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Muhammad </a:t>
            </a:r>
            <a:r>
              <a:rPr lang="en-US" dirty="0" err="1"/>
              <a:t>jamil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79C69-D908-41C5-B418-8F1856629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Phone number:03172011460 </a:t>
            </a:r>
          </a:p>
        </p:txBody>
      </p:sp>
    </p:spTree>
    <p:extLst>
      <p:ext uri="{BB962C8B-B14F-4D97-AF65-F5344CB8AC3E}">
        <p14:creationId xmlns:p14="http://schemas.microsoft.com/office/powerpoint/2010/main" val="264425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Muhammad jamil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jamil </dc:title>
  <dc:creator>exam</dc:creator>
  <cp:lastModifiedBy>exam</cp:lastModifiedBy>
  <cp:revision>2</cp:revision>
  <dcterms:created xsi:type="dcterms:W3CDTF">2024-07-15T06:21:31Z</dcterms:created>
  <dcterms:modified xsi:type="dcterms:W3CDTF">2024-07-15T06:41:33Z</dcterms:modified>
</cp:coreProperties>
</file>