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 Semi-Bold" charset="1" panose="00000700000000000000"/>
      <p:regular r:id="rId23"/>
    </p:embeddedFont>
    <p:embeddedFont>
      <p:font typeface="Poppins" charset="1" panose="00000500000000000000"/>
      <p:regular r:id="rId24"/>
    </p:embeddedFont>
    <p:embeddedFont>
      <p:font typeface="Poppins Bold" charset="1" panose="00000800000000000000"/>
      <p:regular r:id="rId25"/>
    </p:embeddedFont>
    <p:embeddedFont>
      <p:font typeface="DM Sans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52792" y="-1009749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913785" cy="3113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0563" y="3491698"/>
            <a:ext cx="130668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DR  KOTTNIS HOSPITAL  APP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71132" y="7157252"/>
            <a:ext cx="6617965" cy="134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MUHAMMAD AHSAN ALI</a:t>
            </a:r>
          </a:p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MUHAMMAD JAWAD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77635" y="3113654"/>
            <a:ext cx="2927966" cy="5997895"/>
          </a:xfrm>
          <a:custGeom>
            <a:avLst/>
            <a:gdLst/>
            <a:ahLst/>
            <a:cxnLst/>
            <a:rect r="r" b="b" t="t" l="l"/>
            <a:pathLst>
              <a:path h="5997895" w="2927966">
                <a:moveTo>
                  <a:pt x="0" y="0"/>
                </a:moveTo>
                <a:lnTo>
                  <a:pt x="2927966" y="0"/>
                </a:lnTo>
                <a:lnTo>
                  <a:pt x="2927966" y="5997895"/>
                </a:lnTo>
                <a:lnTo>
                  <a:pt x="0" y="5997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74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Booked Appointment By Patient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30423" y="3126033"/>
            <a:ext cx="2811480" cy="5859439"/>
          </a:xfrm>
          <a:custGeom>
            <a:avLst/>
            <a:gdLst/>
            <a:ahLst/>
            <a:cxnLst/>
            <a:rect r="r" b="b" t="t" l="l"/>
            <a:pathLst>
              <a:path h="5859439" w="2811480">
                <a:moveTo>
                  <a:pt x="0" y="0"/>
                </a:moveTo>
                <a:lnTo>
                  <a:pt x="2811479" y="0"/>
                </a:lnTo>
                <a:lnTo>
                  <a:pt x="2811479" y="5859439"/>
                </a:lnTo>
                <a:lnTo>
                  <a:pt x="0" y="58594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74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 Appointments History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84732" y="3207579"/>
            <a:ext cx="2913773" cy="5810046"/>
          </a:xfrm>
          <a:custGeom>
            <a:avLst/>
            <a:gdLst/>
            <a:ahLst/>
            <a:cxnLst/>
            <a:rect r="r" b="b" t="t" l="l"/>
            <a:pathLst>
              <a:path h="5810046" w="2913773">
                <a:moveTo>
                  <a:pt x="0" y="0"/>
                </a:moveTo>
                <a:lnTo>
                  <a:pt x="2913772" y="0"/>
                </a:lnTo>
                <a:lnTo>
                  <a:pt x="2913772" y="5810046"/>
                </a:lnTo>
                <a:lnTo>
                  <a:pt x="0" y="5810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36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Doctors Details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30407" y="3171109"/>
            <a:ext cx="2822422" cy="5882985"/>
          </a:xfrm>
          <a:custGeom>
            <a:avLst/>
            <a:gdLst/>
            <a:ahLst/>
            <a:cxnLst/>
            <a:rect r="r" b="b" t="t" l="l"/>
            <a:pathLst>
              <a:path h="5882985" w="2822422">
                <a:moveTo>
                  <a:pt x="0" y="0"/>
                </a:moveTo>
                <a:lnTo>
                  <a:pt x="2822422" y="0"/>
                </a:lnTo>
                <a:lnTo>
                  <a:pt x="2822422" y="5882985"/>
                </a:lnTo>
                <a:lnTo>
                  <a:pt x="0" y="5882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36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Community Chat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18332" y="3208724"/>
            <a:ext cx="2646572" cy="5807755"/>
          </a:xfrm>
          <a:custGeom>
            <a:avLst/>
            <a:gdLst/>
            <a:ahLst/>
            <a:cxnLst/>
            <a:rect r="r" b="b" t="t" l="l"/>
            <a:pathLst>
              <a:path h="5807755" w="2646572">
                <a:moveTo>
                  <a:pt x="0" y="0"/>
                </a:moveTo>
                <a:lnTo>
                  <a:pt x="2646572" y="0"/>
                </a:lnTo>
                <a:lnTo>
                  <a:pt x="2646572" y="5807755"/>
                </a:lnTo>
                <a:lnTo>
                  <a:pt x="0" y="5807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36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Doctor Dashboard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83018" y="3142246"/>
            <a:ext cx="2717200" cy="5940711"/>
          </a:xfrm>
          <a:custGeom>
            <a:avLst/>
            <a:gdLst/>
            <a:ahLst/>
            <a:cxnLst/>
            <a:rect r="r" b="b" t="t" l="l"/>
            <a:pathLst>
              <a:path h="5940711" w="2717200">
                <a:moveTo>
                  <a:pt x="0" y="0"/>
                </a:moveTo>
                <a:lnTo>
                  <a:pt x="2717200" y="0"/>
                </a:lnTo>
                <a:lnTo>
                  <a:pt x="2717200" y="5940711"/>
                </a:lnTo>
                <a:lnTo>
                  <a:pt x="0" y="5940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74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Doctor Confirm Appointment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75161" y="3132788"/>
            <a:ext cx="2732914" cy="5959626"/>
          </a:xfrm>
          <a:custGeom>
            <a:avLst/>
            <a:gdLst/>
            <a:ahLst/>
            <a:cxnLst/>
            <a:rect r="r" b="b" t="t" l="l"/>
            <a:pathLst>
              <a:path h="5959626" w="2732914">
                <a:moveTo>
                  <a:pt x="0" y="0"/>
                </a:moveTo>
                <a:lnTo>
                  <a:pt x="2732914" y="0"/>
                </a:lnTo>
                <a:lnTo>
                  <a:pt x="2732914" y="5959627"/>
                </a:lnTo>
                <a:lnTo>
                  <a:pt x="0" y="59596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74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Cancelled/Confirmed Appointments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211719" y="3234370"/>
            <a:ext cx="2870730" cy="6156988"/>
          </a:xfrm>
          <a:custGeom>
            <a:avLst/>
            <a:gdLst/>
            <a:ahLst/>
            <a:cxnLst/>
            <a:rect r="r" b="b" t="t" l="l"/>
            <a:pathLst>
              <a:path h="6156988" w="2870730">
                <a:moveTo>
                  <a:pt x="0" y="0"/>
                </a:moveTo>
                <a:lnTo>
                  <a:pt x="2870730" y="0"/>
                </a:lnTo>
                <a:lnTo>
                  <a:pt x="2870730" y="6156988"/>
                </a:lnTo>
                <a:lnTo>
                  <a:pt x="0" y="6156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46" t="0" r="-171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49563" y="3121489"/>
            <a:ext cx="4795041" cy="6382750"/>
          </a:xfrm>
          <a:custGeom>
            <a:avLst/>
            <a:gdLst/>
            <a:ahLst/>
            <a:cxnLst/>
            <a:rect r="r" b="b" t="t" l="l"/>
            <a:pathLst>
              <a:path h="6382750" w="4795041">
                <a:moveTo>
                  <a:pt x="0" y="0"/>
                </a:moveTo>
                <a:lnTo>
                  <a:pt x="4795042" y="0"/>
                </a:lnTo>
                <a:lnTo>
                  <a:pt x="4795042" y="6382750"/>
                </a:lnTo>
                <a:lnTo>
                  <a:pt x="0" y="6382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81784" y="3920149"/>
            <a:ext cx="4148820" cy="1508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b="true" sz="1817" spc="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Kottnis was a indian Person  .He was a Doctor.He serve the peoples of china and india in world war 2 .He was the Heros of both Countries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931417" y="3323140"/>
            <a:ext cx="2826484" cy="5747471"/>
          </a:xfrm>
          <a:custGeom>
            <a:avLst/>
            <a:gdLst/>
            <a:ahLst/>
            <a:cxnLst/>
            <a:rect r="r" b="b" t="t" l="l"/>
            <a:pathLst>
              <a:path h="5747471" w="2826484">
                <a:moveTo>
                  <a:pt x="0" y="0"/>
                </a:moveTo>
                <a:lnTo>
                  <a:pt x="2826484" y="0"/>
                </a:lnTo>
                <a:lnTo>
                  <a:pt x="2826484" y="5747471"/>
                </a:lnTo>
                <a:lnTo>
                  <a:pt x="0" y="574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08338" y="3086964"/>
            <a:ext cx="4672641" cy="6219822"/>
          </a:xfrm>
          <a:custGeom>
            <a:avLst/>
            <a:gdLst/>
            <a:ahLst/>
            <a:cxnLst/>
            <a:rect r="r" b="b" t="t" l="l"/>
            <a:pathLst>
              <a:path h="6219822" w="4672641">
                <a:moveTo>
                  <a:pt x="0" y="0"/>
                </a:moveTo>
                <a:lnTo>
                  <a:pt x="4672641" y="0"/>
                </a:lnTo>
                <a:lnTo>
                  <a:pt x="4672641" y="6219822"/>
                </a:lnTo>
                <a:lnTo>
                  <a:pt x="0" y="62198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111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1"/>
              </a:lnSpc>
            </a:pPr>
            <a:r>
              <a:rPr lang="en-US" sz="2223" spc="13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Sign Up AS A Patient</a:t>
            </a:r>
          </a:p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 can sign up by using their valid email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032183" y="3038478"/>
            <a:ext cx="4672641" cy="6219822"/>
          </a:xfrm>
          <a:custGeom>
            <a:avLst/>
            <a:gdLst/>
            <a:ahLst/>
            <a:cxnLst/>
            <a:rect r="r" b="b" t="t" l="l"/>
            <a:pathLst>
              <a:path h="6219822" w="4672641">
                <a:moveTo>
                  <a:pt x="0" y="0"/>
                </a:moveTo>
                <a:lnTo>
                  <a:pt x="4672641" y="0"/>
                </a:lnTo>
                <a:lnTo>
                  <a:pt x="4672641" y="6219822"/>
                </a:lnTo>
                <a:lnTo>
                  <a:pt x="0" y="6219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28217" y="3224708"/>
            <a:ext cx="2864040" cy="5813804"/>
          </a:xfrm>
          <a:custGeom>
            <a:avLst/>
            <a:gdLst/>
            <a:ahLst/>
            <a:cxnLst/>
            <a:rect r="r" b="b" t="t" l="l"/>
            <a:pathLst>
              <a:path h="5813804" w="2864040">
                <a:moveTo>
                  <a:pt x="0" y="0"/>
                </a:moveTo>
                <a:lnTo>
                  <a:pt x="2864040" y="0"/>
                </a:lnTo>
                <a:lnTo>
                  <a:pt x="2864040" y="5813804"/>
                </a:lnTo>
                <a:lnTo>
                  <a:pt x="0" y="5813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245" r="0" b="-124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111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1"/>
              </a:lnSpc>
            </a:pPr>
            <a:r>
              <a:rPr lang="en-US" sz="2223" spc="133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Sign Up AS A Docttor</a:t>
            </a:r>
          </a:p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Doctor can sign up by using their valid email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06546" y="3125205"/>
            <a:ext cx="2863239" cy="5920896"/>
          </a:xfrm>
          <a:custGeom>
            <a:avLst/>
            <a:gdLst/>
            <a:ahLst/>
            <a:cxnLst/>
            <a:rect r="r" b="b" t="t" l="l"/>
            <a:pathLst>
              <a:path h="5920896" w="2863239">
                <a:moveTo>
                  <a:pt x="0" y="0"/>
                </a:moveTo>
                <a:lnTo>
                  <a:pt x="2863239" y="0"/>
                </a:lnTo>
                <a:lnTo>
                  <a:pt x="2863239" y="5920896"/>
                </a:lnTo>
                <a:lnTo>
                  <a:pt x="0" y="5920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1113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 home Screen where Pateint seen doctors and Book Appointment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66248" y="3056804"/>
            <a:ext cx="2950740" cy="6111594"/>
          </a:xfrm>
          <a:custGeom>
            <a:avLst/>
            <a:gdLst/>
            <a:ahLst/>
            <a:cxnLst/>
            <a:rect r="r" b="b" t="t" l="l"/>
            <a:pathLst>
              <a:path h="6111594" w="2950740">
                <a:moveTo>
                  <a:pt x="0" y="0"/>
                </a:moveTo>
                <a:lnTo>
                  <a:pt x="2950740" y="0"/>
                </a:lnTo>
                <a:lnTo>
                  <a:pt x="2950740" y="6111595"/>
                </a:lnTo>
                <a:lnTo>
                  <a:pt x="0" y="6111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36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 Profile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92047" y="3142748"/>
            <a:ext cx="2899143" cy="5939707"/>
          </a:xfrm>
          <a:custGeom>
            <a:avLst/>
            <a:gdLst/>
            <a:ahLst/>
            <a:cxnLst/>
            <a:rect r="r" b="b" t="t" l="l"/>
            <a:pathLst>
              <a:path h="5939707" w="2899143">
                <a:moveTo>
                  <a:pt x="0" y="0"/>
                </a:moveTo>
                <a:lnTo>
                  <a:pt x="2899142" y="0"/>
                </a:lnTo>
                <a:lnTo>
                  <a:pt x="2899142" y="5939707"/>
                </a:lnTo>
                <a:lnTo>
                  <a:pt x="0" y="5939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36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Change password of Profile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92047" y="3142748"/>
            <a:ext cx="2899143" cy="5939707"/>
          </a:xfrm>
          <a:custGeom>
            <a:avLst/>
            <a:gdLst/>
            <a:ahLst/>
            <a:cxnLst/>
            <a:rect r="r" b="b" t="t" l="l"/>
            <a:pathLst>
              <a:path h="5939707" w="2899143">
                <a:moveTo>
                  <a:pt x="0" y="0"/>
                </a:moveTo>
                <a:lnTo>
                  <a:pt x="2899142" y="0"/>
                </a:lnTo>
                <a:lnTo>
                  <a:pt x="2899142" y="5939707"/>
                </a:lnTo>
                <a:lnTo>
                  <a:pt x="0" y="5939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92047" y="3053836"/>
            <a:ext cx="2913110" cy="6117531"/>
          </a:xfrm>
          <a:custGeom>
            <a:avLst/>
            <a:gdLst/>
            <a:ahLst/>
            <a:cxnLst/>
            <a:rect r="r" b="b" t="t" l="l"/>
            <a:pathLst>
              <a:path h="6117531" w="2913110">
                <a:moveTo>
                  <a:pt x="0" y="0"/>
                </a:moveTo>
                <a:lnTo>
                  <a:pt x="2913110" y="0"/>
                </a:lnTo>
                <a:lnTo>
                  <a:pt x="2913110" y="6117531"/>
                </a:lnTo>
                <a:lnTo>
                  <a:pt x="0" y="61175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76366" y="3840872"/>
            <a:ext cx="4263301" cy="36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Patient Log out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788" y="-177024"/>
            <a:ext cx="7097803" cy="11057957"/>
          </a:xfrm>
          <a:custGeom>
            <a:avLst/>
            <a:gdLst/>
            <a:ahLst/>
            <a:cxnLst/>
            <a:rect r="r" b="b" t="t" l="l"/>
            <a:pathLst>
              <a:path h="11057957" w="7097803">
                <a:moveTo>
                  <a:pt x="0" y="0"/>
                </a:moveTo>
                <a:lnTo>
                  <a:pt x="7097803" y="0"/>
                </a:lnTo>
                <a:lnTo>
                  <a:pt x="7097803" y="11057957"/>
                </a:lnTo>
                <a:lnTo>
                  <a:pt x="0" y="11057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569" t="0" r="-22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14350" y="-177024"/>
            <a:ext cx="7454365" cy="10601584"/>
            <a:chOff x="0" y="0"/>
            <a:chExt cx="1963290" cy="27921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3290" cy="2792187"/>
            </a:xfrm>
            <a:custGeom>
              <a:avLst/>
              <a:gdLst/>
              <a:ahLst/>
              <a:cxnLst/>
              <a:rect r="r" b="b" t="t" l="l"/>
              <a:pathLst>
                <a:path h="2792187" w="1963290">
                  <a:moveTo>
                    <a:pt x="0" y="0"/>
                  </a:moveTo>
                  <a:lnTo>
                    <a:pt x="1963290" y="0"/>
                  </a:lnTo>
                  <a:lnTo>
                    <a:pt x="1963290" y="2792187"/>
                  </a:lnTo>
                  <a:lnTo>
                    <a:pt x="0" y="2792187"/>
                  </a:lnTo>
                  <a:close/>
                </a:path>
              </a:pathLst>
            </a:custGeom>
            <a:solidFill>
              <a:srgbClr val="AAD7D4">
                <a:alpha val="5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3290" cy="2830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652271" y="7656324"/>
            <a:ext cx="4845334" cy="582575"/>
            <a:chOff x="0" y="0"/>
            <a:chExt cx="1276137" cy="15343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76137" cy="153435"/>
            </a:xfrm>
            <a:custGeom>
              <a:avLst/>
              <a:gdLst/>
              <a:ahLst/>
              <a:cxnLst/>
              <a:rect r="r" b="b" t="t" l="l"/>
              <a:pathLst>
                <a:path h="153435" w="1276137">
                  <a:moveTo>
                    <a:pt x="76718" y="0"/>
                  </a:moveTo>
                  <a:lnTo>
                    <a:pt x="1199420" y="0"/>
                  </a:lnTo>
                  <a:cubicBezTo>
                    <a:pt x="1219767" y="0"/>
                    <a:pt x="1239280" y="8083"/>
                    <a:pt x="1253667" y="22470"/>
                  </a:cubicBezTo>
                  <a:cubicBezTo>
                    <a:pt x="1268055" y="36857"/>
                    <a:pt x="1276137" y="56371"/>
                    <a:pt x="1276137" y="76718"/>
                  </a:cubicBezTo>
                  <a:lnTo>
                    <a:pt x="1276137" y="76718"/>
                  </a:lnTo>
                  <a:cubicBezTo>
                    <a:pt x="1276137" y="97064"/>
                    <a:pt x="1268055" y="116578"/>
                    <a:pt x="1253667" y="130965"/>
                  </a:cubicBezTo>
                  <a:cubicBezTo>
                    <a:pt x="1239280" y="145353"/>
                    <a:pt x="1219767" y="153435"/>
                    <a:pt x="1199420" y="153435"/>
                  </a:cubicBezTo>
                  <a:lnTo>
                    <a:pt x="76718" y="153435"/>
                  </a:lnTo>
                  <a:cubicBezTo>
                    <a:pt x="56371" y="153435"/>
                    <a:pt x="36857" y="145353"/>
                    <a:pt x="22470" y="130965"/>
                  </a:cubicBezTo>
                  <a:cubicBezTo>
                    <a:pt x="8083" y="116578"/>
                    <a:pt x="0" y="97064"/>
                    <a:pt x="0" y="76718"/>
                  </a:cubicBezTo>
                  <a:lnTo>
                    <a:pt x="0" y="76718"/>
                  </a:lnTo>
                  <a:cubicBezTo>
                    <a:pt x="0" y="56371"/>
                    <a:pt x="8083" y="36857"/>
                    <a:pt x="22470" y="22470"/>
                  </a:cubicBezTo>
                  <a:cubicBezTo>
                    <a:pt x="36857" y="8083"/>
                    <a:pt x="56371" y="0"/>
                    <a:pt x="7671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76137" cy="191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978412" y="2966903"/>
            <a:ext cx="4726412" cy="6291397"/>
          </a:xfrm>
          <a:custGeom>
            <a:avLst/>
            <a:gdLst/>
            <a:ahLst/>
            <a:cxnLst/>
            <a:rect r="r" b="b" t="t" l="l"/>
            <a:pathLst>
              <a:path h="6291397" w="4726412">
                <a:moveTo>
                  <a:pt x="0" y="0"/>
                </a:moveTo>
                <a:lnTo>
                  <a:pt x="4726412" y="0"/>
                </a:lnTo>
                <a:lnTo>
                  <a:pt x="4726412" y="6291397"/>
                </a:lnTo>
                <a:lnTo>
                  <a:pt x="0" y="62913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13421" y="3199774"/>
            <a:ext cx="2914697" cy="5825655"/>
          </a:xfrm>
          <a:custGeom>
            <a:avLst/>
            <a:gdLst/>
            <a:ahLst/>
            <a:cxnLst/>
            <a:rect r="r" b="b" t="t" l="l"/>
            <a:pathLst>
              <a:path h="5825655" w="2914697">
                <a:moveTo>
                  <a:pt x="0" y="0"/>
                </a:moveTo>
                <a:lnTo>
                  <a:pt x="2914697" y="0"/>
                </a:lnTo>
                <a:lnTo>
                  <a:pt x="2914697" y="5825655"/>
                </a:lnTo>
                <a:lnTo>
                  <a:pt x="0" y="5825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20" r="0" b="-102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76366" y="1684097"/>
            <a:ext cx="10511634" cy="114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Dr Kottnis Hospital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76366" y="3840872"/>
            <a:ext cx="4263301" cy="741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1"/>
              </a:lnSpc>
              <a:spcBef>
                <a:spcPct val="0"/>
              </a:spcBef>
            </a:pPr>
            <a:r>
              <a:rPr lang="en-US" b="true" sz="2223" spc="1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Appointment Rules For Patient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93710" y="7792824"/>
            <a:ext cx="3007705" cy="319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5"/>
              </a:lnSpc>
            </a:pPr>
            <a:r>
              <a:rPr lang="en-US" sz="219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DKH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DAGqHC1tQLQ</dc:identifier>
  <dcterms:modified xsi:type="dcterms:W3CDTF">2011-08-01T06:04:30Z</dcterms:modified>
  <cp:revision>1</cp:revision>
  <dc:title>Blue Minimalist Project Presentation</dc:title>
</cp:coreProperties>
</file>