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</p:sldIdLst>
  <p:sldSz cx="9144000" cy="5143500" type="screen16x9"/>
  <p:notesSz cx="6858000" cy="9144000"/>
  <p:embeddedFontLst>
    <p:embeddedFont>
      <p:font typeface="Rubik" panose="020B0604020202020204" charset="-79"/>
      <p:regular r:id="rId16"/>
      <p:bold r:id="rId17"/>
      <p:italic r:id="rId18"/>
      <p:boldItalic r:id="rId19"/>
    </p:embeddedFont>
    <p:embeddedFont>
      <p:font typeface="Rubik SemiBold" panose="020B0604020202020204" charset="-79"/>
      <p:regular r:id="rId20"/>
      <p:bold r:id="rId21"/>
      <p:italic r:id="rId22"/>
      <p:boldItalic r:id="rId23"/>
    </p:embeddedFont>
    <p:embeddedFont>
      <p:font typeface="Rubik Light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hyperlink" Target="http://www.linkedin.com/in/muhammadjilha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muhammadjilham/VIX-IDX-Partners-Data-Engineer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folders/1hvm8TEs_IKWgZaoRJfeE-pjTCMaQggIi?usp=sharing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5766168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 smtClean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Engineer Test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975500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Project Based Internship </a:t>
            </a: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VIX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Muhammad Jilham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589700" y="4113630"/>
            <a:ext cx="3219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2000" b="1" i="1" dirty="0" smtClean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Tap Here to Connect My LinkedIn</a:t>
            </a:r>
            <a:endParaRPr sz="2000" b="1" i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33" y="-418799"/>
            <a:ext cx="1772108" cy="17721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3;p1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75898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/>
          <p:cNvSpPr txBox="1"/>
          <p:nvPr/>
        </p:nvSpPr>
        <p:spPr>
          <a:xfrm>
            <a:off x="383550" y="1001137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Query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menjalankan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Stored Procedure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dibuat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6" y="1401216"/>
            <a:ext cx="2351712" cy="427584"/>
          </a:xfrm>
          <a:prstGeom prst="rect">
            <a:avLst/>
          </a:prstGeom>
        </p:spPr>
      </p:pic>
      <p:sp>
        <p:nvSpPr>
          <p:cNvPr id="8" name="Google Shape;106;p17"/>
          <p:cNvSpPr txBox="1"/>
          <p:nvPr/>
        </p:nvSpPr>
        <p:spPr>
          <a:xfrm>
            <a:off x="510195" y="1828800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query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diatas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menentukan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parameter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StatusID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4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StatusOrder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Completed.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hasilnya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6" y="2444322"/>
            <a:ext cx="4706186" cy="13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 smtClean="0">
                <a:latin typeface="Rubik"/>
                <a:ea typeface="Rubik"/>
                <a:cs typeface="Rubik"/>
                <a:sym typeface="Rubik"/>
              </a:rPr>
              <a:t>Link file on below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dirty="0" err="1">
                <a:hlinkClick r:id="rId5"/>
              </a:rPr>
              <a:t>muhammadjilham</a:t>
            </a:r>
            <a:r>
              <a:rPr lang="en-US" dirty="0">
                <a:hlinkClick r:id="rId5"/>
              </a:rPr>
              <a:t>/VIX-IDX-Partners-Data-Engineer (github.com)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 smtClean="0">
                <a:latin typeface="Rubik"/>
                <a:ea typeface="Rubik"/>
                <a:cs typeface="Rubik"/>
                <a:sym typeface="Rubik"/>
              </a:rPr>
              <a:t>Link 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https://drive.google.com/drive/folders/1hvm8TEs_IKWgZaoRJfeE-pjTCMaQggIi?usp=sharing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43" y="3647221"/>
            <a:ext cx="1772108" cy="17721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977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858196" y="792590"/>
            <a:ext cx="271380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Rubik SemiBold"/>
                <a:ea typeface="Rubik SemiBold"/>
                <a:cs typeface="Rubik SemiBold"/>
                <a:sym typeface="Rubik SemiBold"/>
              </a:rPr>
              <a:t>Muhammad Jilham</a:t>
            </a:r>
            <a:endParaRPr sz="24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0" y="2307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Rubik"/>
                <a:ea typeface="Rubik"/>
                <a:cs typeface="Rubik"/>
                <a:sym typeface="Rubik"/>
              </a:rPr>
              <a:t>Shopiam.id | </a:t>
            </a:r>
            <a:r>
              <a:rPr lang="en" dirty="0" smtClean="0">
                <a:latin typeface="Rubik"/>
                <a:ea typeface="Rubik"/>
                <a:cs typeface="Rubik"/>
                <a:sym typeface="Rubik"/>
              </a:rPr>
              <a:t>Business Owner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Januari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2021 -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Sekarang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Rubik"/>
                <a:ea typeface="Rubik"/>
                <a:cs typeface="Rubik"/>
                <a:sym typeface="Rubik"/>
              </a:rPr>
              <a:t>Jual_Starrail.id | </a:t>
            </a:r>
            <a:r>
              <a:rPr lang="en" dirty="0" smtClean="0">
                <a:latin typeface="Rubik"/>
                <a:ea typeface="Rubik"/>
                <a:cs typeface="Rubik"/>
                <a:sym typeface="Rubik"/>
              </a:rPr>
              <a:t>Business Owner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April 2023 -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Sekarang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Rubik"/>
                <a:ea typeface="Rubik"/>
                <a:cs typeface="Rubik"/>
                <a:sym typeface="Rubik"/>
              </a:rPr>
              <a:t>ID/X Partners x Rakamin | </a:t>
            </a:r>
            <a:r>
              <a:rPr lang="en" dirty="0" smtClean="0">
                <a:latin typeface="Rubik"/>
                <a:ea typeface="Rubik"/>
                <a:cs typeface="Rubik"/>
                <a:sym typeface="Rubik"/>
              </a:rPr>
              <a:t>Data Engineer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 dirty="0" smtClean="0">
                <a:latin typeface="Rubik"/>
                <a:ea typeface="Rubik"/>
                <a:cs typeface="Rubik"/>
                <a:sym typeface="Rubik"/>
              </a:rPr>
              <a:t>Desember 2023 - Sekarang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0" y="2675617"/>
            <a:ext cx="45720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	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Seorang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Mahasiswa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jurusan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Sistem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Informasi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mempunyai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ketertarikan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dibidang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Analitik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, Database Administrator, Data Engineer,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Pengembangan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kapasitas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kemampuan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mengelola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database,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backup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restore database,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membersihkan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data,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manipulasi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data,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visualisasi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kedalam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bentuk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dashboard,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serta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berpengalaman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selama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2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mengembangkan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milik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pribadi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media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sosial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Instagram</a:t>
            </a:r>
            <a:endParaRPr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9550" r="-331" b="13071"/>
          <a:stretch/>
        </p:blipFill>
        <p:spPr>
          <a:xfrm>
            <a:off x="293009" y="500837"/>
            <a:ext cx="1434126" cy="1506807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504888" y="683098"/>
            <a:ext cx="4134223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83549" y="1673359"/>
            <a:ext cx="83769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Objektif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project yang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diberikan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oleh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ID/X Partners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restore 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database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database warehouse yang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Dimensional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dan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Fact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job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ETL </a:t>
            </a:r>
            <a:r>
              <a:rPr lang="en-US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talend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memindahkan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Staging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Data Warehouse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Stored Procedure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menampilkan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summary sales order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status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pengiriman</a:t>
            </a:r>
            <a:endParaRPr lang="en-US" dirty="0" smtClean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Rubik" panose="020B0604020202020204" charset="-79"/>
              <a:cs typeface="Rubik" panose="020B0604020202020204" charset="-79"/>
            </a:endParaRPr>
          </a:p>
          <a:p>
            <a:pPr algn="just"/>
            <a:endParaRPr lang="en-US" dirty="0" smtClean="0">
              <a:latin typeface="Rubik" panose="020B0604020202020204" charset="-79"/>
              <a:cs typeface="Rubik" panose="020B0604020202020204" charset="-79"/>
            </a:endParaRPr>
          </a:p>
          <a:p>
            <a:pPr algn="just"/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Software yang </a:t>
            </a: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digunakan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SQL Server Management Studio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>
                <a:latin typeface="Rubik" panose="020B0604020202020204" charset="-79"/>
                <a:cs typeface="Rubik" panose="020B0604020202020204" charset="-79"/>
              </a:rPr>
              <a:t>Talend</a:t>
            </a:r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 Open Studio</a:t>
            </a:r>
            <a:endParaRPr lang="en-US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227529" y="420392"/>
            <a:ext cx="2688941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latin typeface="Rubik"/>
                <a:ea typeface="Rubik"/>
                <a:cs typeface="Rubik"/>
                <a:sym typeface="Rubik"/>
              </a:rPr>
              <a:t>Progress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75898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602" y="1159025"/>
            <a:ext cx="83769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Hal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harus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memenuhi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objektivitas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projek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dikerjakan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mengunduh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database Staging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diberikan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restore database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di SQL Server Management Studio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menyelesaikan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1,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database Warehouse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DWH_Project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didalamnya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terdapat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3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Dimension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DimCustomer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DimProduct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DimStatus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Order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1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Fact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FactSalesOrder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sesuai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ketentuan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diberikan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Adapun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query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: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46" y="2851766"/>
            <a:ext cx="7407411" cy="2188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5;p17"/>
          <p:cNvPicPr preferRelativeResize="0"/>
          <p:nvPr/>
        </p:nvPicPr>
        <p:blipFill rotWithShape="1">
          <a:blip r:embed="rId2">
            <a:alphaModFix/>
          </a:blip>
          <a:srcRect t="5658" b="5649"/>
          <a:stretch/>
        </p:blipFill>
        <p:spPr>
          <a:xfrm>
            <a:off x="7317600" y="175898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/>
          <p:cNvSpPr txBox="1"/>
          <p:nvPr/>
        </p:nvSpPr>
        <p:spPr>
          <a:xfrm>
            <a:off x="340602" y="974193"/>
            <a:ext cx="8376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Dimension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Fact,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job design di software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Talend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. Hal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koneksi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database Staging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DWH_Project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SQL Server Management Studio.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terkoneksi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dilanjutkan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job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desain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masing-masing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kedua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dimana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database Staging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ebelah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kiri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sumber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database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DWH_Project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sebelah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kanan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 warehouse</a:t>
            </a:r>
          </a:p>
        </p:txBody>
      </p:sp>
      <p:sp>
        <p:nvSpPr>
          <p:cNvPr id="7" name="Google Shape;106;p17"/>
          <p:cNvSpPr txBox="1"/>
          <p:nvPr/>
        </p:nvSpPr>
        <p:spPr>
          <a:xfrm>
            <a:off x="681204" y="2431107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>
              <a:buFont typeface="+mj-lt"/>
              <a:buAutoNum type="alphaUcPeriod"/>
            </a:pP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customer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DimCustomer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52" y="2810799"/>
            <a:ext cx="4067175" cy="1028700"/>
          </a:xfrm>
          <a:prstGeom prst="rect">
            <a:avLst/>
          </a:prstGeom>
        </p:spPr>
      </p:pic>
      <p:sp>
        <p:nvSpPr>
          <p:cNvPr id="9" name="Google Shape;106;p17"/>
          <p:cNvSpPr txBox="1"/>
          <p:nvPr/>
        </p:nvSpPr>
        <p:spPr>
          <a:xfrm>
            <a:off x="1040352" y="3792952"/>
            <a:ext cx="767715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desain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job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transform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isi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FIrstName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LastName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kapital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depan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belakang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customer di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transform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kapital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fungsi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UPCASE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penggabungan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depan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belakang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operator +.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isi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: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11053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3;p1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75898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3096"/>
            <a:ext cx="9144000" cy="159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36" y="3140911"/>
            <a:ext cx="4772025" cy="1352550"/>
          </a:xfrm>
          <a:prstGeom prst="rect">
            <a:avLst/>
          </a:prstGeom>
        </p:spPr>
      </p:pic>
      <p:sp>
        <p:nvSpPr>
          <p:cNvPr id="6" name="Google Shape;106;p17"/>
          <p:cNvSpPr txBox="1"/>
          <p:nvPr/>
        </p:nvSpPr>
        <p:spPr>
          <a:xfrm>
            <a:off x="383550" y="2672701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Expression (syntax)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: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8239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3;p1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75898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6;p17"/>
          <p:cNvSpPr txBox="1"/>
          <p:nvPr/>
        </p:nvSpPr>
        <p:spPr>
          <a:xfrm>
            <a:off x="904941" y="1001137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>
              <a:buFont typeface="+mj-lt"/>
              <a:buAutoNum type="alphaUcPeriod" startAt="2"/>
            </a:pP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product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DimProduct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796" y="1342471"/>
            <a:ext cx="4048125" cy="1028700"/>
          </a:xfrm>
          <a:prstGeom prst="rect">
            <a:avLst/>
          </a:prstGeom>
        </p:spPr>
      </p:pic>
      <p:sp>
        <p:nvSpPr>
          <p:cNvPr id="9" name="Google Shape;106;p17"/>
          <p:cNvSpPr txBox="1"/>
          <p:nvPr/>
        </p:nvSpPr>
        <p:spPr>
          <a:xfrm>
            <a:off x="904941" y="2512465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>
              <a:buFont typeface="+mj-lt"/>
              <a:buAutoNum type="alphaUcPeriod" startAt="3"/>
            </a:pP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status_order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DimStatusOrder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321" y="2873254"/>
            <a:ext cx="4038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3;p1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75898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6;p17"/>
          <p:cNvSpPr txBox="1"/>
          <p:nvPr/>
        </p:nvSpPr>
        <p:spPr>
          <a:xfrm>
            <a:off x="904941" y="1001137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>
              <a:buFont typeface="+mj-lt"/>
              <a:buAutoNum type="alphaUcPeriod" startAt="4"/>
            </a:pP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sales_order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FactSalesOrder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21" y="1401216"/>
            <a:ext cx="4029075" cy="933450"/>
          </a:xfrm>
          <a:prstGeom prst="rect">
            <a:avLst/>
          </a:prstGeom>
        </p:spPr>
      </p:pic>
      <p:sp>
        <p:nvSpPr>
          <p:cNvPr id="11" name="Google Shape;106;p17"/>
          <p:cNvSpPr txBox="1"/>
          <p:nvPr/>
        </p:nvSpPr>
        <p:spPr>
          <a:xfrm>
            <a:off x="340602" y="2550110"/>
            <a:ext cx="83769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desain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job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menjalankannya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semua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database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sumber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(Staging)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berpindah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database warehouse (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DWH_Project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).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Maka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langkah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Stored Procedure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summary_order_status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Stored Procedure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join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antara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Fact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Dimension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menampilkan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syntax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pembuatannya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27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3;p1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5;p17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75898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6;p17"/>
          <p:cNvSpPr txBox="1"/>
          <p:nvPr/>
        </p:nvSpPr>
        <p:spPr>
          <a:xfrm>
            <a:off x="1138135" y="3298473"/>
            <a:ext cx="7622313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query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Stored Procedure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diatas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ditampilkan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OrderID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CustomerName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ProductName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, Quantity,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StatusOrder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FactSalesOrder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didefinisikan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a,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DimCustomer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didefinisikan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b,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DimProduct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didefinisikan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c,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DimStatusOrder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didefinisikan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huruf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d. Syntax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diatas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dijalankan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kondisi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StatusID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pada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FactSalesOrder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sama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parameter @</a:t>
            </a:r>
            <a:r>
              <a:rPr lang="en-US" dirty="0" err="1" smtClean="0">
                <a:latin typeface="Rubik"/>
                <a:ea typeface="Rubik"/>
                <a:cs typeface="Rubik"/>
                <a:sym typeface="Rubik"/>
              </a:rPr>
              <a:t>StatusID</a:t>
            </a:r>
            <a:r>
              <a:rPr lang="en-US" dirty="0" smtClean="0">
                <a:latin typeface="Rubik"/>
                <a:ea typeface="Rubik"/>
                <a:cs typeface="Rubik"/>
                <a:sym typeface="Rubik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262" y="717198"/>
            <a:ext cx="41814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17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569</Words>
  <Application>Microsoft Office PowerPoint</Application>
  <PresentationFormat>On-screen Show (16:9)</PresentationFormat>
  <Paragraphs>47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Rubik</vt:lpstr>
      <vt:lpstr>Rubik SemiBold</vt:lpstr>
      <vt:lpstr>Arial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arkurbae</dc:creator>
  <cp:lastModifiedBy>arkurbae</cp:lastModifiedBy>
  <cp:revision>38</cp:revision>
  <dcterms:modified xsi:type="dcterms:W3CDTF">2023-12-31T06:12:17Z</dcterms:modified>
</cp:coreProperties>
</file>