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2" r:id="rId2"/>
    <p:sldId id="256" r:id="rId3"/>
    <p:sldId id="257" r:id="rId4"/>
    <p:sldId id="258" r:id="rId5"/>
    <p:sldId id="259" r:id="rId6"/>
    <p:sldId id="260" r:id="rId7"/>
    <p:sldId id="261" r:id="rId8"/>
    <p:sldId id="263" r:id="rId9"/>
  </p:sldIdLst>
  <p:sldSz cx="20104100" cy="9588500"/>
  <p:notesSz cx="20104100" cy="9588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14"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2893695"/>
            <a:ext cx="17088486" cy="196024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5227320"/>
            <a:ext cx="14072870" cy="23336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32483" y="432483"/>
            <a:ext cx="19224625" cy="8449310"/>
          </a:xfrm>
          <a:custGeom>
            <a:avLst/>
            <a:gdLst/>
            <a:ahLst/>
            <a:cxnLst/>
            <a:rect l="l" t="t" r="r" b="b"/>
            <a:pathLst>
              <a:path w="19224625" h="8449310">
                <a:moveTo>
                  <a:pt x="19224545" y="8449238"/>
                </a:moveTo>
                <a:lnTo>
                  <a:pt x="0" y="8449238"/>
                </a:lnTo>
                <a:lnTo>
                  <a:pt x="0" y="0"/>
                </a:lnTo>
                <a:lnTo>
                  <a:pt x="19224545" y="0"/>
                </a:lnTo>
                <a:lnTo>
                  <a:pt x="19224545" y="8449238"/>
                </a:lnTo>
                <a:close/>
              </a:path>
            </a:pathLst>
          </a:custGeom>
          <a:solidFill>
            <a:srgbClr val="E5E5E5"/>
          </a:solidFill>
        </p:spPr>
        <p:txBody>
          <a:bodyPr wrap="square" lIns="0" tIns="0" rIns="0" bIns="0" rtlCol="0"/>
          <a:lstStyle/>
          <a:p>
            <a:endParaRPr/>
          </a:p>
        </p:txBody>
      </p:sp>
      <p:sp>
        <p:nvSpPr>
          <p:cNvPr id="17" name="bg object 17"/>
          <p:cNvSpPr/>
          <p:nvPr/>
        </p:nvSpPr>
        <p:spPr>
          <a:xfrm>
            <a:off x="11262954" y="3953765"/>
            <a:ext cx="7934959" cy="46355"/>
          </a:xfrm>
          <a:custGeom>
            <a:avLst/>
            <a:gdLst/>
            <a:ahLst/>
            <a:cxnLst/>
            <a:rect l="l" t="t" r="r" b="b"/>
            <a:pathLst>
              <a:path w="7934959" h="46354">
                <a:moveTo>
                  <a:pt x="0" y="0"/>
                </a:moveTo>
                <a:lnTo>
                  <a:pt x="0" y="45969"/>
                </a:lnTo>
              </a:path>
              <a:path w="7934959" h="46354">
                <a:moveTo>
                  <a:pt x="983752" y="0"/>
                </a:moveTo>
                <a:lnTo>
                  <a:pt x="983752" y="45969"/>
                </a:lnTo>
              </a:path>
              <a:path w="7934959" h="46354">
                <a:moveTo>
                  <a:pt x="1985892" y="0"/>
                </a:moveTo>
                <a:lnTo>
                  <a:pt x="1985892" y="45969"/>
                </a:lnTo>
              </a:path>
              <a:path w="7934959" h="46354">
                <a:moveTo>
                  <a:pt x="2978839" y="0"/>
                </a:moveTo>
                <a:lnTo>
                  <a:pt x="2978839" y="45969"/>
                </a:lnTo>
              </a:path>
              <a:path w="7934959" h="46354">
                <a:moveTo>
                  <a:pt x="3971785" y="0"/>
                </a:moveTo>
                <a:lnTo>
                  <a:pt x="3971785" y="45969"/>
                </a:lnTo>
              </a:path>
              <a:path w="7934959" h="46354">
                <a:moveTo>
                  <a:pt x="4946344" y="0"/>
                </a:moveTo>
                <a:lnTo>
                  <a:pt x="4946344" y="45969"/>
                </a:lnTo>
              </a:path>
              <a:path w="7934959" h="46354">
                <a:moveTo>
                  <a:pt x="5948484" y="0"/>
                </a:moveTo>
                <a:lnTo>
                  <a:pt x="5948484" y="45969"/>
                </a:lnTo>
              </a:path>
              <a:path w="7934959" h="46354">
                <a:moveTo>
                  <a:pt x="6941430" y="0"/>
                </a:moveTo>
                <a:lnTo>
                  <a:pt x="6941430" y="45969"/>
                </a:lnTo>
              </a:path>
              <a:path w="7934959" h="46354">
                <a:moveTo>
                  <a:pt x="7934377" y="0"/>
                </a:moveTo>
                <a:lnTo>
                  <a:pt x="7934377" y="45969"/>
                </a:lnTo>
              </a:path>
            </a:pathLst>
          </a:custGeom>
          <a:ln w="9193">
            <a:solidFill>
              <a:srgbClr val="F4F4F4"/>
            </a:solidFill>
          </a:ln>
        </p:spPr>
        <p:txBody>
          <a:bodyPr wrap="square" lIns="0" tIns="0" rIns="0" bIns="0" rtlCol="0"/>
          <a:lstStyle/>
          <a:p>
            <a:endParaRPr/>
          </a:p>
        </p:txBody>
      </p:sp>
      <p:sp>
        <p:nvSpPr>
          <p:cNvPr id="18" name="bg object 18"/>
          <p:cNvSpPr/>
          <p:nvPr/>
        </p:nvSpPr>
        <p:spPr>
          <a:xfrm>
            <a:off x="11589338" y="3962959"/>
            <a:ext cx="7943850" cy="0"/>
          </a:xfrm>
          <a:custGeom>
            <a:avLst/>
            <a:gdLst/>
            <a:ahLst/>
            <a:cxnLst/>
            <a:rect l="l" t="t" r="r" b="b"/>
            <a:pathLst>
              <a:path w="7943850">
                <a:moveTo>
                  <a:pt x="0" y="0"/>
                </a:moveTo>
                <a:lnTo>
                  <a:pt x="9193" y="0"/>
                </a:lnTo>
              </a:path>
              <a:path w="7943850">
                <a:moveTo>
                  <a:pt x="340176" y="0"/>
                </a:moveTo>
                <a:lnTo>
                  <a:pt x="349370" y="0"/>
                </a:lnTo>
              </a:path>
              <a:path w="7943850">
                <a:moveTo>
                  <a:pt x="992946" y="0"/>
                </a:moveTo>
                <a:lnTo>
                  <a:pt x="1002140" y="0"/>
                </a:lnTo>
              </a:path>
              <a:path w="7943850">
                <a:moveTo>
                  <a:pt x="1314734" y="0"/>
                </a:moveTo>
                <a:lnTo>
                  <a:pt x="1323928" y="0"/>
                </a:lnTo>
              </a:path>
              <a:path w="7943850">
                <a:moveTo>
                  <a:pt x="1976698" y="0"/>
                </a:moveTo>
                <a:lnTo>
                  <a:pt x="1985892" y="0"/>
                </a:lnTo>
              </a:path>
              <a:path w="7943850">
                <a:moveTo>
                  <a:pt x="2316874" y="0"/>
                </a:moveTo>
                <a:lnTo>
                  <a:pt x="2326068" y="0"/>
                </a:lnTo>
              </a:path>
              <a:path w="7943850">
                <a:moveTo>
                  <a:pt x="2978839" y="0"/>
                </a:moveTo>
                <a:lnTo>
                  <a:pt x="2988033" y="0"/>
                </a:lnTo>
              </a:path>
              <a:path w="7943850">
                <a:moveTo>
                  <a:pt x="3309821" y="0"/>
                </a:moveTo>
                <a:lnTo>
                  <a:pt x="3319015" y="0"/>
                </a:lnTo>
              </a:path>
              <a:path w="7943850">
                <a:moveTo>
                  <a:pt x="3971785" y="0"/>
                </a:moveTo>
                <a:lnTo>
                  <a:pt x="3980979" y="0"/>
                </a:lnTo>
              </a:path>
              <a:path w="7943850">
                <a:moveTo>
                  <a:pt x="4311961" y="0"/>
                </a:moveTo>
                <a:lnTo>
                  <a:pt x="4321155" y="0"/>
                </a:lnTo>
              </a:path>
              <a:path w="7943850">
                <a:moveTo>
                  <a:pt x="4955538" y="0"/>
                </a:moveTo>
                <a:lnTo>
                  <a:pt x="4964731" y="0"/>
                </a:lnTo>
              </a:path>
              <a:path w="7943850">
                <a:moveTo>
                  <a:pt x="5277326" y="0"/>
                </a:moveTo>
                <a:lnTo>
                  <a:pt x="5286520" y="0"/>
                </a:lnTo>
              </a:path>
              <a:path w="7943850">
                <a:moveTo>
                  <a:pt x="5939290" y="0"/>
                </a:moveTo>
                <a:lnTo>
                  <a:pt x="5948484" y="0"/>
                </a:lnTo>
              </a:path>
              <a:path w="7943850">
                <a:moveTo>
                  <a:pt x="6279466" y="0"/>
                </a:moveTo>
                <a:lnTo>
                  <a:pt x="6288660" y="0"/>
                </a:lnTo>
              </a:path>
              <a:path w="7943850">
                <a:moveTo>
                  <a:pt x="6941430" y="0"/>
                </a:moveTo>
                <a:lnTo>
                  <a:pt x="6950624" y="0"/>
                </a:lnTo>
              </a:path>
              <a:path w="7943850">
                <a:moveTo>
                  <a:pt x="7272412" y="0"/>
                </a:moveTo>
                <a:lnTo>
                  <a:pt x="7281606" y="0"/>
                </a:lnTo>
              </a:path>
              <a:path w="7943850">
                <a:moveTo>
                  <a:pt x="7934377" y="0"/>
                </a:moveTo>
                <a:lnTo>
                  <a:pt x="7943571" y="0"/>
                </a:lnTo>
              </a:path>
            </a:pathLst>
          </a:custGeom>
          <a:ln w="18387">
            <a:solidFill>
              <a:srgbClr val="F4F4F4"/>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300" b="1" i="0">
                <a:solidFill>
                  <a:srgbClr val="6666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rgbClr val="666666"/>
                </a:solidFill>
                <a:latin typeface="Arial"/>
                <a:cs typeface="Arial"/>
              </a:defRPr>
            </a:lvl1pPr>
          </a:lstStyle>
          <a:p>
            <a:endParaRPr/>
          </a:p>
        </p:txBody>
      </p:sp>
      <p:sp>
        <p:nvSpPr>
          <p:cNvPr id="3" name="Holder 3"/>
          <p:cNvSpPr>
            <a:spLocks noGrp="1"/>
          </p:cNvSpPr>
          <p:nvPr>
            <p:ph sz="half" idx="2"/>
          </p:nvPr>
        </p:nvSpPr>
        <p:spPr>
          <a:xfrm>
            <a:off x="1005205" y="2146935"/>
            <a:ext cx="8745284" cy="616077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146935"/>
            <a:ext cx="8745284" cy="616077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rgbClr val="6666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34071" y="434071"/>
            <a:ext cx="19221450" cy="8406765"/>
          </a:xfrm>
          <a:custGeom>
            <a:avLst/>
            <a:gdLst/>
            <a:ahLst/>
            <a:cxnLst/>
            <a:rect l="l" t="t" r="r" b="b"/>
            <a:pathLst>
              <a:path w="19221450" h="8406765">
                <a:moveTo>
                  <a:pt x="19221315" y="8406441"/>
                </a:moveTo>
                <a:lnTo>
                  <a:pt x="0" y="8406441"/>
                </a:lnTo>
                <a:lnTo>
                  <a:pt x="0" y="0"/>
                </a:lnTo>
                <a:lnTo>
                  <a:pt x="19221315" y="0"/>
                </a:lnTo>
                <a:lnTo>
                  <a:pt x="19221315" y="8406441"/>
                </a:lnTo>
                <a:close/>
              </a:path>
            </a:pathLst>
          </a:custGeom>
          <a:solidFill>
            <a:srgbClr val="E5E5E5"/>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801952" y="511722"/>
            <a:ext cx="4500195" cy="378459"/>
          </a:xfrm>
          <a:prstGeom prst="rect">
            <a:avLst/>
          </a:prstGeom>
        </p:spPr>
        <p:txBody>
          <a:bodyPr wrap="square" lIns="0" tIns="0" rIns="0" bIns="0">
            <a:spAutoFit/>
          </a:bodyPr>
          <a:lstStyle>
            <a:lvl1pPr>
              <a:defRPr sz="2300" b="1" i="0">
                <a:solidFill>
                  <a:srgbClr val="666666"/>
                </a:solidFill>
                <a:latin typeface="Arial"/>
                <a:cs typeface="Arial"/>
              </a:defRPr>
            </a:lvl1pPr>
          </a:lstStyle>
          <a:p>
            <a:endParaRPr/>
          </a:p>
        </p:txBody>
      </p:sp>
      <p:sp>
        <p:nvSpPr>
          <p:cNvPr id="3" name="Holder 3"/>
          <p:cNvSpPr>
            <a:spLocks noGrp="1"/>
          </p:cNvSpPr>
          <p:nvPr>
            <p:ph type="body" idx="1"/>
          </p:nvPr>
        </p:nvSpPr>
        <p:spPr>
          <a:xfrm>
            <a:off x="1005205" y="2146935"/>
            <a:ext cx="18093690" cy="616077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8681085"/>
            <a:ext cx="6433312" cy="4667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8681085"/>
            <a:ext cx="4623943" cy="4667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3/31/2023</a:t>
            </a:fld>
            <a:endParaRPr lang="en-US"/>
          </a:p>
        </p:txBody>
      </p:sp>
      <p:sp>
        <p:nvSpPr>
          <p:cNvPr id="6" name="Holder 6"/>
          <p:cNvSpPr>
            <a:spLocks noGrp="1"/>
          </p:cNvSpPr>
          <p:nvPr>
            <p:ph type="sldNum" sz="quarter" idx="7"/>
          </p:nvPr>
        </p:nvSpPr>
        <p:spPr>
          <a:xfrm>
            <a:off x="14474953" y="8681085"/>
            <a:ext cx="4623943" cy="46672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8FD9-8353-13A3-D1A6-B5F2CDA75ED2}"/>
              </a:ext>
            </a:extLst>
          </p:cNvPr>
          <p:cNvSpPr>
            <a:spLocks noGrp="1"/>
          </p:cNvSpPr>
          <p:nvPr>
            <p:ph type="title"/>
          </p:nvPr>
        </p:nvSpPr>
        <p:spPr>
          <a:xfrm>
            <a:off x="3308349" y="1136650"/>
            <a:ext cx="13487400" cy="830997"/>
          </a:xfrm>
        </p:spPr>
        <p:txBody>
          <a:bodyPr/>
          <a:lstStyle/>
          <a:p>
            <a:pPr algn="ctr"/>
            <a:r>
              <a:rPr lang="en-GB" sz="5400" dirty="0"/>
              <a:t>IOWA LIQUOR SALES</a:t>
            </a:r>
            <a:endParaRPr lang="en-ID" sz="5400" dirty="0"/>
          </a:p>
        </p:txBody>
      </p:sp>
      <p:sp>
        <p:nvSpPr>
          <p:cNvPr id="3" name="Text Placeholder 2">
            <a:extLst>
              <a:ext uri="{FF2B5EF4-FFF2-40B4-BE49-F238E27FC236}">
                <a16:creationId xmlns:a16="http://schemas.microsoft.com/office/drawing/2014/main" id="{7EA1512D-AB0A-BB9C-60C0-759C383E40D0}"/>
              </a:ext>
            </a:extLst>
          </p:cNvPr>
          <p:cNvSpPr>
            <a:spLocks noGrp="1"/>
          </p:cNvSpPr>
          <p:nvPr>
            <p:ph type="body" idx="1"/>
          </p:nvPr>
        </p:nvSpPr>
        <p:spPr>
          <a:xfrm>
            <a:off x="1005204" y="3117850"/>
            <a:ext cx="18093690" cy="3508653"/>
          </a:xfrm>
        </p:spPr>
        <p:txBody>
          <a:bodyPr/>
          <a:lstStyle/>
          <a:p>
            <a:pPr algn="just"/>
            <a:r>
              <a:rPr lang="en-GB" sz="3200" dirty="0"/>
              <a:t>This is Data Analyst project, it will display about liquor sales from retail stores in the state of Iowa for the past 2 years. This data will include information such as liquor type/category, sales volume, profit and store location.</a:t>
            </a:r>
          </a:p>
          <a:p>
            <a:pPr algn="just"/>
            <a:endParaRPr lang="en-GB" sz="3200" dirty="0"/>
          </a:p>
          <a:p>
            <a:pPr algn="just"/>
            <a:endParaRPr lang="en-GB" sz="3200" dirty="0"/>
          </a:p>
          <a:p>
            <a:pPr algn="just"/>
            <a:r>
              <a:rPr lang="en-GB" sz="3200" dirty="0"/>
              <a:t>The main goal of the project is to </a:t>
            </a:r>
            <a:r>
              <a:rPr lang="en-GB" sz="3200" dirty="0" err="1"/>
              <a:t>analyze</a:t>
            </a:r>
            <a:r>
              <a:rPr lang="en-GB" sz="3200" dirty="0"/>
              <a:t> the profits and trends of liquor sales in Iowa during 2021 and 2022. </a:t>
            </a:r>
          </a:p>
          <a:p>
            <a:pPr algn="just"/>
            <a:endParaRPr lang="en-GB" dirty="0"/>
          </a:p>
          <a:p>
            <a:pPr algn="just"/>
            <a:endParaRPr lang="en-ID" dirty="0"/>
          </a:p>
        </p:txBody>
      </p:sp>
    </p:spTree>
    <p:extLst>
      <p:ext uri="{BB962C8B-B14F-4D97-AF65-F5344CB8AC3E}">
        <p14:creationId xmlns:p14="http://schemas.microsoft.com/office/powerpoint/2010/main" val="2988734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930318" y="4023810"/>
            <a:ext cx="642620" cy="158115"/>
          </a:xfrm>
          <a:prstGeom prst="rect">
            <a:avLst/>
          </a:prstGeom>
        </p:spPr>
        <p:txBody>
          <a:bodyPr vert="horz" wrap="square" lIns="0" tIns="14604" rIns="0" bIns="0" rtlCol="0">
            <a:spAutoFit/>
          </a:bodyPr>
          <a:lstStyle/>
          <a:p>
            <a:pPr marL="12700">
              <a:lnSpc>
                <a:spcPct val="100000"/>
              </a:lnSpc>
              <a:spcBef>
                <a:spcPts val="114"/>
              </a:spcBef>
            </a:pPr>
            <a:r>
              <a:rPr sz="850" spc="70" dirty="0">
                <a:solidFill>
                  <a:srgbClr val="666666"/>
                </a:solidFill>
                <a:latin typeface="Verdana"/>
                <a:cs typeface="Verdana"/>
              </a:rPr>
              <a:t>M</a:t>
            </a:r>
            <a:r>
              <a:rPr sz="850" spc="-25" dirty="0">
                <a:solidFill>
                  <a:srgbClr val="666666"/>
                </a:solidFill>
                <a:latin typeface="Verdana"/>
                <a:cs typeface="Verdana"/>
              </a:rPr>
              <a:t>a</a:t>
            </a:r>
            <a:r>
              <a:rPr sz="850" spc="5" dirty="0">
                <a:solidFill>
                  <a:srgbClr val="666666"/>
                </a:solidFill>
                <a:latin typeface="Verdana"/>
                <a:cs typeface="Verdana"/>
              </a:rPr>
              <a:t>r</a:t>
            </a:r>
            <a:r>
              <a:rPr sz="850" spc="-35" dirty="0">
                <a:solidFill>
                  <a:srgbClr val="666666"/>
                </a:solidFill>
                <a:latin typeface="Verdana"/>
                <a:cs typeface="Verdana"/>
              </a:rPr>
              <a:t>c</a:t>
            </a:r>
            <a:r>
              <a:rPr sz="850" spc="-30" dirty="0">
                <a:solidFill>
                  <a:srgbClr val="666666"/>
                </a:solidFill>
                <a:latin typeface="Verdana"/>
                <a:cs typeface="Verdana"/>
              </a:rPr>
              <a:t>h</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0</a:t>
            </a:r>
            <a:endParaRPr sz="850">
              <a:latin typeface="Verdana"/>
              <a:cs typeface="Verdana"/>
            </a:endParaRPr>
          </a:p>
        </p:txBody>
      </p:sp>
      <p:sp>
        <p:nvSpPr>
          <p:cNvPr id="3" name="object 3"/>
          <p:cNvSpPr txBox="1"/>
          <p:nvPr/>
        </p:nvSpPr>
        <p:spPr>
          <a:xfrm>
            <a:off x="12969953" y="4023810"/>
            <a:ext cx="558165" cy="158115"/>
          </a:xfrm>
          <a:prstGeom prst="rect">
            <a:avLst/>
          </a:prstGeom>
        </p:spPr>
        <p:txBody>
          <a:bodyPr vert="horz" wrap="square" lIns="0" tIns="14604" rIns="0" bIns="0" rtlCol="0">
            <a:spAutoFit/>
          </a:bodyPr>
          <a:lstStyle/>
          <a:p>
            <a:pPr marL="12700">
              <a:lnSpc>
                <a:spcPct val="100000"/>
              </a:lnSpc>
              <a:spcBef>
                <a:spcPts val="114"/>
              </a:spcBef>
            </a:pPr>
            <a:r>
              <a:rPr sz="850" spc="25" dirty="0">
                <a:solidFill>
                  <a:srgbClr val="666666"/>
                </a:solidFill>
                <a:latin typeface="Verdana"/>
                <a:cs typeface="Verdana"/>
              </a:rPr>
              <a:t>J</a:t>
            </a:r>
            <a:r>
              <a:rPr sz="850" spc="-30" dirty="0">
                <a:solidFill>
                  <a:srgbClr val="666666"/>
                </a:solidFill>
                <a:latin typeface="Verdana"/>
                <a:cs typeface="Verdana"/>
              </a:rPr>
              <a:t>un</a:t>
            </a:r>
            <a:r>
              <a:rPr sz="850" spc="-25" dirty="0">
                <a:solidFill>
                  <a:srgbClr val="666666"/>
                </a:solidFill>
                <a:latin typeface="Verdana"/>
                <a:cs typeface="Verdana"/>
              </a:rPr>
              <a:t>e</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0</a:t>
            </a:r>
            <a:endParaRPr sz="850">
              <a:latin typeface="Verdana"/>
              <a:cs typeface="Verdana"/>
            </a:endParaRPr>
          </a:p>
        </p:txBody>
      </p:sp>
      <p:sp>
        <p:nvSpPr>
          <p:cNvPr id="4" name="object 4"/>
          <p:cNvSpPr txBox="1"/>
          <p:nvPr/>
        </p:nvSpPr>
        <p:spPr>
          <a:xfrm>
            <a:off x="13808039" y="4023810"/>
            <a:ext cx="886460" cy="158115"/>
          </a:xfrm>
          <a:prstGeom prst="rect">
            <a:avLst/>
          </a:prstGeom>
        </p:spPr>
        <p:txBody>
          <a:bodyPr vert="horz" wrap="square" lIns="0" tIns="14604" rIns="0" bIns="0" rtlCol="0">
            <a:spAutoFit/>
          </a:bodyPr>
          <a:lstStyle/>
          <a:p>
            <a:pPr marL="12700">
              <a:lnSpc>
                <a:spcPct val="100000"/>
              </a:lnSpc>
              <a:spcBef>
                <a:spcPts val="114"/>
              </a:spcBef>
            </a:pPr>
            <a:r>
              <a:rPr sz="850" spc="-70" dirty="0">
                <a:solidFill>
                  <a:srgbClr val="666666"/>
                </a:solidFill>
                <a:latin typeface="Verdana"/>
                <a:cs typeface="Verdana"/>
              </a:rPr>
              <a:t>S</a:t>
            </a:r>
            <a:r>
              <a:rPr sz="850" spc="-30" dirty="0">
                <a:solidFill>
                  <a:srgbClr val="666666"/>
                </a:solidFill>
                <a:latin typeface="Verdana"/>
                <a:cs typeface="Verdana"/>
              </a:rPr>
              <a:t>e</a:t>
            </a:r>
            <a:r>
              <a:rPr sz="850" spc="-20" dirty="0">
                <a:solidFill>
                  <a:srgbClr val="666666"/>
                </a:solidFill>
                <a:latin typeface="Verdana"/>
                <a:cs typeface="Verdana"/>
              </a:rPr>
              <a:t>p</a:t>
            </a:r>
            <a:r>
              <a:rPr sz="850" spc="35" dirty="0">
                <a:solidFill>
                  <a:srgbClr val="666666"/>
                </a:solidFill>
                <a:latin typeface="Verdana"/>
                <a:cs typeface="Verdana"/>
              </a:rPr>
              <a:t>t</a:t>
            </a:r>
            <a:r>
              <a:rPr sz="850" spc="-30" dirty="0">
                <a:solidFill>
                  <a:srgbClr val="666666"/>
                </a:solidFill>
                <a:latin typeface="Verdana"/>
                <a:cs typeface="Verdana"/>
              </a:rPr>
              <a:t>e</a:t>
            </a:r>
            <a:r>
              <a:rPr sz="850" spc="-70" dirty="0">
                <a:solidFill>
                  <a:srgbClr val="666666"/>
                </a:solidFill>
                <a:latin typeface="Verdana"/>
                <a:cs typeface="Verdana"/>
              </a:rPr>
              <a:t>m</a:t>
            </a:r>
            <a:r>
              <a:rPr sz="850" spc="-25" dirty="0">
                <a:solidFill>
                  <a:srgbClr val="666666"/>
                </a:solidFill>
                <a:latin typeface="Verdana"/>
                <a:cs typeface="Verdana"/>
              </a:rPr>
              <a:t>b</a:t>
            </a:r>
            <a:r>
              <a:rPr sz="850" spc="-30" dirty="0">
                <a:solidFill>
                  <a:srgbClr val="666666"/>
                </a:solidFill>
                <a:latin typeface="Verdana"/>
                <a:cs typeface="Verdana"/>
              </a:rPr>
              <a:t>e</a:t>
            </a:r>
            <a:r>
              <a:rPr sz="850" spc="10" dirty="0">
                <a:solidFill>
                  <a:srgbClr val="666666"/>
                </a:solidFill>
                <a:latin typeface="Verdana"/>
                <a:cs typeface="Verdana"/>
              </a:rPr>
              <a:t>r</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0</a:t>
            </a:r>
            <a:endParaRPr sz="850">
              <a:latin typeface="Verdana"/>
              <a:cs typeface="Verdana"/>
            </a:endParaRPr>
          </a:p>
        </p:txBody>
      </p:sp>
      <p:sp>
        <p:nvSpPr>
          <p:cNvPr id="5" name="object 5"/>
          <p:cNvSpPr txBox="1"/>
          <p:nvPr/>
        </p:nvSpPr>
        <p:spPr>
          <a:xfrm>
            <a:off x="14816642" y="4023810"/>
            <a:ext cx="1718945" cy="158115"/>
          </a:xfrm>
          <a:prstGeom prst="rect">
            <a:avLst/>
          </a:prstGeom>
        </p:spPr>
        <p:txBody>
          <a:bodyPr vert="horz" wrap="square" lIns="0" tIns="14604" rIns="0" bIns="0" rtlCol="0">
            <a:spAutoFit/>
          </a:bodyPr>
          <a:lstStyle/>
          <a:p>
            <a:pPr marL="12700">
              <a:lnSpc>
                <a:spcPct val="100000"/>
              </a:lnSpc>
              <a:spcBef>
                <a:spcPts val="114"/>
              </a:spcBef>
              <a:tabLst>
                <a:tab pos="1088390" algn="l"/>
              </a:tabLst>
            </a:pPr>
            <a:r>
              <a:rPr sz="850" spc="-60" dirty="0">
                <a:solidFill>
                  <a:srgbClr val="666666"/>
                </a:solidFill>
                <a:latin typeface="Verdana"/>
                <a:cs typeface="Verdana"/>
              </a:rPr>
              <a:t>D</a:t>
            </a:r>
            <a:r>
              <a:rPr sz="850" spc="-30" dirty="0">
                <a:solidFill>
                  <a:srgbClr val="666666"/>
                </a:solidFill>
                <a:latin typeface="Verdana"/>
                <a:cs typeface="Verdana"/>
              </a:rPr>
              <a:t>e</a:t>
            </a:r>
            <a:r>
              <a:rPr sz="850" spc="-35" dirty="0">
                <a:solidFill>
                  <a:srgbClr val="666666"/>
                </a:solidFill>
                <a:latin typeface="Verdana"/>
                <a:cs typeface="Verdana"/>
              </a:rPr>
              <a:t>c</a:t>
            </a:r>
            <a:r>
              <a:rPr sz="850" spc="-30" dirty="0">
                <a:solidFill>
                  <a:srgbClr val="666666"/>
                </a:solidFill>
                <a:latin typeface="Verdana"/>
                <a:cs typeface="Verdana"/>
              </a:rPr>
              <a:t>e</a:t>
            </a:r>
            <a:r>
              <a:rPr sz="850" spc="-70" dirty="0">
                <a:solidFill>
                  <a:srgbClr val="666666"/>
                </a:solidFill>
                <a:latin typeface="Verdana"/>
                <a:cs typeface="Verdana"/>
              </a:rPr>
              <a:t>m</a:t>
            </a:r>
            <a:r>
              <a:rPr sz="850" spc="-25" dirty="0">
                <a:solidFill>
                  <a:srgbClr val="666666"/>
                </a:solidFill>
                <a:latin typeface="Verdana"/>
                <a:cs typeface="Verdana"/>
              </a:rPr>
              <a:t>b</a:t>
            </a:r>
            <a:r>
              <a:rPr sz="850" spc="-30" dirty="0">
                <a:solidFill>
                  <a:srgbClr val="666666"/>
                </a:solidFill>
                <a:latin typeface="Verdana"/>
                <a:cs typeface="Verdana"/>
              </a:rPr>
              <a:t>e</a:t>
            </a:r>
            <a:r>
              <a:rPr sz="850" spc="10" dirty="0">
                <a:solidFill>
                  <a:srgbClr val="666666"/>
                </a:solidFill>
                <a:latin typeface="Verdana"/>
                <a:cs typeface="Verdana"/>
              </a:rPr>
              <a:t>r</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0</a:t>
            </a:r>
            <a:r>
              <a:rPr sz="850" dirty="0">
                <a:solidFill>
                  <a:srgbClr val="666666"/>
                </a:solidFill>
                <a:latin typeface="Verdana"/>
                <a:cs typeface="Verdana"/>
              </a:rPr>
              <a:t>	</a:t>
            </a:r>
            <a:r>
              <a:rPr sz="850" spc="70" dirty="0">
                <a:solidFill>
                  <a:srgbClr val="666666"/>
                </a:solidFill>
                <a:latin typeface="Verdana"/>
                <a:cs typeface="Verdana"/>
              </a:rPr>
              <a:t>M</a:t>
            </a:r>
            <a:r>
              <a:rPr sz="850" spc="-25" dirty="0">
                <a:solidFill>
                  <a:srgbClr val="666666"/>
                </a:solidFill>
                <a:latin typeface="Verdana"/>
                <a:cs typeface="Verdana"/>
              </a:rPr>
              <a:t>a</a:t>
            </a:r>
            <a:r>
              <a:rPr sz="850" spc="5" dirty="0">
                <a:solidFill>
                  <a:srgbClr val="666666"/>
                </a:solidFill>
                <a:latin typeface="Verdana"/>
                <a:cs typeface="Verdana"/>
              </a:rPr>
              <a:t>r</a:t>
            </a:r>
            <a:r>
              <a:rPr sz="850" spc="-35" dirty="0">
                <a:solidFill>
                  <a:srgbClr val="666666"/>
                </a:solidFill>
                <a:latin typeface="Verdana"/>
                <a:cs typeface="Verdana"/>
              </a:rPr>
              <a:t>c</a:t>
            </a:r>
            <a:r>
              <a:rPr sz="850" spc="-30" dirty="0">
                <a:solidFill>
                  <a:srgbClr val="666666"/>
                </a:solidFill>
                <a:latin typeface="Verdana"/>
                <a:cs typeface="Verdana"/>
              </a:rPr>
              <a:t>h</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1</a:t>
            </a:r>
            <a:endParaRPr sz="850">
              <a:latin typeface="Verdana"/>
              <a:cs typeface="Verdana"/>
            </a:endParaRPr>
          </a:p>
        </p:txBody>
      </p:sp>
      <p:sp>
        <p:nvSpPr>
          <p:cNvPr id="6" name="object 6"/>
          <p:cNvSpPr txBox="1"/>
          <p:nvPr/>
        </p:nvSpPr>
        <p:spPr>
          <a:xfrm>
            <a:off x="16932544" y="4023810"/>
            <a:ext cx="558165" cy="158115"/>
          </a:xfrm>
          <a:prstGeom prst="rect">
            <a:avLst/>
          </a:prstGeom>
        </p:spPr>
        <p:txBody>
          <a:bodyPr vert="horz" wrap="square" lIns="0" tIns="14604" rIns="0" bIns="0" rtlCol="0">
            <a:spAutoFit/>
          </a:bodyPr>
          <a:lstStyle/>
          <a:p>
            <a:pPr marL="12700">
              <a:lnSpc>
                <a:spcPct val="100000"/>
              </a:lnSpc>
              <a:spcBef>
                <a:spcPts val="114"/>
              </a:spcBef>
            </a:pPr>
            <a:r>
              <a:rPr sz="850" spc="25" dirty="0">
                <a:solidFill>
                  <a:srgbClr val="666666"/>
                </a:solidFill>
                <a:latin typeface="Verdana"/>
                <a:cs typeface="Verdana"/>
              </a:rPr>
              <a:t>J</a:t>
            </a:r>
            <a:r>
              <a:rPr sz="850" spc="-30" dirty="0">
                <a:solidFill>
                  <a:srgbClr val="666666"/>
                </a:solidFill>
                <a:latin typeface="Verdana"/>
                <a:cs typeface="Verdana"/>
              </a:rPr>
              <a:t>un</a:t>
            </a:r>
            <a:r>
              <a:rPr sz="850" spc="-25" dirty="0">
                <a:solidFill>
                  <a:srgbClr val="666666"/>
                </a:solidFill>
                <a:latin typeface="Verdana"/>
                <a:cs typeface="Verdana"/>
              </a:rPr>
              <a:t>e</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1</a:t>
            </a:r>
            <a:endParaRPr sz="850">
              <a:latin typeface="Verdana"/>
              <a:cs typeface="Verdana"/>
            </a:endParaRPr>
          </a:p>
        </p:txBody>
      </p:sp>
      <p:sp>
        <p:nvSpPr>
          <p:cNvPr id="7" name="object 7"/>
          <p:cNvSpPr txBox="1"/>
          <p:nvPr/>
        </p:nvSpPr>
        <p:spPr>
          <a:xfrm>
            <a:off x="17766033" y="4023810"/>
            <a:ext cx="886460" cy="158115"/>
          </a:xfrm>
          <a:prstGeom prst="rect">
            <a:avLst/>
          </a:prstGeom>
        </p:spPr>
        <p:txBody>
          <a:bodyPr vert="horz" wrap="square" lIns="0" tIns="14604" rIns="0" bIns="0" rtlCol="0">
            <a:spAutoFit/>
          </a:bodyPr>
          <a:lstStyle/>
          <a:p>
            <a:pPr marL="12700">
              <a:lnSpc>
                <a:spcPct val="100000"/>
              </a:lnSpc>
              <a:spcBef>
                <a:spcPts val="114"/>
              </a:spcBef>
            </a:pPr>
            <a:r>
              <a:rPr sz="850" spc="-70" dirty="0">
                <a:solidFill>
                  <a:srgbClr val="666666"/>
                </a:solidFill>
                <a:latin typeface="Verdana"/>
                <a:cs typeface="Verdana"/>
              </a:rPr>
              <a:t>S</a:t>
            </a:r>
            <a:r>
              <a:rPr sz="850" spc="-30" dirty="0">
                <a:solidFill>
                  <a:srgbClr val="666666"/>
                </a:solidFill>
                <a:latin typeface="Verdana"/>
                <a:cs typeface="Verdana"/>
              </a:rPr>
              <a:t>e</a:t>
            </a:r>
            <a:r>
              <a:rPr sz="850" spc="-20" dirty="0">
                <a:solidFill>
                  <a:srgbClr val="666666"/>
                </a:solidFill>
                <a:latin typeface="Verdana"/>
                <a:cs typeface="Verdana"/>
              </a:rPr>
              <a:t>p</a:t>
            </a:r>
            <a:r>
              <a:rPr sz="850" spc="35" dirty="0">
                <a:solidFill>
                  <a:srgbClr val="666666"/>
                </a:solidFill>
                <a:latin typeface="Verdana"/>
                <a:cs typeface="Verdana"/>
              </a:rPr>
              <a:t>t</a:t>
            </a:r>
            <a:r>
              <a:rPr sz="850" spc="-30" dirty="0">
                <a:solidFill>
                  <a:srgbClr val="666666"/>
                </a:solidFill>
                <a:latin typeface="Verdana"/>
                <a:cs typeface="Verdana"/>
              </a:rPr>
              <a:t>e</a:t>
            </a:r>
            <a:r>
              <a:rPr sz="850" spc="-70" dirty="0">
                <a:solidFill>
                  <a:srgbClr val="666666"/>
                </a:solidFill>
                <a:latin typeface="Verdana"/>
                <a:cs typeface="Verdana"/>
              </a:rPr>
              <a:t>m</a:t>
            </a:r>
            <a:r>
              <a:rPr sz="850" spc="-25" dirty="0">
                <a:solidFill>
                  <a:srgbClr val="666666"/>
                </a:solidFill>
                <a:latin typeface="Verdana"/>
                <a:cs typeface="Verdana"/>
              </a:rPr>
              <a:t>b</a:t>
            </a:r>
            <a:r>
              <a:rPr sz="850" spc="-30" dirty="0">
                <a:solidFill>
                  <a:srgbClr val="666666"/>
                </a:solidFill>
                <a:latin typeface="Verdana"/>
                <a:cs typeface="Verdana"/>
              </a:rPr>
              <a:t>e</a:t>
            </a:r>
            <a:r>
              <a:rPr sz="850" spc="10" dirty="0">
                <a:solidFill>
                  <a:srgbClr val="666666"/>
                </a:solidFill>
                <a:latin typeface="Verdana"/>
                <a:cs typeface="Verdana"/>
              </a:rPr>
              <a:t>r</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1</a:t>
            </a:r>
            <a:endParaRPr sz="850">
              <a:latin typeface="Verdana"/>
              <a:cs typeface="Verdana"/>
            </a:endParaRPr>
          </a:p>
        </p:txBody>
      </p:sp>
      <p:sp>
        <p:nvSpPr>
          <p:cNvPr id="8" name="object 8"/>
          <p:cNvSpPr txBox="1"/>
          <p:nvPr/>
        </p:nvSpPr>
        <p:spPr>
          <a:xfrm>
            <a:off x="18751653" y="4023810"/>
            <a:ext cx="836930" cy="158115"/>
          </a:xfrm>
          <a:prstGeom prst="rect">
            <a:avLst/>
          </a:prstGeom>
        </p:spPr>
        <p:txBody>
          <a:bodyPr vert="horz" wrap="square" lIns="0" tIns="14604" rIns="0" bIns="0" rtlCol="0">
            <a:spAutoFit/>
          </a:bodyPr>
          <a:lstStyle/>
          <a:p>
            <a:pPr marL="12700">
              <a:lnSpc>
                <a:spcPct val="100000"/>
              </a:lnSpc>
              <a:spcBef>
                <a:spcPts val="114"/>
              </a:spcBef>
            </a:pPr>
            <a:r>
              <a:rPr sz="850" spc="-60" dirty="0">
                <a:solidFill>
                  <a:srgbClr val="666666"/>
                </a:solidFill>
                <a:latin typeface="Verdana"/>
                <a:cs typeface="Verdana"/>
              </a:rPr>
              <a:t>D</a:t>
            </a:r>
            <a:r>
              <a:rPr sz="850" spc="-30" dirty="0">
                <a:solidFill>
                  <a:srgbClr val="666666"/>
                </a:solidFill>
                <a:latin typeface="Verdana"/>
                <a:cs typeface="Verdana"/>
              </a:rPr>
              <a:t>e</a:t>
            </a:r>
            <a:r>
              <a:rPr sz="850" spc="-35" dirty="0">
                <a:solidFill>
                  <a:srgbClr val="666666"/>
                </a:solidFill>
                <a:latin typeface="Verdana"/>
                <a:cs typeface="Verdana"/>
              </a:rPr>
              <a:t>c</a:t>
            </a:r>
            <a:r>
              <a:rPr sz="850" spc="-30" dirty="0">
                <a:solidFill>
                  <a:srgbClr val="666666"/>
                </a:solidFill>
                <a:latin typeface="Verdana"/>
                <a:cs typeface="Verdana"/>
              </a:rPr>
              <a:t>e</a:t>
            </a:r>
            <a:r>
              <a:rPr sz="850" spc="-70" dirty="0">
                <a:solidFill>
                  <a:srgbClr val="666666"/>
                </a:solidFill>
                <a:latin typeface="Verdana"/>
                <a:cs typeface="Verdana"/>
              </a:rPr>
              <a:t>m</a:t>
            </a:r>
            <a:r>
              <a:rPr sz="850" spc="-25" dirty="0">
                <a:solidFill>
                  <a:srgbClr val="666666"/>
                </a:solidFill>
                <a:latin typeface="Verdana"/>
                <a:cs typeface="Verdana"/>
              </a:rPr>
              <a:t>b</a:t>
            </a:r>
            <a:r>
              <a:rPr sz="850" spc="-30" dirty="0">
                <a:solidFill>
                  <a:srgbClr val="666666"/>
                </a:solidFill>
                <a:latin typeface="Verdana"/>
                <a:cs typeface="Verdana"/>
              </a:rPr>
              <a:t>e</a:t>
            </a:r>
            <a:r>
              <a:rPr sz="850" spc="10" dirty="0">
                <a:solidFill>
                  <a:srgbClr val="666666"/>
                </a:solidFill>
                <a:latin typeface="Verdana"/>
                <a:cs typeface="Verdana"/>
              </a:rPr>
              <a:t>r</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1</a:t>
            </a:r>
            <a:endParaRPr sz="850">
              <a:latin typeface="Verdana"/>
              <a:cs typeface="Verdana"/>
            </a:endParaRPr>
          </a:p>
        </p:txBody>
      </p:sp>
      <p:sp>
        <p:nvSpPr>
          <p:cNvPr id="9" name="object 9"/>
          <p:cNvSpPr txBox="1"/>
          <p:nvPr/>
        </p:nvSpPr>
        <p:spPr>
          <a:xfrm>
            <a:off x="15014457" y="4253659"/>
            <a:ext cx="772160" cy="158115"/>
          </a:xfrm>
          <a:prstGeom prst="rect">
            <a:avLst/>
          </a:prstGeom>
        </p:spPr>
        <p:txBody>
          <a:bodyPr vert="horz" wrap="square" lIns="0" tIns="14604" rIns="0" bIns="0" rtlCol="0">
            <a:spAutoFit/>
          </a:bodyPr>
          <a:lstStyle/>
          <a:p>
            <a:pPr marL="12700">
              <a:lnSpc>
                <a:spcPct val="100000"/>
              </a:lnSpc>
              <a:spcBef>
                <a:spcPts val="114"/>
              </a:spcBef>
            </a:pPr>
            <a:r>
              <a:rPr sz="850" spc="55" dirty="0">
                <a:solidFill>
                  <a:srgbClr val="333333"/>
                </a:solidFill>
                <a:latin typeface="Lucida Sans Unicode"/>
                <a:cs typeface="Lucida Sans Unicode"/>
              </a:rPr>
              <a:t>M</a:t>
            </a:r>
            <a:r>
              <a:rPr sz="850" spc="-25" dirty="0">
                <a:solidFill>
                  <a:srgbClr val="333333"/>
                </a:solidFill>
                <a:latin typeface="Lucida Sans Unicode"/>
                <a:cs typeface="Lucida Sans Unicode"/>
              </a:rPr>
              <a:t>o</a:t>
            </a:r>
            <a:r>
              <a:rPr sz="850" spc="-20" dirty="0">
                <a:solidFill>
                  <a:srgbClr val="333333"/>
                </a:solidFill>
                <a:latin typeface="Lucida Sans Unicode"/>
                <a:cs typeface="Lucida Sans Unicode"/>
              </a:rPr>
              <a:t>n</a:t>
            </a:r>
            <a:r>
              <a:rPr sz="850" spc="55" dirty="0">
                <a:solidFill>
                  <a:srgbClr val="333333"/>
                </a:solidFill>
                <a:latin typeface="Lucida Sans Unicode"/>
                <a:cs typeface="Lucida Sans Unicode"/>
              </a:rPr>
              <a:t>t</a:t>
            </a:r>
            <a:r>
              <a:rPr sz="850" spc="-20" dirty="0">
                <a:solidFill>
                  <a:srgbClr val="333333"/>
                </a:solidFill>
                <a:latin typeface="Lucida Sans Unicode"/>
                <a:cs typeface="Lucida Sans Unicode"/>
              </a:rPr>
              <a:t>h</a:t>
            </a:r>
            <a:r>
              <a:rPr sz="850" spc="-85" dirty="0">
                <a:solidFill>
                  <a:srgbClr val="333333"/>
                </a:solidFill>
                <a:latin typeface="Lucida Sans Unicode"/>
                <a:cs typeface="Lucida Sans Unicode"/>
              </a:rPr>
              <a:t> </a:t>
            </a:r>
            <a:r>
              <a:rPr sz="850" spc="-25" dirty="0">
                <a:solidFill>
                  <a:srgbClr val="333333"/>
                </a:solidFill>
                <a:latin typeface="Lucida Sans Unicode"/>
                <a:cs typeface="Lucida Sans Unicode"/>
              </a:rPr>
              <a:t>o</a:t>
            </a:r>
            <a:r>
              <a:rPr sz="850" spc="25" dirty="0">
                <a:solidFill>
                  <a:srgbClr val="333333"/>
                </a:solidFill>
                <a:latin typeface="Lucida Sans Unicode"/>
                <a:cs typeface="Lucida Sans Unicode"/>
              </a:rPr>
              <a:t>f</a:t>
            </a:r>
            <a:r>
              <a:rPr sz="850" spc="-85" dirty="0">
                <a:solidFill>
                  <a:srgbClr val="333333"/>
                </a:solidFill>
                <a:latin typeface="Lucida Sans Unicode"/>
                <a:cs typeface="Lucida Sans Unicode"/>
              </a:rPr>
              <a:t> </a:t>
            </a:r>
            <a:r>
              <a:rPr sz="850" spc="-40" dirty="0">
                <a:solidFill>
                  <a:srgbClr val="333333"/>
                </a:solidFill>
                <a:latin typeface="Lucida Sans Unicode"/>
                <a:cs typeface="Lucida Sans Unicode"/>
              </a:rPr>
              <a:t>D</a:t>
            </a:r>
            <a:r>
              <a:rPr sz="850" spc="15" dirty="0">
                <a:solidFill>
                  <a:srgbClr val="333333"/>
                </a:solidFill>
                <a:latin typeface="Lucida Sans Unicode"/>
                <a:cs typeface="Lucida Sans Unicode"/>
              </a:rPr>
              <a:t>a</a:t>
            </a:r>
            <a:r>
              <a:rPr sz="850" spc="55" dirty="0">
                <a:solidFill>
                  <a:srgbClr val="333333"/>
                </a:solidFill>
                <a:latin typeface="Lucida Sans Unicode"/>
                <a:cs typeface="Lucida Sans Unicode"/>
              </a:rPr>
              <a:t>t</a:t>
            </a:r>
            <a:r>
              <a:rPr sz="850" spc="5" dirty="0">
                <a:solidFill>
                  <a:srgbClr val="333333"/>
                </a:solidFill>
                <a:latin typeface="Lucida Sans Unicode"/>
                <a:cs typeface="Lucida Sans Unicode"/>
              </a:rPr>
              <a:t>e</a:t>
            </a:r>
            <a:endParaRPr sz="850">
              <a:latin typeface="Lucida Sans Unicode"/>
              <a:cs typeface="Lucida Sans Unicode"/>
            </a:endParaRPr>
          </a:p>
        </p:txBody>
      </p:sp>
      <p:sp>
        <p:nvSpPr>
          <p:cNvPr id="10" name="object 10"/>
          <p:cNvSpPr/>
          <p:nvPr/>
        </p:nvSpPr>
        <p:spPr>
          <a:xfrm>
            <a:off x="11161820" y="1572532"/>
            <a:ext cx="46355" cy="2381250"/>
          </a:xfrm>
          <a:custGeom>
            <a:avLst/>
            <a:gdLst/>
            <a:ahLst/>
            <a:cxnLst/>
            <a:rect l="l" t="t" r="r" b="b"/>
            <a:pathLst>
              <a:path w="46354" h="2381250">
                <a:moveTo>
                  <a:pt x="0" y="2381232"/>
                </a:moveTo>
                <a:lnTo>
                  <a:pt x="45969" y="2381232"/>
                </a:lnTo>
              </a:path>
              <a:path w="46354" h="2381250">
                <a:moveTo>
                  <a:pt x="0" y="1783625"/>
                </a:moveTo>
                <a:lnTo>
                  <a:pt x="45969" y="1783625"/>
                </a:lnTo>
              </a:path>
              <a:path w="46354" h="2381250">
                <a:moveTo>
                  <a:pt x="0" y="1195213"/>
                </a:moveTo>
                <a:lnTo>
                  <a:pt x="45969" y="1195213"/>
                </a:lnTo>
              </a:path>
              <a:path w="46354" h="2381250">
                <a:moveTo>
                  <a:pt x="0" y="597606"/>
                </a:moveTo>
                <a:lnTo>
                  <a:pt x="45969" y="597606"/>
                </a:lnTo>
              </a:path>
              <a:path w="46354" h="2381250">
                <a:moveTo>
                  <a:pt x="0" y="0"/>
                </a:moveTo>
                <a:lnTo>
                  <a:pt x="45969" y="0"/>
                </a:lnTo>
              </a:path>
            </a:pathLst>
          </a:custGeom>
          <a:ln w="9193">
            <a:solidFill>
              <a:srgbClr val="F4F4F4"/>
            </a:solidFill>
          </a:ln>
        </p:spPr>
        <p:txBody>
          <a:bodyPr wrap="square" lIns="0" tIns="0" rIns="0" bIns="0" rtlCol="0"/>
          <a:lstStyle/>
          <a:p>
            <a:endParaRPr/>
          </a:p>
        </p:txBody>
      </p:sp>
      <p:sp>
        <p:nvSpPr>
          <p:cNvPr id="11" name="object 11"/>
          <p:cNvSpPr txBox="1"/>
          <p:nvPr/>
        </p:nvSpPr>
        <p:spPr>
          <a:xfrm>
            <a:off x="10964092" y="3793961"/>
            <a:ext cx="192405" cy="158115"/>
          </a:xfrm>
          <a:prstGeom prst="rect">
            <a:avLst/>
          </a:prstGeom>
        </p:spPr>
        <p:txBody>
          <a:bodyPr vert="horz" wrap="square" lIns="0" tIns="14604" rIns="0" bIns="0" rtlCol="0">
            <a:spAutoFit/>
          </a:bodyPr>
          <a:lstStyle/>
          <a:p>
            <a:pPr marL="12700">
              <a:lnSpc>
                <a:spcPct val="100000"/>
              </a:lnSpc>
              <a:spcBef>
                <a:spcPts val="114"/>
              </a:spcBef>
            </a:pPr>
            <a:r>
              <a:rPr sz="850" spc="-25" dirty="0">
                <a:solidFill>
                  <a:srgbClr val="666666"/>
                </a:solidFill>
                <a:latin typeface="Verdana"/>
                <a:cs typeface="Verdana"/>
              </a:rPr>
              <a:t>0</a:t>
            </a:r>
            <a:r>
              <a:rPr sz="850" spc="75" dirty="0">
                <a:solidFill>
                  <a:srgbClr val="666666"/>
                </a:solidFill>
                <a:latin typeface="Verdana"/>
                <a:cs typeface="Verdana"/>
              </a:rPr>
              <a:t>M</a:t>
            </a:r>
            <a:endParaRPr sz="850">
              <a:latin typeface="Verdana"/>
              <a:cs typeface="Verdana"/>
            </a:endParaRPr>
          </a:p>
        </p:txBody>
      </p:sp>
      <p:sp>
        <p:nvSpPr>
          <p:cNvPr id="12" name="object 12"/>
          <p:cNvSpPr txBox="1"/>
          <p:nvPr/>
        </p:nvSpPr>
        <p:spPr>
          <a:xfrm>
            <a:off x="10964092" y="3279101"/>
            <a:ext cx="192405" cy="158115"/>
          </a:xfrm>
          <a:prstGeom prst="rect">
            <a:avLst/>
          </a:prstGeom>
        </p:spPr>
        <p:txBody>
          <a:bodyPr vert="horz" wrap="square" lIns="0" tIns="14604" rIns="0" bIns="0" rtlCol="0">
            <a:spAutoFit/>
          </a:bodyPr>
          <a:lstStyle/>
          <a:p>
            <a:pPr marL="12700">
              <a:lnSpc>
                <a:spcPct val="100000"/>
              </a:lnSpc>
              <a:spcBef>
                <a:spcPts val="114"/>
              </a:spcBef>
            </a:pPr>
            <a:r>
              <a:rPr sz="850" spc="-25" dirty="0">
                <a:solidFill>
                  <a:srgbClr val="666666"/>
                </a:solidFill>
                <a:latin typeface="Verdana"/>
                <a:cs typeface="Verdana"/>
              </a:rPr>
              <a:t>2</a:t>
            </a:r>
            <a:r>
              <a:rPr sz="850" spc="75" dirty="0">
                <a:solidFill>
                  <a:srgbClr val="666666"/>
                </a:solidFill>
                <a:latin typeface="Verdana"/>
                <a:cs typeface="Verdana"/>
              </a:rPr>
              <a:t>M</a:t>
            </a:r>
            <a:endParaRPr sz="850">
              <a:latin typeface="Verdana"/>
              <a:cs typeface="Verdana"/>
            </a:endParaRPr>
          </a:p>
        </p:txBody>
      </p:sp>
      <p:sp>
        <p:nvSpPr>
          <p:cNvPr id="13" name="object 13"/>
          <p:cNvSpPr txBox="1"/>
          <p:nvPr/>
        </p:nvSpPr>
        <p:spPr>
          <a:xfrm>
            <a:off x="10964092" y="2093081"/>
            <a:ext cx="192405" cy="158115"/>
          </a:xfrm>
          <a:prstGeom prst="rect">
            <a:avLst/>
          </a:prstGeom>
        </p:spPr>
        <p:txBody>
          <a:bodyPr vert="horz" wrap="square" lIns="0" tIns="14604" rIns="0" bIns="0" rtlCol="0">
            <a:spAutoFit/>
          </a:bodyPr>
          <a:lstStyle/>
          <a:p>
            <a:pPr marL="12700">
              <a:lnSpc>
                <a:spcPct val="100000"/>
              </a:lnSpc>
              <a:spcBef>
                <a:spcPts val="114"/>
              </a:spcBef>
            </a:pPr>
            <a:r>
              <a:rPr sz="850" spc="-25" dirty="0">
                <a:solidFill>
                  <a:srgbClr val="666666"/>
                </a:solidFill>
                <a:latin typeface="Verdana"/>
                <a:cs typeface="Verdana"/>
              </a:rPr>
              <a:t>6</a:t>
            </a:r>
            <a:r>
              <a:rPr sz="850" spc="75" dirty="0">
                <a:solidFill>
                  <a:srgbClr val="666666"/>
                </a:solidFill>
                <a:latin typeface="Verdana"/>
                <a:cs typeface="Verdana"/>
              </a:rPr>
              <a:t>M</a:t>
            </a:r>
            <a:endParaRPr sz="850">
              <a:latin typeface="Verdana"/>
              <a:cs typeface="Verdana"/>
            </a:endParaRPr>
          </a:p>
        </p:txBody>
      </p:sp>
      <p:sp>
        <p:nvSpPr>
          <p:cNvPr id="14" name="object 14"/>
          <p:cNvSpPr txBox="1"/>
          <p:nvPr/>
        </p:nvSpPr>
        <p:spPr>
          <a:xfrm>
            <a:off x="10964092" y="1495475"/>
            <a:ext cx="192405" cy="158115"/>
          </a:xfrm>
          <a:prstGeom prst="rect">
            <a:avLst/>
          </a:prstGeom>
        </p:spPr>
        <p:txBody>
          <a:bodyPr vert="horz" wrap="square" lIns="0" tIns="14604" rIns="0" bIns="0" rtlCol="0">
            <a:spAutoFit/>
          </a:bodyPr>
          <a:lstStyle/>
          <a:p>
            <a:pPr marL="12700">
              <a:lnSpc>
                <a:spcPct val="100000"/>
              </a:lnSpc>
              <a:spcBef>
                <a:spcPts val="114"/>
              </a:spcBef>
            </a:pPr>
            <a:r>
              <a:rPr sz="850" spc="-25" dirty="0">
                <a:solidFill>
                  <a:srgbClr val="666666"/>
                </a:solidFill>
                <a:latin typeface="Verdana"/>
                <a:cs typeface="Verdana"/>
              </a:rPr>
              <a:t>8</a:t>
            </a:r>
            <a:r>
              <a:rPr sz="850" spc="75" dirty="0">
                <a:solidFill>
                  <a:srgbClr val="666666"/>
                </a:solidFill>
                <a:latin typeface="Verdana"/>
                <a:cs typeface="Verdana"/>
              </a:rPr>
              <a:t>M</a:t>
            </a:r>
            <a:endParaRPr sz="850">
              <a:latin typeface="Verdana"/>
              <a:cs typeface="Verdana"/>
            </a:endParaRPr>
          </a:p>
        </p:txBody>
      </p:sp>
      <p:sp>
        <p:nvSpPr>
          <p:cNvPr id="15" name="object 15"/>
          <p:cNvSpPr txBox="1"/>
          <p:nvPr/>
        </p:nvSpPr>
        <p:spPr>
          <a:xfrm>
            <a:off x="10711439" y="2322463"/>
            <a:ext cx="135890" cy="642620"/>
          </a:xfrm>
          <a:prstGeom prst="rect">
            <a:avLst/>
          </a:prstGeom>
        </p:spPr>
        <p:txBody>
          <a:bodyPr vert="vert270" wrap="square" lIns="0" tIns="0" rIns="0" bIns="0" rtlCol="0">
            <a:spAutoFit/>
          </a:bodyPr>
          <a:lstStyle/>
          <a:p>
            <a:pPr marL="12700">
              <a:lnSpc>
                <a:spcPts val="965"/>
              </a:lnSpc>
            </a:pPr>
            <a:r>
              <a:rPr sz="850" spc="-5" dirty="0">
                <a:solidFill>
                  <a:srgbClr val="333333"/>
                </a:solidFill>
                <a:latin typeface="Lucida Sans Unicode"/>
                <a:cs typeface="Lucida Sans Unicode"/>
              </a:rPr>
              <a:t>Sal</a:t>
            </a:r>
            <a:r>
              <a:rPr sz="850" dirty="0">
                <a:solidFill>
                  <a:srgbClr val="333333"/>
                </a:solidFill>
                <a:latin typeface="Lucida Sans Unicode"/>
                <a:cs typeface="Lucida Sans Unicode"/>
              </a:rPr>
              <a:t>e</a:t>
            </a:r>
            <a:r>
              <a:rPr sz="850" spc="-85" dirty="0">
                <a:solidFill>
                  <a:srgbClr val="333333"/>
                </a:solidFill>
                <a:latin typeface="Lucida Sans Unicode"/>
                <a:cs typeface="Lucida Sans Unicode"/>
              </a:rPr>
              <a:t> </a:t>
            </a:r>
            <a:r>
              <a:rPr sz="850" spc="-5" dirty="0">
                <a:solidFill>
                  <a:srgbClr val="333333"/>
                </a:solidFill>
                <a:latin typeface="Lucida Sans Unicode"/>
                <a:cs typeface="Lucida Sans Unicode"/>
              </a:rPr>
              <a:t>Dollar</a:t>
            </a:r>
            <a:r>
              <a:rPr sz="850" dirty="0">
                <a:solidFill>
                  <a:srgbClr val="333333"/>
                </a:solidFill>
                <a:latin typeface="Lucida Sans Unicode"/>
                <a:cs typeface="Lucida Sans Unicode"/>
              </a:rPr>
              <a:t>s</a:t>
            </a:r>
            <a:endParaRPr sz="850">
              <a:latin typeface="Lucida Sans Unicode"/>
              <a:cs typeface="Lucida Sans Unicode"/>
            </a:endParaRPr>
          </a:p>
        </p:txBody>
      </p:sp>
      <p:grpSp>
        <p:nvGrpSpPr>
          <p:cNvPr id="16" name="object 16"/>
          <p:cNvGrpSpPr/>
          <p:nvPr/>
        </p:nvGrpSpPr>
        <p:grpSpPr>
          <a:xfrm>
            <a:off x="11203027" y="1465926"/>
            <a:ext cx="8394700" cy="2493010"/>
            <a:chOff x="11203027" y="1465926"/>
            <a:chExt cx="8394700" cy="2493010"/>
          </a:xfrm>
        </p:grpSpPr>
        <p:sp>
          <p:nvSpPr>
            <p:cNvPr id="17" name="object 17"/>
            <p:cNvSpPr/>
            <p:nvPr/>
          </p:nvSpPr>
          <p:spPr>
            <a:xfrm>
              <a:off x="11207790" y="1572532"/>
              <a:ext cx="8385175" cy="1783714"/>
            </a:xfrm>
            <a:custGeom>
              <a:avLst/>
              <a:gdLst/>
              <a:ahLst/>
              <a:cxnLst/>
              <a:rect l="l" t="t" r="r" b="b"/>
              <a:pathLst>
                <a:path w="8385175" h="1783714">
                  <a:moveTo>
                    <a:pt x="0" y="1783625"/>
                  </a:moveTo>
                  <a:lnTo>
                    <a:pt x="8384880" y="1783625"/>
                  </a:lnTo>
                </a:path>
                <a:path w="8385175" h="1783714">
                  <a:moveTo>
                    <a:pt x="0" y="1195213"/>
                  </a:moveTo>
                  <a:lnTo>
                    <a:pt x="8384880" y="1195213"/>
                  </a:lnTo>
                </a:path>
                <a:path w="8385175" h="1783714">
                  <a:moveTo>
                    <a:pt x="0" y="597606"/>
                  </a:moveTo>
                  <a:lnTo>
                    <a:pt x="8384880" y="597606"/>
                  </a:lnTo>
                </a:path>
                <a:path w="8385175" h="1783714">
                  <a:moveTo>
                    <a:pt x="0" y="0"/>
                  </a:moveTo>
                  <a:lnTo>
                    <a:pt x="8384880" y="0"/>
                  </a:lnTo>
                </a:path>
              </a:pathLst>
            </a:custGeom>
            <a:ln w="9193">
              <a:solidFill>
                <a:srgbClr val="F1F1F1"/>
              </a:solidFill>
            </a:ln>
          </p:spPr>
          <p:txBody>
            <a:bodyPr wrap="square" lIns="0" tIns="0" rIns="0" bIns="0" rtlCol="0"/>
            <a:lstStyle/>
            <a:p>
              <a:endParaRPr/>
            </a:p>
          </p:txBody>
        </p:sp>
        <p:sp>
          <p:nvSpPr>
            <p:cNvPr id="18" name="object 18"/>
            <p:cNvSpPr/>
            <p:nvPr/>
          </p:nvSpPr>
          <p:spPr>
            <a:xfrm>
              <a:off x="11207790" y="3953765"/>
              <a:ext cx="8385175" cy="0"/>
            </a:xfrm>
            <a:custGeom>
              <a:avLst/>
              <a:gdLst/>
              <a:ahLst/>
              <a:cxnLst/>
              <a:rect l="l" t="t" r="r" b="b"/>
              <a:pathLst>
                <a:path w="8385175">
                  <a:moveTo>
                    <a:pt x="0" y="0"/>
                  </a:moveTo>
                  <a:lnTo>
                    <a:pt x="8384880" y="0"/>
                  </a:lnTo>
                </a:path>
              </a:pathLst>
            </a:custGeom>
            <a:ln w="9193">
              <a:solidFill>
                <a:srgbClr val="CACACA"/>
              </a:solidFill>
              <a:prstDash val="dot"/>
            </a:ln>
          </p:spPr>
          <p:txBody>
            <a:bodyPr wrap="square" lIns="0" tIns="0" rIns="0" bIns="0" rtlCol="0"/>
            <a:lstStyle/>
            <a:p>
              <a:endParaRPr/>
            </a:p>
          </p:txBody>
        </p:sp>
        <p:sp>
          <p:nvSpPr>
            <p:cNvPr id="19" name="object 19"/>
            <p:cNvSpPr/>
            <p:nvPr/>
          </p:nvSpPr>
          <p:spPr>
            <a:xfrm>
              <a:off x="11606055" y="1493508"/>
              <a:ext cx="7597775" cy="817880"/>
            </a:xfrm>
            <a:custGeom>
              <a:avLst/>
              <a:gdLst/>
              <a:ahLst/>
              <a:cxnLst/>
              <a:rect l="l" t="t" r="r" b="b"/>
              <a:pathLst>
                <a:path w="7597775" h="817880">
                  <a:moveTo>
                    <a:pt x="0" y="591948"/>
                  </a:moveTo>
                  <a:lnTo>
                    <a:pt x="336462" y="817409"/>
                  </a:lnTo>
                  <a:lnTo>
                    <a:pt x="651218" y="405138"/>
                  </a:lnTo>
                  <a:lnTo>
                    <a:pt x="987680" y="338455"/>
                  </a:lnTo>
                  <a:lnTo>
                    <a:pt x="1313289" y="164203"/>
                  </a:lnTo>
                  <a:lnTo>
                    <a:pt x="1649752" y="149326"/>
                  </a:lnTo>
                  <a:lnTo>
                    <a:pt x="1975361" y="294315"/>
                  </a:lnTo>
                  <a:lnTo>
                    <a:pt x="2311824" y="441133"/>
                  </a:lnTo>
                  <a:lnTo>
                    <a:pt x="2648286" y="313508"/>
                  </a:lnTo>
                  <a:lnTo>
                    <a:pt x="2973895" y="380806"/>
                  </a:lnTo>
                  <a:lnTo>
                    <a:pt x="3310358" y="418047"/>
                  </a:lnTo>
                  <a:lnTo>
                    <a:pt x="3635967" y="0"/>
                  </a:lnTo>
                  <a:lnTo>
                    <a:pt x="3972430" y="542188"/>
                  </a:lnTo>
                  <a:lnTo>
                    <a:pt x="4308892" y="677757"/>
                  </a:lnTo>
                  <a:lnTo>
                    <a:pt x="4612794" y="286663"/>
                  </a:lnTo>
                  <a:lnTo>
                    <a:pt x="4949257" y="303295"/>
                  </a:lnTo>
                  <a:lnTo>
                    <a:pt x="5274866" y="448187"/>
                  </a:lnTo>
                  <a:lnTo>
                    <a:pt x="5611328" y="153659"/>
                  </a:lnTo>
                  <a:lnTo>
                    <a:pt x="5936938" y="420723"/>
                  </a:lnTo>
                  <a:lnTo>
                    <a:pt x="6273401" y="387950"/>
                  </a:lnTo>
                  <a:lnTo>
                    <a:pt x="6609863" y="448562"/>
                  </a:lnTo>
                  <a:lnTo>
                    <a:pt x="6935472" y="466256"/>
                  </a:lnTo>
                  <a:lnTo>
                    <a:pt x="7271935" y="342297"/>
                  </a:lnTo>
                  <a:lnTo>
                    <a:pt x="7597544" y="59159"/>
                  </a:lnTo>
                </a:path>
              </a:pathLst>
            </a:custGeom>
            <a:ln w="27581">
              <a:solidFill>
                <a:srgbClr val="666666"/>
              </a:solidFill>
            </a:ln>
          </p:spPr>
          <p:txBody>
            <a:bodyPr wrap="square" lIns="0" tIns="0" rIns="0" bIns="0" rtlCol="0"/>
            <a:lstStyle/>
            <a:p>
              <a:endParaRPr/>
            </a:p>
          </p:txBody>
        </p:sp>
        <p:sp>
          <p:nvSpPr>
            <p:cNvPr id="20" name="object 20"/>
            <p:cNvSpPr/>
            <p:nvPr/>
          </p:nvSpPr>
          <p:spPr>
            <a:xfrm>
              <a:off x="11578463" y="1465930"/>
              <a:ext cx="7653020" cy="873125"/>
            </a:xfrm>
            <a:custGeom>
              <a:avLst/>
              <a:gdLst/>
              <a:ahLst/>
              <a:cxnLst/>
              <a:rect l="l" t="t" r="r" b="b"/>
              <a:pathLst>
                <a:path w="7653019" h="873125">
                  <a:moveTo>
                    <a:pt x="55168" y="619531"/>
                  </a:moveTo>
                  <a:lnTo>
                    <a:pt x="52997" y="608799"/>
                  </a:lnTo>
                  <a:lnTo>
                    <a:pt x="47091" y="600024"/>
                  </a:lnTo>
                  <a:lnTo>
                    <a:pt x="38315" y="594118"/>
                  </a:lnTo>
                  <a:lnTo>
                    <a:pt x="27584" y="591947"/>
                  </a:lnTo>
                  <a:lnTo>
                    <a:pt x="16852" y="594118"/>
                  </a:lnTo>
                  <a:lnTo>
                    <a:pt x="8077" y="600024"/>
                  </a:lnTo>
                  <a:lnTo>
                    <a:pt x="2171" y="608799"/>
                  </a:lnTo>
                  <a:lnTo>
                    <a:pt x="0" y="619531"/>
                  </a:lnTo>
                  <a:lnTo>
                    <a:pt x="2171" y="630262"/>
                  </a:lnTo>
                  <a:lnTo>
                    <a:pt x="8077" y="639038"/>
                  </a:lnTo>
                  <a:lnTo>
                    <a:pt x="16852" y="644944"/>
                  </a:lnTo>
                  <a:lnTo>
                    <a:pt x="27584" y="647115"/>
                  </a:lnTo>
                  <a:lnTo>
                    <a:pt x="38315" y="644944"/>
                  </a:lnTo>
                  <a:lnTo>
                    <a:pt x="47091" y="639038"/>
                  </a:lnTo>
                  <a:lnTo>
                    <a:pt x="52997" y="630262"/>
                  </a:lnTo>
                  <a:lnTo>
                    <a:pt x="55168" y="619531"/>
                  </a:lnTo>
                  <a:close/>
                </a:path>
                <a:path w="7653019" h="873125">
                  <a:moveTo>
                    <a:pt x="391629" y="844994"/>
                  </a:moveTo>
                  <a:lnTo>
                    <a:pt x="389458" y="834263"/>
                  </a:lnTo>
                  <a:lnTo>
                    <a:pt x="383552" y="825487"/>
                  </a:lnTo>
                  <a:lnTo>
                    <a:pt x="374789" y="819581"/>
                  </a:lnTo>
                  <a:lnTo>
                    <a:pt x="364045" y="817410"/>
                  </a:lnTo>
                  <a:lnTo>
                    <a:pt x="353314" y="819581"/>
                  </a:lnTo>
                  <a:lnTo>
                    <a:pt x="344551" y="825487"/>
                  </a:lnTo>
                  <a:lnTo>
                    <a:pt x="338632" y="834263"/>
                  </a:lnTo>
                  <a:lnTo>
                    <a:pt x="336461" y="844994"/>
                  </a:lnTo>
                  <a:lnTo>
                    <a:pt x="338632" y="855726"/>
                  </a:lnTo>
                  <a:lnTo>
                    <a:pt x="344551" y="864501"/>
                  </a:lnTo>
                  <a:lnTo>
                    <a:pt x="353314" y="870407"/>
                  </a:lnTo>
                  <a:lnTo>
                    <a:pt x="364045" y="872578"/>
                  </a:lnTo>
                  <a:lnTo>
                    <a:pt x="374789" y="870407"/>
                  </a:lnTo>
                  <a:lnTo>
                    <a:pt x="383552" y="864501"/>
                  </a:lnTo>
                  <a:lnTo>
                    <a:pt x="389458" y="855726"/>
                  </a:lnTo>
                  <a:lnTo>
                    <a:pt x="391629" y="844994"/>
                  </a:lnTo>
                  <a:close/>
                </a:path>
                <a:path w="7653019" h="873125">
                  <a:moveTo>
                    <a:pt x="706386" y="432727"/>
                  </a:moveTo>
                  <a:lnTo>
                    <a:pt x="704215" y="421982"/>
                  </a:lnTo>
                  <a:lnTo>
                    <a:pt x="698309" y="413219"/>
                  </a:lnTo>
                  <a:lnTo>
                    <a:pt x="689533" y="407314"/>
                  </a:lnTo>
                  <a:lnTo>
                    <a:pt x="678802" y="405142"/>
                  </a:lnTo>
                  <a:lnTo>
                    <a:pt x="668070" y="407314"/>
                  </a:lnTo>
                  <a:lnTo>
                    <a:pt x="659295" y="413219"/>
                  </a:lnTo>
                  <a:lnTo>
                    <a:pt x="653389" y="421982"/>
                  </a:lnTo>
                  <a:lnTo>
                    <a:pt x="651217" y="432727"/>
                  </a:lnTo>
                  <a:lnTo>
                    <a:pt x="653389" y="443458"/>
                  </a:lnTo>
                  <a:lnTo>
                    <a:pt x="659295" y="452221"/>
                  </a:lnTo>
                  <a:lnTo>
                    <a:pt x="668070" y="458139"/>
                  </a:lnTo>
                  <a:lnTo>
                    <a:pt x="678802" y="460298"/>
                  </a:lnTo>
                  <a:lnTo>
                    <a:pt x="689533" y="458139"/>
                  </a:lnTo>
                  <a:lnTo>
                    <a:pt x="698309" y="452221"/>
                  </a:lnTo>
                  <a:lnTo>
                    <a:pt x="704215" y="443458"/>
                  </a:lnTo>
                  <a:lnTo>
                    <a:pt x="706386" y="432727"/>
                  </a:lnTo>
                  <a:close/>
                </a:path>
                <a:path w="7653019" h="873125">
                  <a:moveTo>
                    <a:pt x="1042847" y="366039"/>
                  </a:moveTo>
                  <a:lnTo>
                    <a:pt x="1040676" y="355307"/>
                  </a:lnTo>
                  <a:lnTo>
                    <a:pt x="1034770" y="346532"/>
                  </a:lnTo>
                  <a:lnTo>
                    <a:pt x="1026007" y="340626"/>
                  </a:lnTo>
                  <a:lnTo>
                    <a:pt x="1015263" y="338455"/>
                  </a:lnTo>
                  <a:lnTo>
                    <a:pt x="1004531" y="340626"/>
                  </a:lnTo>
                  <a:lnTo>
                    <a:pt x="995768" y="346532"/>
                  </a:lnTo>
                  <a:lnTo>
                    <a:pt x="989850" y="355307"/>
                  </a:lnTo>
                  <a:lnTo>
                    <a:pt x="987679" y="366039"/>
                  </a:lnTo>
                  <a:lnTo>
                    <a:pt x="989850" y="376770"/>
                  </a:lnTo>
                  <a:lnTo>
                    <a:pt x="995768" y="385546"/>
                  </a:lnTo>
                  <a:lnTo>
                    <a:pt x="1004531" y="391452"/>
                  </a:lnTo>
                  <a:lnTo>
                    <a:pt x="1015263" y="393623"/>
                  </a:lnTo>
                  <a:lnTo>
                    <a:pt x="1026007" y="391452"/>
                  </a:lnTo>
                  <a:lnTo>
                    <a:pt x="1034770" y="385546"/>
                  </a:lnTo>
                  <a:lnTo>
                    <a:pt x="1040676" y="376770"/>
                  </a:lnTo>
                  <a:lnTo>
                    <a:pt x="1042847" y="366039"/>
                  </a:lnTo>
                  <a:close/>
                </a:path>
                <a:path w="7653019" h="873125">
                  <a:moveTo>
                    <a:pt x="1368463" y="191782"/>
                  </a:moveTo>
                  <a:lnTo>
                    <a:pt x="1366291" y="181051"/>
                  </a:lnTo>
                  <a:lnTo>
                    <a:pt x="1360373" y="172288"/>
                  </a:lnTo>
                  <a:lnTo>
                    <a:pt x="1351610" y="166370"/>
                  </a:lnTo>
                  <a:lnTo>
                    <a:pt x="1340878" y="164211"/>
                  </a:lnTo>
                  <a:lnTo>
                    <a:pt x="1330134" y="166370"/>
                  </a:lnTo>
                  <a:lnTo>
                    <a:pt x="1321371" y="172288"/>
                  </a:lnTo>
                  <a:lnTo>
                    <a:pt x="1315466" y="181051"/>
                  </a:lnTo>
                  <a:lnTo>
                    <a:pt x="1313294" y="191782"/>
                  </a:lnTo>
                  <a:lnTo>
                    <a:pt x="1315466" y="202526"/>
                  </a:lnTo>
                  <a:lnTo>
                    <a:pt x="1321371" y="211289"/>
                  </a:lnTo>
                  <a:lnTo>
                    <a:pt x="1330134" y="217208"/>
                  </a:lnTo>
                  <a:lnTo>
                    <a:pt x="1340878" y="219367"/>
                  </a:lnTo>
                  <a:lnTo>
                    <a:pt x="1351610" y="217208"/>
                  </a:lnTo>
                  <a:lnTo>
                    <a:pt x="1360373" y="211289"/>
                  </a:lnTo>
                  <a:lnTo>
                    <a:pt x="1366291" y="202526"/>
                  </a:lnTo>
                  <a:lnTo>
                    <a:pt x="1368463" y="191782"/>
                  </a:lnTo>
                  <a:close/>
                </a:path>
                <a:path w="7653019" h="873125">
                  <a:moveTo>
                    <a:pt x="1704924" y="176911"/>
                  </a:moveTo>
                  <a:lnTo>
                    <a:pt x="1702752" y="166179"/>
                  </a:lnTo>
                  <a:lnTo>
                    <a:pt x="1696847" y="157403"/>
                  </a:lnTo>
                  <a:lnTo>
                    <a:pt x="1688071" y="151498"/>
                  </a:lnTo>
                  <a:lnTo>
                    <a:pt x="1677339" y="149326"/>
                  </a:lnTo>
                  <a:lnTo>
                    <a:pt x="1666595" y="151498"/>
                  </a:lnTo>
                  <a:lnTo>
                    <a:pt x="1657832" y="157403"/>
                  </a:lnTo>
                  <a:lnTo>
                    <a:pt x="1651927" y="166179"/>
                  </a:lnTo>
                  <a:lnTo>
                    <a:pt x="1649755" y="176911"/>
                  </a:lnTo>
                  <a:lnTo>
                    <a:pt x="1651927" y="187642"/>
                  </a:lnTo>
                  <a:lnTo>
                    <a:pt x="1657832" y="196418"/>
                  </a:lnTo>
                  <a:lnTo>
                    <a:pt x="1666595" y="202323"/>
                  </a:lnTo>
                  <a:lnTo>
                    <a:pt x="1677339" y="204495"/>
                  </a:lnTo>
                  <a:lnTo>
                    <a:pt x="1688071" y="202323"/>
                  </a:lnTo>
                  <a:lnTo>
                    <a:pt x="1696847" y="196418"/>
                  </a:lnTo>
                  <a:lnTo>
                    <a:pt x="1702752" y="187642"/>
                  </a:lnTo>
                  <a:lnTo>
                    <a:pt x="1704924" y="176911"/>
                  </a:lnTo>
                  <a:close/>
                </a:path>
                <a:path w="7653019" h="873125">
                  <a:moveTo>
                    <a:pt x="2030526" y="321894"/>
                  </a:moveTo>
                  <a:lnTo>
                    <a:pt x="2028355" y="311162"/>
                  </a:lnTo>
                  <a:lnTo>
                    <a:pt x="2022449" y="302399"/>
                  </a:lnTo>
                  <a:lnTo>
                    <a:pt x="2013686" y="296481"/>
                  </a:lnTo>
                  <a:lnTo>
                    <a:pt x="2002942" y="294322"/>
                  </a:lnTo>
                  <a:lnTo>
                    <a:pt x="1992210" y="296481"/>
                  </a:lnTo>
                  <a:lnTo>
                    <a:pt x="1983447" y="302399"/>
                  </a:lnTo>
                  <a:lnTo>
                    <a:pt x="1977529" y="311162"/>
                  </a:lnTo>
                  <a:lnTo>
                    <a:pt x="1975370" y="321894"/>
                  </a:lnTo>
                  <a:lnTo>
                    <a:pt x="1977529" y="332638"/>
                  </a:lnTo>
                  <a:lnTo>
                    <a:pt x="1983447" y="341401"/>
                  </a:lnTo>
                  <a:lnTo>
                    <a:pt x="1992210" y="347319"/>
                  </a:lnTo>
                  <a:lnTo>
                    <a:pt x="2002942" y="349478"/>
                  </a:lnTo>
                  <a:lnTo>
                    <a:pt x="2013686" y="347319"/>
                  </a:lnTo>
                  <a:lnTo>
                    <a:pt x="2022449" y="341401"/>
                  </a:lnTo>
                  <a:lnTo>
                    <a:pt x="2028355" y="332638"/>
                  </a:lnTo>
                  <a:lnTo>
                    <a:pt x="2030526" y="321894"/>
                  </a:lnTo>
                  <a:close/>
                </a:path>
                <a:path w="7653019" h="873125">
                  <a:moveTo>
                    <a:pt x="2366988" y="468718"/>
                  </a:moveTo>
                  <a:lnTo>
                    <a:pt x="2364829" y="457987"/>
                  </a:lnTo>
                  <a:lnTo>
                    <a:pt x="2358910" y="449211"/>
                  </a:lnTo>
                  <a:lnTo>
                    <a:pt x="2350147" y="443306"/>
                  </a:lnTo>
                  <a:lnTo>
                    <a:pt x="2339403" y="441134"/>
                  </a:lnTo>
                  <a:lnTo>
                    <a:pt x="2328672" y="443306"/>
                  </a:lnTo>
                  <a:lnTo>
                    <a:pt x="2319909" y="449211"/>
                  </a:lnTo>
                  <a:lnTo>
                    <a:pt x="2313990" y="457987"/>
                  </a:lnTo>
                  <a:lnTo>
                    <a:pt x="2311831" y="468718"/>
                  </a:lnTo>
                  <a:lnTo>
                    <a:pt x="2313990" y="479450"/>
                  </a:lnTo>
                  <a:lnTo>
                    <a:pt x="2319909" y="488226"/>
                  </a:lnTo>
                  <a:lnTo>
                    <a:pt x="2328672" y="494131"/>
                  </a:lnTo>
                  <a:lnTo>
                    <a:pt x="2339403" y="496303"/>
                  </a:lnTo>
                  <a:lnTo>
                    <a:pt x="2350147" y="494131"/>
                  </a:lnTo>
                  <a:lnTo>
                    <a:pt x="2358910" y="488226"/>
                  </a:lnTo>
                  <a:lnTo>
                    <a:pt x="2364829" y="479450"/>
                  </a:lnTo>
                  <a:lnTo>
                    <a:pt x="2366988" y="468718"/>
                  </a:lnTo>
                  <a:close/>
                </a:path>
                <a:path w="7653019" h="873125">
                  <a:moveTo>
                    <a:pt x="2703449" y="341096"/>
                  </a:moveTo>
                  <a:lnTo>
                    <a:pt x="2701290" y="330352"/>
                  </a:lnTo>
                  <a:lnTo>
                    <a:pt x="2695371" y="321589"/>
                  </a:lnTo>
                  <a:lnTo>
                    <a:pt x="2686608" y="315683"/>
                  </a:lnTo>
                  <a:lnTo>
                    <a:pt x="2675877" y="313512"/>
                  </a:lnTo>
                  <a:lnTo>
                    <a:pt x="2665133" y="315683"/>
                  </a:lnTo>
                  <a:lnTo>
                    <a:pt x="2656370" y="321589"/>
                  </a:lnTo>
                  <a:lnTo>
                    <a:pt x="2650452" y="330352"/>
                  </a:lnTo>
                  <a:lnTo>
                    <a:pt x="2648293" y="341096"/>
                  </a:lnTo>
                  <a:lnTo>
                    <a:pt x="2650452" y="351828"/>
                  </a:lnTo>
                  <a:lnTo>
                    <a:pt x="2656370" y="360591"/>
                  </a:lnTo>
                  <a:lnTo>
                    <a:pt x="2665133" y="366509"/>
                  </a:lnTo>
                  <a:lnTo>
                    <a:pt x="2675877" y="368681"/>
                  </a:lnTo>
                  <a:lnTo>
                    <a:pt x="2686608" y="366509"/>
                  </a:lnTo>
                  <a:lnTo>
                    <a:pt x="2695371" y="360591"/>
                  </a:lnTo>
                  <a:lnTo>
                    <a:pt x="2701290" y="351828"/>
                  </a:lnTo>
                  <a:lnTo>
                    <a:pt x="2703449" y="341096"/>
                  </a:lnTo>
                  <a:close/>
                </a:path>
                <a:path w="7653019" h="873125">
                  <a:moveTo>
                    <a:pt x="3029064" y="408393"/>
                  </a:moveTo>
                  <a:lnTo>
                    <a:pt x="3026892" y="397649"/>
                  </a:lnTo>
                  <a:lnTo>
                    <a:pt x="3020987" y="388886"/>
                  </a:lnTo>
                  <a:lnTo>
                    <a:pt x="3012211" y="382981"/>
                  </a:lnTo>
                  <a:lnTo>
                    <a:pt x="3001480" y="380809"/>
                  </a:lnTo>
                  <a:lnTo>
                    <a:pt x="2990748" y="382981"/>
                  </a:lnTo>
                  <a:lnTo>
                    <a:pt x="2981972" y="388886"/>
                  </a:lnTo>
                  <a:lnTo>
                    <a:pt x="2976067" y="397649"/>
                  </a:lnTo>
                  <a:lnTo>
                    <a:pt x="2973895" y="408393"/>
                  </a:lnTo>
                  <a:lnTo>
                    <a:pt x="2976067" y="419125"/>
                  </a:lnTo>
                  <a:lnTo>
                    <a:pt x="2981972" y="427888"/>
                  </a:lnTo>
                  <a:lnTo>
                    <a:pt x="2990748" y="433806"/>
                  </a:lnTo>
                  <a:lnTo>
                    <a:pt x="3001480" y="435978"/>
                  </a:lnTo>
                  <a:lnTo>
                    <a:pt x="3012211" y="433806"/>
                  </a:lnTo>
                  <a:lnTo>
                    <a:pt x="3020987" y="427888"/>
                  </a:lnTo>
                  <a:lnTo>
                    <a:pt x="3026892" y="419125"/>
                  </a:lnTo>
                  <a:lnTo>
                    <a:pt x="3029064" y="408393"/>
                  </a:lnTo>
                  <a:close/>
                </a:path>
                <a:path w="7653019" h="873125">
                  <a:moveTo>
                    <a:pt x="3365525" y="445630"/>
                  </a:moveTo>
                  <a:lnTo>
                    <a:pt x="3363353" y="434898"/>
                  </a:lnTo>
                  <a:lnTo>
                    <a:pt x="3357448" y="426123"/>
                  </a:lnTo>
                  <a:lnTo>
                    <a:pt x="3348685" y="420217"/>
                  </a:lnTo>
                  <a:lnTo>
                    <a:pt x="3337941" y="418045"/>
                  </a:lnTo>
                  <a:lnTo>
                    <a:pt x="3327209" y="420217"/>
                  </a:lnTo>
                  <a:lnTo>
                    <a:pt x="3318446" y="426123"/>
                  </a:lnTo>
                  <a:lnTo>
                    <a:pt x="3312528" y="434898"/>
                  </a:lnTo>
                  <a:lnTo>
                    <a:pt x="3310356" y="445630"/>
                  </a:lnTo>
                  <a:lnTo>
                    <a:pt x="3312528" y="456361"/>
                  </a:lnTo>
                  <a:lnTo>
                    <a:pt x="3318446" y="465137"/>
                  </a:lnTo>
                  <a:lnTo>
                    <a:pt x="3327209" y="471043"/>
                  </a:lnTo>
                  <a:lnTo>
                    <a:pt x="3337941" y="473214"/>
                  </a:lnTo>
                  <a:lnTo>
                    <a:pt x="3348685" y="471043"/>
                  </a:lnTo>
                  <a:lnTo>
                    <a:pt x="3357448" y="465137"/>
                  </a:lnTo>
                  <a:lnTo>
                    <a:pt x="3363353" y="456361"/>
                  </a:lnTo>
                  <a:lnTo>
                    <a:pt x="3365525" y="445630"/>
                  </a:lnTo>
                  <a:close/>
                </a:path>
                <a:path w="7653019" h="873125">
                  <a:moveTo>
                    <a:pt x="3691140" y="27584"/>
                  </a:moveTo>
                  <a:lnTo>
                    <a:pt x="3688969" y="16852"/>
                  </a:lnTo>
                  <a:lnTo>
                    <a:pt x="3683050" y="8077"/>
                  </a:lnTo>
                  <a:lnTo>
                    <a:pt x="3674287" y="2171"/>
                  </a:lnTo>
                  <a:lnTo>
                    <a:pt x="3663556" y="0"/>
                  </a:lnTo>
                  <a:lnTo>
                    <a:pt x="3652812" y="2171"/>
                  </a:lnTo>
                  <a:lnTo>
                    <a:pt x="3644049" y="8077"/>
                  </a:lnTo>
                  <a:lnTo>
                    <a:pt x="3638143" y="16852"/>
                  </a:lnTo>
                  <a:lnTo>
                    <a:pt x="3635972" y="27584"/>
                  </a:lnTo>
                  <a:lnTo>
                    <a:pt x="3638143" y="38315"/>
                  </a:lnTo>
                  <a:lnTo>
                    <a:pt x="3644049" y="47091"/>
                  </a:lnTo>
                  <a:lnTo>
                    <a:pt x="3652812" y="52997"/>
                  </a:lnTo>
                  <a:lnTo>
                    <a:pt x="3663556" y="55168"/>
                  </a:lnTo>
                  <a:lnTo>
                    <a:pt x="3674287" y="52997"/>
                  </a:lnTo>
                  <a:lnTo>
                    <a:pt x="3683050" y="47091"/>
                  </a:lnTo>
                  <a:lnTo>
                    <a:pt x="3688969" y="38315"/>
                  </a:lnTo>
                  <a:lnTo>
                    <a:pt x="3691140" y="27584"/>
                  </a:lnTo>
                  <a:close/>
                </a:path>
                <a:path w="7653019" h="873125">
                  <a:moveTo>
                    <a:pt x="4364063" y="705345"/>
                  </a:moveTo>
                  <a:lnTo>
                    <a:pt x="4361891" y="694601"/>
                  </a:lnTo>
                  <a:lnTo>
                    <a:pt x="4355985" y="685838"/>
                  </a:lnTo>
                  <a:lnTo>
                    <a:pt x="4347210" y="679932"/>
                  </a:lnTo>
                  <a:lnTo>
                    <a:pt x="4336478" y="677760"/>
                  </a:lnTo>
                  <a:lnTo>
                    <a:pt x="4325747" y="679932"/>
                  </a:lnTo>
                  <a:lnTo>
                    <a:pt x="4316971" y="685838"/>
                  </a:lnTo>
                  <a:lnTo>
                    <a:pt x="4311066" y="694601"/>
                  </a:lnTo>
                  <a:lnTo>
                    <a:pt x="4308894" y="705345"/>
                  </a:lnTo>
                  <a:lnTo>
                    <a:pt x="4311066" y="716076"/>
                  </a:lnTo>
                  <a:lnTo>
                    <a:pt x="4316971" y="724839"/>
                  </a:lnTo>
                  <a:lnTo>
                    <a:pt x="4325747" y="730758"/>
                  </a:lnTo>
                  <a:lnTo>
                    <a:pt x="4336478" y="732929"/>
                  </a:lnTo>
                  <a:lnTo>
                    <a:pt x="4347210" y="730758"/>
                  </a:lnTo>
                  <a:lnTo>
                    <a:pt x="4355985" y="724839"/>
                  </a:lnTo>
                  <a:lnTo>
                    <a:pt x="4361891" y="716076"/>
                  </a:lnTo>
                  <a:lnTo>
                    <a:pt x="4364063" y="705345"/>
                  </a:lnTo>
                  <a:close/>
                </a:path>
                <a:path w="7653019" h="873125">
                  <a:moveTo>
                    <a:pt x="4667961" y="314248"/>
                  </a:moveTo>
                  <a:lnTo>
                    <a:pt x="4665789" y="303517"/>
                  </a:lnTo>
                  <a:lnTo>
                    <a:pt x="4659884" y="294741"/>
                  </a:lnTo>
                  <a:lnTo>
                    <a:pt x="4651121" y="288836"/>
                  </a:lnTo>
                  <a:lnTo>
                    <a:pt x="4640377" y="286664"/>
                  </a:lnTo>
                  <a:lnTo>
                    <a:pt x="4629645" y="288836"/>
                  </a:lnTo>
                  <a:lnTo>
                    <a:pt x="4620882" y="294741"/>
                  </a:lnTo>
                  <a:lnTo>
                    <a:pt x="4614964" y="303517"/>
                  </a:lnTo>
                  <a:lnTo>
                    <a:pt x="4612792" y="314248"/>
                  </a:lnTo>
                  <a:lnTo>
                    <a:pt x="4614964" y="324980"/>
                  </a:lnTo>
                  <a:lnTo>
                    <a:pt x="4620882" y="333756"/>
                  </a:lnTo>
                  <a:lnTo>
                    <a:pt x="4629645" y="339661"/>
                  </a:lnTo>
                  <a:lnTo>
                    <a:pt x="4640377" y="341833"/>
                  </a:lnTo>
                  <a:lnTo>
                    <a:pt x="4651121" y="339661"/>
                  </a:lnTo>
                  <a:lnTo>
                    <a:pt x="4659884" y="333756"/>
                  </a:lnTo>
                  <a:lnTo>
                    <a:pt x="4665789" y="324980"/>
                  </a:lnTo>
                  <a:lnTo>
                    <a:pt x="4667961" y="314248"/>
                  </a:lnTo>
                  <a:close/>
                </a:path>
                <a:path w="7653019" h="873125">
                  <a:moveTo>
                    <a:pt x="5004422" y="330885"/>
                  </a:moveTo>
                  <a:lnTo>
                    <a:pt x="5002263" y="320141"/>
                  </a:lnTo>
                  <a:lnTo>
                    <a:pt x="4996345" y="311378"/>
                  </a:lnTo>
                  <a:lnTo>
                    <a:pt x="4987582" y="305460"/>
                  </a:lnTo>
                  <a:lnTo>
                    <a:pt x="4976838" y="303301"/>
                  </a:lnTo>
                  <a:lnTo>
                    <a:pt x="4966106" y="305460"/>
                  </a:lnTo>
                  <a:lnTo>
                    <a:pt x="4957343" y="311378"/>
                  </a:lnTo>
                  <a:lnTo>
                    <a:pt x="4951425" y="320141"/>
                  </a:lnTo>
                  <a:lnTo>
                    <a:pt x="4949266" y="330885"/>
                  </a:lnTo>
                  <a:lnTo>
                    <a:pt x="4951425" y="341617"/>
                  </a:lnTo>
                  <a:lnTo>
                    <a:pt x="4957343" y="350380"/>
                  </a:lnTo>
                  <a:lnTo>
                    <a:pt x="4966106" y="356298"/>
                  </a:lnTo>
                  <a:lnTo>
                    <a:pt x="4976838" y="358457"/>
                  </a:lnTo>
                  <a:lnTo>
                    <a:pt x="4987582" y="356298"/>
                  </a:lnTo>
                  <a:lnTo>
                    <a:pt x="4996345" y="350380"/>
                  </a:lnTo>
                  <a:lnTo>
                    <a:pt x="5002263" y="341617"/>
                  </a:lnTo>
                  <a:lnTo>
                    <a:pt x="5004422" y="330885"/>
                  </a:lnTo>
                  <a:close/>
                </a:path>
                <a:path w="7653019" h="873125">
                  <a:moveTo>
                    <a:pt x="5330037" y="475767"/>
                  </a:moveTo>
                  <a:lnTo>
                    <a:pt x="5327866" y="465035"/>
                  </a:lnTo>
                  <a:lnTo>
                    <a:pt x="5321960" y="456272"/>
                  </a:lnTo>
                  <a:lnTo>
                    <a:pt x="5313184" y="450354"/>
                  </a:lnTo>
                  <a:lnTo>
                    <a:pt x="5302453" y="448195"/>
                  </a:lnTo>
                  <a:lnTo>
                    <a:pt x="5291721" y="450354"/>
                  </a:lnTo>
                  <a:lnTo>
                    <a:pt x="5282946" y="456272"/>
                  </a:lnTo>
                  <a:lnTo>
                    <a:pt x="5277040" y="465035"/>
                  </a:lnTo>
                  <a:lnTo>
                    <a:pt x="5274869" y="475767"/>
                  </a:lnTo>
                  <a:lnTo>
                    <a:pt x="5277040" y="486511"/>
                  </a:lnTo>
                  <a:lnTo>
                    <a:pt x="5282946" y="495274"/>
                  </a:lnTo>
                  <a:lnTo>
                    <a:pt x="5291721" y="501180"/>
                  </a:lnTo>
                  <a:lnTo>
                    <a:pt x="5302453" y="503351"/>
                  </a:lnTo>
                  <a:lnTo>
                    <a:pt x="5313184" y="501180"/>
                  </a:lnTo>
                  <a:lnTo>
                    <a:pt x="5321960" y="495274"/>
                  </a:lnTo>
                  <a:lnTo>
                    <a:pt x="5327866" y="486511"/>
                  </a:lnTo>
                  <a:lnTo>
                    <a:pt x="5330037" y="475767"/>
                  </a:lnTo>
                  <a:close/>
                </a:path>
                <a:path w="7653019" h="873125">
                  <a:moveTo>
                    <a:pt x="5666498" y="181241"/>
                  </a:moveTo>
                  <a:lnTo>
                    <a:pt x="5664327" y="170510"/>
                  </a:lnTo>
                  <a:lnTo>
                    <a:pt x="5658421" y="161734"/>
                  </a:lnTo>
                  <a:lnTo>
                    <a:pt x="5649646" y="155829"/>
                  </a:lnTo>
                  <a:lnTo>
                    <a:pt x="5638914" y="153657"/>
                  </a:lnTo>
                  <a:lnTo>
                    <a:pt x="5628183" y="155829"/>
                  </a:lnTo>
                  <a:lnTo>
                    <a:pt x="5619407" y="161734"/>
                  </a:lnTo>
                  <a:lnTo>
                    <a:pt x="5613501" y="170510"/>
                  </a:lnTo>
                  <a:lnTo>
                    <a:pt x="5611330" y="181241"/>
                  </a:lnTo>
                  <a:lnTo>
                    <a:pt x="5613501" y="191985"/>
                  </a:lnTo>
                  <a:lnTo>
                    <a:pt x="5619407" y="200748"/>
                  </a:lnTo>
                  <a:lnTo>
                    <a:pt x="5628183" y="206654"/>
                  </a:lnTo>
                  <a:lnTo>
                    <a:pt x="5638914" y="208826"/>
                  </a:lnTo>
                  <a:lnTo>
                    <a:pt x="5649646" y="206654"/>
                  </a:lnTo>
                  <a:lnTo>
                    <a:pt x="5658421" y="200748"/>
                  </a:lnTo>
                  <a:lnTo>
                    <a:pt x="5664327" y="191985"/>
                  </a:lnTo>
                  <a:lnTo>
                    <a:pt x="5666498" y="181241"/>
                  </a:lnTo>
                  <a:close/>
                </a:path>
                <a:path w="7653019" h="873125">
                  <a:moveTo>
                    <a:pt x="5992101" y="448310"/>
                  </a:moveTo>
                  <a:lnTo>
                    <a:pt x="5989942" y="437565"/>
                  </a:lnTo>
                  <a:lnTo>
                    <a:pt x="5984024" y="428802"/>
                  </a:lnTo>
                  <a:lnTo>
                    <a:pt x="5975261" y="422897"/>
                  </a:lnTo>
                  <a:lnTo>
                    <a:pt x="5964517" y="420725"/>
                  </a:lnTo>
                  <a:lnTo>
                    <a:pt x="5953785" y="422897"/>
                  </a:lnTo>
                  <a:lnTo>
                    <a:pt x="5945022" y="428802"/>
                  </a:lnTo>
                  <a:lnTo>
                    <a:pt x="5939104" y="437565"/>
                  </a:lnTo>
                  <a:lnTo>
                    <a:pt x="5936945" y="448310"/>
                  </a:lnTo>
                  <a:lnTo>
                    <a:pt x="5939104" y="459041"/>
                  </a:lnTo>
                  <a:lnTo>
                    <a:pt x="5945022" y="467804"/>
                  </a:lnTo>
                  <a:lnTo>
                    <a:pt x="5953785" y="473722"/>
                  </a:lnTo>
                  <a:lnTo>
                    <a:pt x="5964517" y="475894"/>
                  </a:lnTo>
                  <a:lnTo>
                    <a:pt x="5975261" y="473722"/>
                  </a:lnTo>
                  <a:lnTo>
                    <a:pt x="5984024" y="467804"/>
                  </a:lnTo>
                  <a:lnTo>
                    <a:pt x="5989942" y="459041"/>
                  </a:lnTo>
                  <a:lnTo>
                    <a:pt x="5992101" y="448310"/>
                  </a:lnTo>
                  <a:close/>
                </a:path>
                <a:path w="7653019" h="873125">
                  <a:moveTo>
                    <a:pt x="6328562" y="415531"/>
                  </a:moveTo>
                  <a:lnTo>
                    <a:pt x="6326403" y="404799"/>
                  </a:lnTo>
                  <a:lnTo>
                    <a:pt x="6320485" y="396036"/>
                  </a:lnTo>
                  <a:lnTo>
                    <a:pt x="6311722" y="390118"/>
                  </a:lnTo>
                  <a:lnTo>
                    <a:pt x="6300990" y="387946"/>
                  </a:lnTo>
                  <a:lnTo>
                    <a:pt x="6290246" y="390118"/>
                  </a:lnTo>
                  <a:lnTo>
                    <a:pt x="6281483" y="396036"/>
                  </a:lnTo>
                  <a:lnTo>
                    <a:pt x="6275578" y="404799"/>
                  </a:lnTo>
                  <a:lnTo>
                    <a:pt x="6273406" y="415531"/>
                  </a:lnTo>
                  <a:lnTo>
                    <a:pt x="6275578" y="426275"/>
                  </a:lnTo>
                  <a:lnTo>
                    <a:pt x="6281483" y="435038"/>
                  </a:lnTo>
                  <a:lnTo>
                    <a:pt x="6290246" y="440944"/>
                  </a:lnTo>
                  <a:lnTo>
                    <a:pt x="6300990" y="443115"/>
                  </a:lnTo>
                  <a:lnTo>
                    <a:pt x="6311722" y="440944"/>
                  </a:lnTo>
                  <a:lnTo>
                    <a:pt x="6320485" y="435038"/>
                  </a:lnTo>
                  <a:lnTo>
                    <a:pt x="6326403" y="426275"/>
                  </a:lnTo>
                  <a:lnTo>
                    <a:pt x="6328562" y="415531"/>
                  </a:lnTo>
                  <a:close/>
                </a:path>
                <a:path w="7653019" h="873125">
                  <a:moveTo>
                    <a:pt x="6665036" y="476148"/>
                  </a:moveTo>
                  <a:lnTo>
                    <a:pt x="6662864" y="465416"/>
                  </a:lnTo>
                  <a:lnTo>
                    <a:pt x="6656946" y="456641"/>
                  </a:lnTo>
                  <a:lnTo>
                    <a:pt x="6648183" y="450735"/>
                  </a:lnTo>
                  <a:lnTo>
                    <a:pt x="6637452" y="448564"/>
                  </a:lnTo>
                  <a:lnTo>
                    <a:pt x="6626707" y="450735"/>
                  </a:lnTo>
                  <a:lnTo>
                    <a:pt x="6617944" y="456641"/>
                  </a:lnTo>
                  <a:lnTo>
                    <a:pt x="6612039" y="465416"/>
                  </a:lnTo>
                  <a:lnTo>
                    <a:pt x="6609867" y="476148"/>
                  </a:lnTo>
                  <a:lnTo>
                    <a:pt x="6612039" y="486879"/>
                  </a:lnTo>
                  <a:lnTo>
                    <a:pt x="6617944" y="495655"/>
                  </a:lnTo>
                  <a:lnTo>
                    <a:pt x="6626707" y="501561"/>
                  </a:lnTo>
                  <a:lnTo>
                    <a:pt x="6637452" y="503732"/>
                  </a:lnTo>
                  <a:lnTo>
                    <a:pt x="6648183" y="501561"/>
                  </a:lnTo>
                  <a:lnTo>
                    <a:pt x="6656946" y="495655"/>
                  </a:lnTo>
                  <a:lnTo>
                    <a:pt x="6662864" y="486879"/>
                  </a:lnTo>
                  <a:lnTo>
                    <a:pt x="6665036" y="476148"/>
                  </a:lnTo>
                  <a:close/>
                </a:path>
                <a:path w="7653019" h="873125">
                  <a:moveTo>
                    <a:pt x="6990639" y="493839"/>
                  </a:moveTo>
                  <a:lnTo>
                    <a:pt x="6988467" y="483108"/>
                  </a:lnTo>
                  <a:lnTo>
                    <a:pt x="6982561" y="474332"/>
                  </a:lnTo>
                  <a:lnTo>
                    <a:pt x="6973798" y="468426"/>
                  </a:lnTo>
                  <a:lnTo>
                    <a:pt x="6963054" y="466255"/>
                  </a:lnTo>
                  <a:lnTo>
                    <a:pt x="6952323" y="468426"/>
                  </a:lnTo>
                  <a:lnTo>
                    <a:pt x="6943560" y="474332"/>
                  </a:lnTo>
                  <a:lnTo>
                    <a:pt x="6937642" y="483108"/>
                  </a:lnTo>
                  <a:lnTo>
                    <a:pt x="6935470" y="493839"/>
                  </a:lnTo>
                  <a:lnTo>
                    <a:pt x="6937642" y="504571"/>
                  </a:lnTo>
                  <a:lnTo>
                    <a:pt x="6943560" y="513346"/>
                  </a:lnTo>
                  <a:lnTo>
                    <a:pt x="6952323" y="519252"/>
                  </a:lnTo>
                  <a:lnTo>
                    <a:pt x="6963054" y="521423"/>
                  </a:lnTo>
                  <a:lnTo>
                    <a:pt x="6973798" y="519252"/>
                  </a:lnTo>
                  <a:lnTo>
                    <a:pt x="6982561" y="513346"/>
                  </a:lnTo>
                  <a:lnTo>
                    <a:pt x="6988467" y="504571"/>
                  </a:lnTo>
                  <a:lnTo>
                    <a:pt x="6990639" y="493839"/>
                  </a:lnTo>
                  <a:close/>
                </a:path>
                <a:path w="7653019" h="873125">
                  <a:moveTo>
                    <a:pt x="7327100" y="369887"/>
                  </a:moveTo>
                  <a:lnTo>
                    <a:pt x="7324941" y="359143"/>
                  </a:lnTo>
                  <a:lnTo>
                    <a:pt x="7319023" y="350380"/>
                  </a:lnTo>
                  <a:lnTo>
                    <a:pt x="7310260" y="344462"/>
                  </a:lnTo>
                  <a:lnTo>
                    <a:pt x="7299515" y="342303"/>
                  </a:lnTo>
                  <a:lnTo>
                    <a:pt x="7288784" y="344462"/>
                  </a:lnTo>
                  <a:lnTo>
                    <a:pt x="7280021" y="350380"/>
                  </a:lnTo>
                  <a:lnTo>
                    <a:pt x="7274103" y="359143"/>
                  </a:lnTo>
                  <a:lnTo>
                    <a:pt x="7271944" y="369887"/>
                  </a:lnTo>
                  <a:lnTo>
                    <a:pt x="7274103" y="380619"/>
                  </a:lnTo>
                  <a:lnTo>
                    <a:pt x="7280021" y="389382"/>
                  </a:lnTo>
                  <a:lnTo>
                    <a:pt x="7288784" y="395300"/>
                  </a:lnTo>
                  <a:lnTo>
                    <a:pt x="7299515" y="397459"/>
                  </a:lnTo>
                  <a:lnTo>
                    <a:pt x="7310260" y="395300"/>
                  </a:lnTo>
                  <a:lnTo>
                    <a:pt x="7319023" y="389382"/>
                  </a:lnTo>
                  <a:lnTo>
                    <a:pt x="7324941" y="380619"/>
                  </a:lnTo>
                  <a:lnTo>
                    <a:pt x="7327100" y="369887"/>
                  </a:lnTo>
                  <a:close/>
                </a:path>
                <a:path w="7653019" h="873125">
                  <a:moveTo>
                    <a:pt x="7652715" y="86741"/>
                  </a:moveTo>
                  <a:lnTo>
                    <a:pt x="7650543" y="76009"/>
                  </a:lnTo>
                  <a:lnTo>
                    <a:pt x="7644638" y="67233"/>
                  </a:lnTo>
                  <a:lnTo>
                    <a:pt x="7635862" y="61328"/>
                  </a:lnTo>
                  <a:lnTo>
                    <a:pt x="7625131" y="59156"/>
                  </a:lnTo>
                  <a:lnTo>
                    <a:pt x="7614399" y="61328"/>
                  </a:lnTo>
                  <a:lnTo>
                    <a:pt x="7605623" y="67233"/>
                  </a:lnTo>
                  <a:lnTo>
                    <a:pt x="7599718" y="76009"/>
                  </a:lnTo>
                  <a:lnTo>
                    <a:pt x="7597546" y="86741"/>
                  </a:lnTo>
                  <a:lnTo>
                    <a:pt x="7599718" y="97485"/>
                  </a:lnTo>
                  <a:lnTo>
                    <a:pt x="7605623" y="106248"/>
                  </a:lnTo>
                  <a:lnTo>
                    <a:pt x="7614399" y="112153"/>
                  </a:lnTo>
                  <a:lnTo>
                    <a:pt x="7625131" y="114325"/>
                  </a:lnTo>
                  <a:lnTo>
                    <a:pt x="7635862" y="112153"/>
                  </a:lnTo>
                  <a:lnTo>
                    <a:pt x="7644638" y="106248"/>
                  </a:lnTo>
                  <a:lnTo>
                    <a:pt x="7650543" y="97485"/>
                  </a:lnTo>
                  <a:lnTo>
                    <a:pt x="7652715" y="86741"/>
                  </a:lnTo>
                  <a:close/>
                </a:path>
              </a:pathLst>
            </a:custGeom>
            <a:solidFill>
              <a:srgbClr val="666666"/>
            </a:solidFill>
          </p:spPr>
          <p:txBody>
            <a:bodyPr wrap="square" lIns="0" tIns="0" rIns="0" bIns="0" rtlCol="0"/>
            <a:lstStyle/>
            <a:p>
              <a:endParaRPr/>
            </a:p>
          </p:txBody>
        </p:sp>
      </p:grpSp>
      <p:sp>
        <p:nvSpPr>
          <p:cNvPr id="21" name="object 21"/>
          <p:cNvSpPr txBox="1"/>
          <p:nvPr/>
        </p:nvSpPr>
        <p:spPr>
          <a:xfrm>
            <a:off x="10964092" y="2350512"/>
            <a:ext cx="1254125" cy="498475"/>
          </a:xfrm>
          <a:prstGeom prst="rect">
            <a:avLst/>
          </a:prstGeom>
        </p:spPr>
        <p:txBody>
          <a:bodyPr vert="horz" wrap="square" lIns="0" tIns="14604" rIns="0" bIns="0" rtlCol="0">
            <a:spAutoFit/>
          </a:bodyPr>
          <a:lstStyle/>
          <a:p>
            <a:pPr marL="712470">
              <a:lnSpc>
                <a:spcPct val="100000"/>
              </a:lnSpc>
              <a:spcBef>
                <a:spcPts val="114"/>
              </a:spcBef>
            </a:pPr>
            <a:r>
              <a:rPr sz="850" spc="-35" dirty="0">
                <a:latin typeface="Verdana"/>
                <a:cs typeface="Verdana"/>
              </a:rPr>
              <a:t>1,484,693</a:t>
            </a:r>
            <a:endParaRPr sz="850">
              <a:latin typeface="Verdana"/>
              <a:cs typeface="Verdana"/>
            </a:endParaRPr>
          </a:p>
          <a:p>
            <a:pPr>
              <a:lnSpc>
                <a:spcPct val="100000"/>
              </a:lnSpc>
            </a:pPr>
            <a:endParaRPr sz="800">
              <a:latin typeface="Verdana"/>
              <a:cs typeface="Verdana"/>
            </a:endParaRPr>
          </a:p>
          <a:p>
            <a:pPr marL="12700">
              <a:lnSpc>
                <a:spcPct val="100000"/>
              </a:lnSpc>
              <a:spcBef>
                <a:spcPts val="690"/>
              </a:spcBef>
            </a:pPr>
            <a:r>
              <a:rPr sz="850" spc="25" dirty="0">
                <a:solidFill>
                  <a:srgbClr val="666666"/>
                </a:solidFill>
                <a:latin typeface="Verdana"/>
                <a:cs typeface="Verdana"/>
              </a:rPr>
              <a:t>4M</a:t>
            </a:r>
            <a:endParaRPr sz="850">
              <a:latin typeface="Verdana"/>
              <a:cs typeface="Verdana"/>
            </a:endParaRPr>
          </a:p>
        </p:txBody>
      </p:sp>
      <p:sp>
        <p:nvSpPr>
          <p:cNvPr id="22" name="object 22"/>
          <p:cNvSpPr txBox="1"/>
          <p:nvPr/>
        </p:nvSpPr>
        <p:spPr>
          <a:xfrm>
            <a:off x="14964609" y="1375954"/>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2,164,311</a:t>
            </a:r>
            <a:endParaRPr sz="850">
              <a:latin typeface="Verdana"/>
              <a:cs typeface="Verdana"/>
            </a:endParaRPr>
          </a:p>
        </p:txBody>
      </p:sp>
      <p:sp>
        <p:nvSpPr>
          <p:cNvPr id="23" name="object 23"/>
          <p:cNvSpPr txBox="1"/>
          <p:nvPr/>
        </p:nvSpPr>
        <p:spPr>
          <a:xfrm>
            <a:off x="14036019" y="1909203"/>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1,849,796</a:t>
            </a:r>
            <a:endParaRPr sz="850">
              <a:latin typeface="Verdana"/>
              <a:cs typeface="Verdana"/>
            </a:endParaRPr>
          </a:p>
        </p:txBody>
      </p:sp>
      <p:sp>
        <p:nvSpPr>
          <p:cNvPr id="24" name="object 24"/>
          <p:cNvSpPr txBox="1"/>
          <p:nvPr/>
        </p:nvSpPr>
        <p:spPr>
          <a:xfrm>
            <a:off x="17594078" y="1679354"/>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1,814,044</a:t>
            </a:r>
            <a:endParaRPr sz="850">
              <a:latin typeface="Verdana"/>
              <a:cs typeface="Verdana"/>
            </a:endParaRPr>
          </a:p>
        </p:txBody>
      </p:sp>
      <p:sp>
        <p:nvSpPr>
          <p:cNvPr id="25" name="object 25"/>
          <p:cNvSpPr txBox="1"/>
          <p:nvPr/>
        </p:nvSpPr>
        <p:spPr>
          <a:xfrm>
            <a:off x="18862842" y="1872426"/>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1,944,380</a:t>
            </a:r>
            <a:endParaRPr sz="850">
              <a:latin typeface="Verdana"/>
              <a:cs typeface="Verdana"/>
            </a:endParaRPr>
          </a:p>
        </p:txBody>
      </p:sp>
      <p:sp>
        <p:nvSpPr>
          <p:cNvPr id="26" name="object 26"/>
          <p:cNvSpPr txBox="1"/>
          <p:nvPr/>
        </p:nvSpPr>
        <p:spPr>
          <a:xfrm>
            <a:off x="11709951" y="1697742"/>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1,850,121</a:t>
            </a:r>
            <a:endParaRPr sz="850">
              <a:latin typeface="Verdana"/>
              <a:cs typeface="Verdana"/>
            </a:endParaRPr>
          </a:p>
        </p:txBody>
      </p:sp>
      <p:sp>
        <p:nvSpPr>
          <p:cNvPr id="27" name="object 27"/>
          <p:cNvSpPr txBox="1"/>
          <p:nvPr/>
        </p:nvSpPr>
        <p:spPr>
          <a:xfrm>
            <a:off x="14900251" y="1945978"/>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1,787,378</a:t>
            </a:r>
            <a:endParaRPr sz="850">
              <a:latin typeface="Verdana"/>
              <a:cs typeface="Verdana"/>
            </a:endParaRPr>
          </a:p>
        </p:txBody>
      </p:sp>
      <p:sp>
        <p:nvSpPr>
          <p:cNvPr id="28" name="object 28"/>
          <p:cNvSpPr txBox="1"/>
          <p:nvPr/>
        </p:nvSpPr>
        <p:spPr>
          <a:xfrm>
            <a:off x="17263095" y="1955172"/>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1,798,640</a:t>
            </a:r>
            <a:endParaRPr sz="850">
              <a:latin typeface="Verdana"/>
              <a:cs typeface="Verdana"/>
            </a:endParaRPr>
          </a:p>
        </p:txBody>
      </p:sp>
      <p:sp>
        <p:nvSpPr>
          <p:cNvPr id="29" name="object 29"/>
          <p:cNvSpPr txBox="1"/>
          <p:nvPr/>
        </p:nvSpPr>
        <p:spPr>
          <a:xfrm>
            <a:off x="13971661" y="1605802"/>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1,913,507</a:t>
            </a:r>
            <a:endParaRPr sz="850">
              <a:latin typeface="Verdana"/>
              <a:cs typeface="Verdana"/>
            </a:endParaRPr>
          </a:p>
        </p:txBody>
      </p:sp>
      <p:sp>
        <p:nvSpPr>
          <p:cNvPr id="30" name="object 30"/>
          <p:cNvSpPr txBox="1"/>
          <p:nvPr/>
        </p:nvSpPr>
        <p:spPr>
          <a:xfrm>
            <a:off x="19046721" y="1375954"/>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2,184,459</a:t>
            </a:r>
            <a:endParaRPr sz="850">
              <a:latin typeface="Verdana"/>
              <a:cs typeface="Verdana"/>
            </a:endParaRPr>
          </a:p>
        </p:txBody>
      </p:sp>
      <p:sp>
        <p:nvSpPr>
          <p:cNvPr id="31" name="object 31"/>
          <p:cNvSpPr txBox="1"/>
          <p:nvPr/>
        </p:nvSpPr>
        <p:spPr>
          <a:xfrm>
            <a:off x="15635766" y="2212603"/>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1,541,547</a:t>
            </a:r>
            <a:endParaRPr sz="850">
              <a:latin typeface="Verdana"/>
              <a:cs typeface="Verdana"/>
            </a:endParaRPr>
          </a:p>
        </p:txBody>
      </p:sp>
      <p:sp>
        <p:nvSpPr>
          <p:cNvPr id="32" name="object 32"/>
          <p:cNvSpPr txBox="1"/>
          <p:nvPr/>
        </p:nvSpPr>
        <p:spPr>
          <a:xfrm>
            <a:off x="13374054" y="1973560"/>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1,784,282</a:t>
            </a:r>
            <a:endParaRPr sz="850">
              <a:latin typeface="Verdana"/>
              <a:cs typeface="Verdana"/>
            </a:endParaRPr>
          </a:p>
        </p:txBody>
      </p:sp>
      <p:sp>
        <p:nvSpPr>
          <p:cNvPr id="33" name="object 33"/>
          <p:cNvSpPr txBox="1"/>
          <p:nvPr/>
        </p:nvSpPr>
        <p:spPr>
          <a:xfrm>
            <a:off x="13300504" y="1587414"/>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1,963,992</a:t>
            </a:r>
            <a:endParaRPr sz="850">
              <a:latin typeface="Verdana"/>
              <a:cs typeface="Verdana"/>
            </a:endParaRPr>
          </a:p>
        </p:txBody>
      </p:sp>
      <p:sp>
        <p:nvSpPr>
          <p:cNvPr id="34" name="object 34"/>
          <p:cNvSpPr txBox="1"/>
          <p:nvPr/>
        </p:nvSpPr>
        <p:spPr>
          <a:xfrm>
            <a:off x="16601130" y="1982754"/>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1,757,205</a:t>
            </a:r>
            <a:endParaRPr sz="850">
              <a:latin typeface="Verdana"/>
              <a:cs typeface="Verdana"/>
            </a:endParaRPr>
          </a:p>
        </p:txBody>
      </p:sp>
      <p:sp>
        <p:nvSpPr>
          <p:cNvPr id="35" name="object 35"/>
          <p:cNvSpPr txBox="1"/>
          <p:nvPr/>
        </p:nvSpPr>
        <p:spPr>
          <a:xfrm>
            <a:off x="17934254" y="1982754"/>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1,800,499</a:t>
            </a:r>
            <a:endParaRPr sz="850">
              <a:latin typeface="Verdana"/>
              <a:cs typeface="Verdana"/>
            </a:endParaRPr>
          </a:p>
        </p:txBody>
      </p:sp>
      <p:sp>
        <p:nvSpPr>
          <p:cNvPr id="36" name="object 36"/>
          <p:cNvSpPr txBox="1"/>
          <p:nvPr/>
        </p:nvSpPr>
        <p:spPr>
          <a:xfrm>
            <a:off x="15647142" y="1578220"/>
            <a:ext cx="1202690" cy="158115"/>
          </a:xfrm>
          <a:prstGeom prst="rect">
            <a:avLst/>
          </a:prstGeom>
        </p:spPr>
        <p:txBody>
          <a:bodyPr vert="horz" wrap="square" lIns="0" tIns="14604" rIns="0" bIns="0" rtlCol="0">
            <a:spAutoFit/>
          </a:bodyPr>
          <a:lstStyle/>
          <a:p>
            <a:pPr marL="38100">
              <a:lnSpc>
                <a:spcPct val="100000"/>
              </a:lnSpc>
              <a:spcBef>
                <a:spcPts val="114"/>
              </a:spcBef>
            </a:pPr>
            <a:r>
              <a:rPr sz="850" spc="-35" dirty="0">
                <a:latin typeface="Verdana"/>
                <a:cs typeface="Verdana"/>
              </a:rPr>
              <a:t>1,951,883</a:t>
            </a:r>
            <a:r>
              <a:rPr sz="850" spc="229" dirty="0">
                <a:latin typeface="Verdana"/>
                <a:cs typeface="Verdana"/>
              </a:rPr>
              <a:t> </a:t>
            </a:r>
            <a:r>
              <a:rPr sz="1275" spc="-52" baseline="-9803" dirty="0">
                <a:latin typeface="Verdana"/>
                <a:cs typeface="Verdana"/>
              </a:rPr>
              <a:t>1,901,532</a:t>
            </a:r>
            <a:endParaRPr sz="1275" baseline="-9803">
              <a:latin typeface="Verdana"/>
              <a:cs typeface="Verdana"/>
            </a:endParaRPr>
          </a:p>
        </p:txBody>
      </p:sp>
      <p:sp>
        <p:nvSpPr>
          <p:cNvPr id="37" name="object 37"/>
          <p:cNvSpPr txBox="1"/>
          <p:nvPr/>
        </p:nvSpPr>
        <p:spPr>
          <a:xfrm>
            <a:off x="18256042" y="1762099"/>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1,745,910</a:t>
            </a:r>
            <a:endParaRPr sz="850">
              <a:latin typeface="Verdana"/>
              <a:cs typeface="Verdana"/>
            </a:endParaRPr>
          </a:p>
        </p:txBody>
      </p:sp>
      <p:sp>
        <p:nvSpPr>
          <p:cNvPr id="38" name="object 38"/>
          <p:cNvSpPr txBox="1"/>
          <p:nvPr/>
        </p:nvSpPr>
        <p:spPr>
          <a:xfrm>
            <a:off x="11195090" y="1881621"/>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1,681,405</a:t>
            </a:r>
            <a:endParaRPr sz="850">
              <a:latin typeface="Verdana"/>
              <a:cs typeface="Verdana"/>
            </a:endParaRPr>
          </a:p>
        </p:txBody>
      </p:sp>
      <p:sp>
        <p:nvSpPr>
          <p:cNvPr id="39" name="object 39"/>
          <p:cNvSpPr txBox="1"/>
          <p:nvPr/>
        </p:nvSpPr>
        <p:spPr>
          <a:xfrm>
            <a:off x="12712091" y="1440311"/>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2,075,380</a:t>
            </a:r>
            <a:endParaRPr sz="850">
              <a:latin typeface="Verdana"/>
              <a:cs typeface="Verdana"/>
            </a:endParaRPr>
          </a:p>
        </p:txBody>
      </p:sp>
      <p:sp>
        <p:nvSpPr>
          <p:cNvPr id="40" name="object 40"/>
          <p:cNvSpPr txBox="1"/>
          <p:nvPr/>
        </p:nvSpPr>
        <p:spPr>
          <a:xfrm>
            <a:off x="16932113" y="1449505"/>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2,037,587</a:t>
            </a:r>
            <a:endParaRPr sz="850">
              <a:latin typeface="Verdana"/>
              <a:cs typeface="Verdana"/>
            </a:endParaRPr>
          </a:p>
        </p:txBody>
      </p:sp>
      <p:sp>
        <p:nvSpPr>
          <p:cNvPr id="41" name="object 41"/>
          <p:cNvSpPr txBox="1"/>
          <p:nvPr/>
        </p:nvSpPr>
        <p:spPr>
          <a:xfrm>
            <a:off x="12574182" y="1655450"/>
            <a:ext cx="619125" cy="375285"/>
          </a:xfrm>
          <a:prstGeom prst="rect">
            <a:avLst/>
          </a:prstGeom>
        </p:spPr>
        <p:txBody>
          <a:bodyPr vert="horz" wrap="square" lIns="0" tIns="57150" rIns="0" bIns="0" rtlCol="0">
            <a:spAutoFit/>
          </a:bodyPr>
          <a:lstStyle/>
          <a:p>
            <a:pPr marL="76835">
              <a:lnSpc>
                <a:spcPct val="100000"/>
              </a:lnSpc>
              <a:spcBef>
                <a:spcPts val="450"/>
              </a:spcBef>
            </a:pPr>
            <a:r>
              <a:rPr sz="850" spc="-35" dirty="0">
                <a:latin typeface="Verdana"/>
                <a:cs typeface="Verdana"/>
              </a:rPr>
              <a:t>2,075,586</a:t>
            </a:r>
            <a:endParaRPr sz="850">
              <a:latin typeface="Verdana"/>
              <a:cs typeface="Verdana"/>
            </a:endParaRPr>
          </a:p>
          <a:p>
            <a:pPr marL="12700">
              <a:lnSpc>
                <a:spcPct val="100000"/>
              </a:lnSpc>
              <a:spcBef>
                <a:spcPts val="355"/>
              </a:spcBef>
            </a:pPr>
            <a:r>
              <a:rPr sz="850" spc="-35" dirty="0">
                <a:latin typeface="Verdana"/>
                <a:cs typeface="Verdana"/>
              </a:rPr>
              <a:t>1,931,451</a:t>
            </a:r>
            <a:endParaRPr sz="850">
              <a:latin typeface="Verdana"/>
              <a:cs typeface="Verdana"/>
            </a:endParaRPr>
          </a:p>
        </p:txBody>
      </p:sp>
      <p:grpSp>
        <p:nvGrpSpPr>
          <p:cNvPr id="42" name="object 42"/>
          <p:cNvGrpSpPr/>
          <p:nvPr/>
        </p:nvGrpSpPr>
        <p:grpSpPr>
          <a:xfrm>
            <a:off x="11203027" y="1347115"/>
            <a:ext cx="8394700" cy="7033895"/>
            <a:chOff x="11203027" y="1347115"/>
            <a:chExt cx="8394700" cy="7033895"/>
          </a:xfrm>
        </p:grpSpPr>
        <p:sp>
          <p:nvSpPr>
            <p:cNvPr id="43" name="object 43"/>
            <p:cNvSpPr/>
            <p:nvPr/>
          </p:nvSpPr>
          <p:spPr>
            <a:xfrm>
              <a:off x="11207790" y="1351878"/>
              <a:ext cx="8385175" cy="2602230"/>
            </a:xfrm>
            <a:custGeom>
              <a:avLst/>
              <a:gdLst/>
              <a:ahLst/>
              <a:cxnLst/>
              <a:rect l="l" t="t" r="r" b="b"/>
              <a:pathLst>
                <a:path w="8385175" h="2602229">
                  <a:moveTo>
                    <a:pt x="0" y="2601887"/>
                  </a:moveTo>
                  <a:lnTo>
                    <a:pt x="8384880" y="2601887"/>
                  </a:lnTo>
                </a:path>
                <a:path w="8385175" h="2602229">
                  <a:moveTo>
                    <a:pt x="0" y="0"/>
                  </a:moveTo>
                  <a:lnTo>
                    <a:pt x="0" y="2601887"/>
                  </a:lnTo>
                </a:path>
              </a:pathLst>
            </a:custGeom>
            <a:ln w="9193">
              <a:solidFill>
                <a:srgbClr val="F4F4F4"/>
              </a:solidFill>
            </a:ln>
          </p:spPr>
          <p:txBody>
            <a:bodyPr wrap="square" lIns="0" tIns="0" rIns="0" bIns="0" rtlCol="0"/>
            <a:lstStyle/>
            <a:p>
              <a:endParaRPr/>
            </a:p>
          </p:txBody>
        </p:sp>
        <p:sp>
          <p:nvSpPr>
            <p:cNvPr id="44" name="object 44"/>
            <p:cNvSpPr/>
            <p:nvPr/>
          </p:nvSpPr>
          <p:spPr>
            <a:xfrm>
              <a:off x="13064967" y="8330084"/>
              <a:ext cx="6215380" cy="46355"/>
            </a:xfrm>
            <a:custGeom>
              <a:avLst/>
              <a:gdLst/>
              <a:ahLst/>
              <a:cxnLst/>
              <a:rect l="l" t="t" r="r" b="b"/>
              <a:pathLst>
                <a:path w="6215380" h="46354">
                  <a:moveTo>
                    <a:pt x="0" y="0"/>
                  </a:moveTo>
                  <a:lnTo>
                    <a:pt x="0" y="45969"/>
                  </a:lnTo>
                </a:path>
                <a:path w="6215380" h="46354">
                  <a:moveTo>
                    <a:pt x="1038916" y="0"/>
                  </a:moveTo>
                  <a:lnTo>
                    <a:pt x="1038916" y="45969"/>
                  </a:lnTo>
                </a:path>
                <a:path w="6215380" h="46354">
                  <a:moveTo>
                    <a:pt x="2068638" y="0"/>
                  </a:moveTo>
                  <a:lnTo>
                    <a:pt x="2068638" y="45969"/>
                  </a:lnTo>
                </a:path>
                <a:path w="6215380" h="46354">
                  <a:moveTo>
                    <a:pt x="3107554" y="0"/>
                  </a:moveTo>
                  <a:lnTo>
                    <a:pt x="3107554" y="45969"/>
                  </a:lnTo>
                </a:path>
                <a:path w="6215380" h="46354">
                  <a:moveTo>
                    <a:pt x="4137276" y="0"/>
                  </a:moveTo>
                  <a:lnTo>
                    <a:pt x="4137276" y="45969"/>
                  </a:lnTo>
                </a:path>
                <a:path w="6215380" h="46354">
                  <a:moveTo>
                    <a:pt x="5176192" y="0"/>
                  </a:moveTo>
                  <a:lnTo>
                    <a:pt x="5176192" y="45969"/>
                  </a:lnTo>
                </a:path>
                <a:path w="6215380" h="46354">
                  <a:moveTo>
                    <a:pt x="6215108" y="0"/>
                  </a:moveTo>
                  <a:lnTo>
                    <a:pt x="6215108" y="45969"/>
                  </a:lnTo>
                </a:path>
              </a:pathLst>
            </a:custGeom>
            <a:ln w="9193">
              <a:solidFill>
                <a:srgbClr val="F4F4F4"/>
              </a:solidFill>
            </a:ln>
          </p:spPr>
          <p:txBody>
            <a:bodyPr wrap="square" lIns="0" tIns="0" rIns="0" bIns="0" rtlCol="0"/>
            <a:lstStyle/>
            <a:p>
              <a:endParaRPr/>
            </a:p>
          </p:txBody>
        </p:sp>
        <p:sp>
          <p:nvSpPr>
            <p:cNvPr id="45" name="object 45"/>
            <p:cNvSpPr/>
            <p:nvPr/>
          </p:nvSpPr>
          <p:spPr>
            <a:xfrm>
              <a:off x="13317801" y="8339278"/>
              <a:ext cx="6224905" cy="0"/>
            </a:xfrm>
            <a:custGeom>
              <a:avLst/>
              <a:gdLst/>
              <a:ahLst/>
              <a:cxnLst/>
              <a:rect l="l" t="t" r="r" b="b"/>
              <a:pathLst>
                <a:path w="6224905">
                  <a:moveTo>
                    <a:pt x="0" y="0"/>
                  </a:moveTo>
                  <a:lnTo>
                    <a:pt x="9193" y="0"/>
                  </a:lnTo>
                </a:path>
                <a:path w="6224905">
                  <a:moveTo>
                    <a:pt x="266624" y="0"/>
                  </a:moveTo>
                  <a:lnTo>
                    <a:pt x="275818" y="0"/>
                  </a:lnTo>
                </a:path>
                <a:path w="6224905">
                  <a:moveTo>
                    <a:pt x="514861" y="0"/>
                  </a:moveTo>
                  <a:lnTo>
                    <a:pt x="524055" y="0"/>
                  </a:lnTo>
                </a:path>
                <a:path w="6224905">
                  <a:moveTo>
                    <a:pt x="1029722" y="0"/>
                  </a:moveTo>
                  <a:lnTo>
                    <a:pt x="1038916" y="0"/>
                  </a:lnTo>
                </a:path>
                <a:path w="6224905">
                  <a:moveTo>
                    <a:pt x="1296346" y="0"/>
                  </a:moveTo>
                  <a:lnTo>
                    <a:pt x="1305540" y="0"/>
                  </a:lnTo>
                </a:path>
                <a:path w="6224905">
                  <a:moveTo>
                    <a:pt x="1553777" y="0"/>
                  </a:moveTo>
                  <a:lnTo>
                    <a:pt x="1562971" y="0"/>
                  </a:lnTo>
                </a:path>
                <a:path w="6224905">
                  <a:moveTo>
                    <a:pt x="2077832" y="0"/>
                  </a:moveTo>
                  <a:lnTo>
                    <a:pt x="2087026" y="0"/>
                  </a:lnTo>
                </a:path>
                <a:path w="6224905">
                  <a:moveTo>
                    <a:pt x="2335262" y="0"/>
                  </a:moveTo>
                  <a:lnTo>
                    <a:pt x="2344456" y="0"/>
                  </a:lnTo>
                </a:path>
                <a:path w="6224905">
                  <a:moveTo>
                    <a:pt x="2592693" y="0"/>
                  </a:moveTo>
                  <a:lnTo>
                    <a:pt x="2601887" y="0"/>
                  </a:lnTo>
                </a:path>
                <a:path w="6224905">
                  <a:moveTo>
                    <a:pt x="3116748" y="0"/>
                  </a:moveTo>
                  <a:lnTo>
                    <a:pt x="3125942" y="0"/>
                  </a:lnTo>
                </a:path>
                <a:path w="6224905">
                  <a:moveTo>
                    <a:pt x="3374178" y="0"/>
                  </a:moveTo>
                  <a:lnTo>
                    <a:pt x="3383372" y="0"/>
                  </a:lnTo>
                </a:path>
                <a:path w="6224905">
                  <a:moveTo>
                    <a:pt x="3613221" y="0"/>
                  </a:moveTo>
                  <a:lnTo>
                    <a:pt x="3622415" y="0"/>
                  </a:lnTo>
                </a:path>
                <a:path w="6224905">
                  <a:moveTo>
                    <a:pt x="4137276" y="0"/>
                  </a:moveTo>
                  <a:lnTo>
                    <a:pt x="4146470" y="0"/>
                  </a:lnTo>
                </a:path>
                <a:path w="6224905">
                  <a:moveTo>
                    <a:pt x="4394707" y="0"/>
                  </a:moveTo>
                  <a:lnTo>
                    <a:pt x="4403901" y="0"/>
                  </a:lnTo>
                </a:path>
                <a:path w="6224905">
                  <a:moveTo>
                    <a:pt x="4652137" y="0"/>
                  </a:moveTo>
                  <a:lnTo>
                    <a:pt x="4661331" y="0"/>
                  </a:lnTo>
                </a:path>
                <a:path w="6224905">
                  <a:moveTo>
                    <a:pt x="5176192" y="0"/>
                  </a:moveTo>
                  <a:lnTo>
                    <a:pt x="5185386" y="0"/>
                  </a:lnTo>
                </a:path>
                <a:path w="6224905">
                  <a:moveTo>
                    <a:pt x="5433623" y="0"/>
                  </a:moveTo>
                  <a:lnTo>
                    <a:pt x="5442817" y="0"/>
                  </a:lnTo>
                </a:path>
                <a:path w="6224905">
                  <a:moveTo>
                    <a:pt x="5700247" y="0"/>
                  </a:moveTo>
                  <a:lnTo>
                    <a:pt x="5709441" y="0"/>
                  </a:lnTo>
                </a:path>
                <a:path w="6224905">
                  <a:moveTo>
                    <a:pt x="6215108" y="0"/>
                  </a:moveTo>
                  <a:lnTo>
                    <a:pt x="6224302" y="0"/>
                  </a:lnTo>
                </a:path>
              </a:pathLst>
            </a:custGeom>
            <a:ln w="18387">
              <a:solidFill>
                <a:srgbClr val="F4F4F4"/>
              </a:solidFill>
            </a:ln>
          </p:spPr>
          <p:txBody>
            <a:bodyPr wrap="square" lIns="0" tIns="0" rIns="0" bIns="0" rtlCol="0"/>
            <a:lstStyle/>
            <a:p>
              <a:endParaRPr/>
            </a:p>
          </p:txBody>
        </p:sp>
      </p:grpSp>
      <p:sp>
        <p:nvSpPr>
          <p:cNvPr id="46" name="object 46"/>
          <p:cNvSpPr txBox="1"/>
          <p:nvPr/>
        </p:nvSpPr>
        <p:spPr>
          <a:xfrm>
            <a:off x="14378925" y="1017389"/>
            <a:ext cx="1454785" cy="246379"/>
          </a:xfrm>
          <a:prstGeom prst="rect">
            <a:avLst/>
          </a:prstGeom>
        </p:spPr>
        <p:txBody>
          <a:bodyPr vert="horz" wrap="square" lIns="0" tIns="12065" rIns="0" bIns="0" rtlCol="0">
            <a:spAutoFit/>
          </a:bodyPr>
          <a:lstStyle/>
          <a:p>
            <a:pPr marL="12700">
              <a:lnSpc>
                <a:spcPct val="100000"/>
              </a:lnSpc>
              <a:spcBef>
                <a:spcPts val="95"/>
              </a:spcBef>
            </a:pPr>
            <a:r>
              <a:rPr sz="1450" b="1" spc="-10" dirty="0">
                <a:solidFill>
                  <a:srgbClr val="333333"/>
                </a:solidFill>
                <a:latin typeface="Arial"/>
                <a:cs typeface="Arial"/>
              </a:rPr>
              <a:t>Sales_permonth</a:t>
            </a:r>
            <a:endParaRPr sz="1450">
              <a:latin typeface="Arial"/>
              <a:cs typeface="Arial"/>
            </a:endParaRPr>
          </a:p>
        </p:txBody>
      </p:sp>
      <p:sp>
        <p:nvSpPr>
          <p:cNvPr id="47" name="object 47"/>
          <p:cNvSpPr txBox="1"/>
          <p:nvPr/>
        </p:nvSpPr>
        <p:spPr>
          <a:xfrm>
            <a:off x="13821829" y="8400129"/>
            <a:ext cx="564515" cy="158115"/>
          </a:xfrm>
          <a:prstGeom prst="rect">
            <a:avLst/>
          </a:prstGeom>
        </p:spPr>
        <p:txBody>
          <a:bodyPr vert="horz" wrap="square" lIns="0" tIns="14604" rIns="0" bIns="0" rtlCol="0">
            <a:spAutoFit/>
          </a:bodyPr>
          <a:lstStyle/>
          <a:p>
            <a:pPr marL="12700">
              <a:lnSpc>
                <a:spcPct val="100000"/>
              </a:lnSpc>
              <a:spcBef>
                <a:spcPts val="114"/>
              </a:spcBef>
            </a:pPr>
            <a:r>
              <a:rPr sz="850" spc="-10" dirty="0">
                <a:solidFill>
                  <a:srgbClr val="666666"/>
                </a:solidFill>
                <a:latin typeface="Verdana"/>
                <a:cs typeface="Verdana"/>
              </a:rPr>
              <a:t>A</a:t>
            </a:r>
            <a:r>
              <a:rPr sz="850" spc="-20" dirty="0">
                <a:solidFill>
                  <a:srgbClr val="666666"/>
                </a:solidFill>
                <a:latin typeface="Verdana"/>
                <a:cs typeface="Verdana"/>
              </a:rPr>
              <a:t>p</a:t>
            </a:r>
            <a:r>
              <a:rPr sz="850" spc="5" dirty="0">
                <a:solidFill>
                  <a:srgbClr val="666666"/>
                </a:solidFill>
                <a:latin typeface="Verdana"/>
                <a:cs typeface="Verdana"/>
              </a:rPr>
              <a:t>r</a:t>
            </a:r>
            <a:r>
              <a:rPr sz="850" spc="15" dirty="0">
                <a:solidFill>
                  <a:srgbClr val="666666"/>
                </a:solidFill>
                <a:latin typeface="Verdana"/>
                <a:cs typeface="Verdana"/>
              </a:rPr>
              <a:t>i</a:t>
            </a:r>
            <a:r>
              <a:rPr sz="850" spc="20" dirty="0">
                <a:solidFill>
                  <a:srgbClr val="666666"/>
                </a:solidFill>
                <a:latin typeface="Verdana"/>
                <a:cs typeface="Verdana"/>
              </a:rPr>
              <a:t>l</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0</a:t>
            </a:r>
            <a:endParaRPr sz="850">
              <a:latin typeface="Verdana"/>
              <a:cs typeface="Verdana"/>
            </a:endParaRPr>
          </a:p>
        </p:txBody>
      </p:sp>
      <p:sp>
        <p:nvSpPr>
          <p:cNvPr id="48" name="object 48"/>
          <p:cNvSpPr txBox="1"/>
          <p:nvPr/>
        </p:nvSpPr>
        <p:spPr>
          <a:xfrm>
            <a:off x="14799691" y="8400129"/>
            <a:ext cx="686435" cy="158115"/>
          </a:xfrm>
          <a:prstGeom prst="rect">
            <a:avLst/>
          </a:prstGeom>
        </p:spPr>
        <p:txBody>
          <a:bodyPr vert="horz" wrap="square" lIns="0" tIns="14604" rIns="0" bIns="0" rtlCol="0">
            <a:spAutoFit/>
          </a:bodyPr>
          <a:lstStyle/>
          <a:p>
            <a:pPr marL="12700">
              <a:lnSpc>
                <a:spcPct val="100000"/>
              </a:lnSpc>
              <a:spcBef>
                <a:spcPts val="114"/>
              </a:spcBef>
            </a:pPr>
            <a:r>
              <a:rPr sz="850" spc="-10" dirty="0">
                <a:solidFill>
                  <a:srgbClr val="666666"/>
                </a:solidFill>
                <a:latin typeface="Verdana"/>
                <a:cs typeface="Verdana"/>
              </a:rPr>
              <a:t>A</a:t>
            </a:r>
            <a:r>
              <a:rPr sz="850" spc="-30" dirty="0">
                <a:solidFill>
                  <a:srgbClr val="666666"/>
                </a:solidFill>
                <a:latin typeface="Verdana"/>
                <a:cs typeface="Verdana"/>
              </a:rPr>
              <a:t>u</a:t>
            </a:r>
            <a:r>
              <a:rPr sz="850" spc="-20" dirty="0">
                <a:solidFill>
                  <a:srgbClr val="666666"/>
                </a:solidFill>
                <a:latin typeface="Verdana"/>
                <a:cs typeface="Verdana"/>
              </a:rPr>
              <a:t>g</a:t>
            </a:r>
            <a:r>
              <a:rPr sz="850" spc="-30" dirty="0">
                <a:solidFill>
                  <a:srgbClr val="666666"/>
                </a:solidFill>
                <a:latin typeface="Verdana"/>
                <a:cs typeface="Verdana"/>
              </a:rPr>
              <a:t>u</a:t>
            </a:r>
            <a:r>
              <a:rPr sz="850" spc="-10" dirty="0">
                <a:solidFill>
                  <a:srgbClr val="666666"/>
                </a:solidFill>
                <a:latin typeface="Verdana"/>
                <a:cs typeface="Verdana"/>
              </a:rPr>
              <a:t>s</a:t>
            </a:r>
            <a:r>
              <a:rPr sz="850" spc="40" dirty="0">
                <a:solidFill>
                  <a:srgbClr val="666666"/>
                </a:solidFill>
                <a:latin typeface="Verdana"/>
                <a:cs typeface="Verdana"/>
              </a:rPr>
              <a:t>t</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0</a:t>
            </a:r>
            <a:endParaRPr sz="850">
              <a:latin typeface="Verdana"/>
              <a:cs typeface="Verdana"/>
            </a:endParaRPr>
          </a:p>
        </p:txBody>
      </p:sp>
      <p:sp>
        <p:nvSpPr>
          <p:cNvPr id="49" name="object 49"/>
          <p:cNvSpPr txBox="1"/>
          <p:nvPr/>
        </p:nvSpPr>
        <p:spPr>
          <a:xfrm>
            <a:off x="15763620" y="8400129"/>
            <a:ext cx="836930" cy="158115"/>
          </a:xfrm>
          <a:prstGeom prst="rect">
            <a:avLst/>
          </a:prstGeom>
        </p:spPr>
        <p:txBody>
          <a:bodyPr vert="horz" wrap="square" lIns="0" tIns="14604" rIns="0" bIns="0" rtlCol="0">
            <a:spAutoFit/>
          </a:bodyPr>
          <a:lstStyle/>
          <a:p>
            <a:pPr marL="12700">
              <a:lnSpc>
                <a:spcPct val="100000"/>
              </a:lnSpc>
              <a:spcBef>
                <a:spcPts val="114"/>
              </a:spcBef>
            </a:pPr>
            <a:r>
              <a:rPr sz="850" spc="-60" dirty="0">
                <a:solidFill>
                  <a:srgbClr val="666666"/>
                </a:solidFill>
                <a:latin typeface="Verdana"/>
                <a:cs typeface="Verdana"/>
              </a:rPr>
              <a:t>D</a:t>
            </a:r>
            <a:r>
              <a:rPr sz="850" spc="-30" dirty="0">
                <a:solidFill>
                  <a:srgbClr val="666666"/>
                </a:solidFill>
                <a:latin typeface="Verdana"/>
                <a:cs typeface="Verdana"/>
              </a:rPr>
              <a:t>e</a:t>
            </a:r>
            <a:r>
              <a:rPr sz="850" spc="-35" dirty="0">
                <a:solidFill>
                  <a:srgbClr val="666666"/>
                </a:solidFill>
                <a:latin typeface="Verdana"/>
                <a:cs typeface="Verdana"/>
              </a:rPr>
              <a:t>c</a:t>
            </a:r>
            <a:r>
              <a:rPr sz="850" spc="-30" dirty="0">
                <a:solidFill>
                  <a:srgbClr val="666666"/>
                </a:solidFill>
                <a:latin typeface="Verdana"/>
                <a:cs typeface="Verdana"/>
              </a:rPr>
              <a:t>e</a:t>
            </a:r>
            <a:r>
              <a:rPr sz="850" spc="-70" dirty="0">
                <a:solidFill>
                  <a:srgbClr val="666666"/>
                </a:solidFill>
                <a:latin typeface="Verdana"/>
                <a:cs typeface="Verdana"/>
              </a:rPr>
              <a:t>m</a:t>
            </a:r>
            <a:r>
              <a:rPr sz="850" spc="-25" dirty="0">
                <a:solidFill>
                  <a:srgbClr val="666666"/>
                </a:solidFill>
                <a:latin typeface="Verdana"/>
                <a:cs typeface="Verdana"/>
              </a:rPr>
              <a:t>b</a:t>
            </a:r>
            <a:r>
              <a:rPr sz="850" spc="-30" dirty="0">
                <a:solidFill>
                  <a:srgbClr val="666666"/>
                </a:solidFill>
                <a:latin typeface="Verdana"/>
                <a:cs typeface="Verdana"/>
              </a:rPr>
              <a:t>e</a:t>
            </a:r>
            <a:r>
              <a:rPr sz="850" spc="10" dirty="0">
                <a:solidFill>
                  <a:srgbClr val="666666"/>
                </a:solidFill>
                <a:latin typeface="Verdana"/>
                <a:cs typeface="Verdana"/>
              </a:rPr>
              <a:t>r</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0</a:t>
            </a:r>
            <a:endParaRPr sz="850">
              <a:latin typeface="Verdana"/>
              <a:cs typeface="Verdana"/>
            </a:endParaRPr>
          </a:p>
        </p:txBody>
      </p:sp>
      <p:sp>
        <p:nvSpPr>
          <p:cNvPr id="50" name="object 50"/>
          <p:cNvSpPr txBox="1"/>
          <p:nvPr/>
        </p:nvSpPr>
        <p:spPr>
          <a:xfrm>
            <a:off x="16924787" y="8400129"/>
            <a:ext cx="564515" cy="158115"/>
          </a:xfrm>
          <a:prstGeom prst="rect">
            <a:avLst/>
          </a:prstGeom>
        </p:spPr>
        <p:txBody>
          <a:bodyPr vert="horz" wrap="square" lIns="0" tIns="14604" rIns="0" bIns="0" rtlCol="0">
            <a:spAutoFit/>
          </a:bodyPr>
          <a:lstStyle/>
          <a:p>
            <a:pPr marL="12700">
              <a:lnSpc>
                <a:spcPct val="100000"/>
              </a:lnSpc>
              <a:spcBef>
                <a:spcPts val="114"/>
              </a:spcBef>
            </a:pPr>
            <a:r>
              <a:rPr sz="850" spc="-10" dirty="0">
                <a:solidFill>
                  <a:srgbClr val="666666"/>
                </a:solidFill>
                <a:latin typeface="Verdana"/>
                <a:cs typeface="Verdana"/>
              </a:rPr>
              <a:t>A</a:t>
            </a:r>
            <a:r>
              <a:rPr sz="850" spc="-20" dirty="0">
                <a:solidFill>
                  <a:srgbClr val="666666"/>
                </a:solidFill>
                <a:latin typeface="Verdana"/>
                <a:cs typeface="Verdana"/>
              </a:rPr>
              <a:t>p</a:t>
            </a:r>
            <a:r>
              <a:rPr sz="850" spc="5" dirty="0">
                <a:solidFill>
                  <a:srgbClr val="666666"/>
                </a:solidFill>
                <a:latin typeface="Verdana"/>
                <a:cs typeface="Verdana"/>
              </a:rPr>
              <a:t>r</a:t>
            </a:r>
            <a:r>
              <a:rPr sz="850" spc="15" dirty="0">
                <a:solidFill>
                  <a:srgbClr val="666666"/>
                </a:solidFill>
                <a:latin typeface="Verdana"/>
                <a:cs typeface="Verdana"/>
              </a:rPr>
              <a:t>i</a:t>
            </a:r>
            <a:r>
              <a:rPr sz="850" spc="20" dirty="0">
                <a:solidFill>
                  <a:srgbClr val="666666"/>
                </a:solidFill>
                <a:latin typeface="Verdana"/>
                <a:cs typeface="Verdana"/>
              </a:rPr>
              <a:t>l</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1</a:t>
            </a:r>
            <a:endParaRPr sz="850">
              <a:latin typeface="Verdana"/>
              <a:cs typeface="Verdana"/>
            </a:endParaRPr>
          </a:p>
        </p:txBody>
      </p:sp>
      <p:sp>
        <p:nvSpPr>
          <p:cNvPr id="51" name="object 51"/>
          <p:cNvSpPr txBox="1"/>
          <p:nvPr/>
        </p:nvSpPr>
        <p:spPr>
          <a:xfrm>
            <a:off x="17902649" y="8400129"/>
            <a:ext cx="686435" cy="158115"/>
          </a:xfrm>
          <a:prstGeom prst="rect">
            <a:avLst/>
          </a:prstGeom>
        </p:spPr>
        <p:txBody>
          <a:bodyPr vert="horz" wrap="square" lIns="0" tIns="14604" rIns="0" bIns="0" rtlCol="0">
            <a:spAutoFit/>
          </a:bodyPr>
          <a:lstStyle/>
          <a:p>
            <a:pPr marL="12700">
              <a:lnSpc>
                <a:spcPct val="100000"/>
              </a:lnSpc>
              <a:spcBef>
                <a:spcPts val="114"/>
              </a:spcBef>
            </a:pPr>
            <a:r>
              <a:rPr sz="850" spc="-10" dirty="0">
                <a:solidFill>
                  <a:srgbClr val="666666"/>
                </a:solidFill>
                <a:latin typeface="Verdana"/>
                <a:cs typeface="Verdana"/>
              </a:rPr>
              <a:t>A</a:t>
            </a:r>
            <a:r>
              <a:rPr sz="850" spc="-30" dirty="0">
                <a:solidFill>
                  <a:srgbClr val="666666"/>
                </a:solidFill>
                <a:latin typeface="Verdana"/>
                <a:cs typeface="Verdana"/>
              </a:rPr>
              <a:t>u</a:t>
            </a:r>
            <a:r>
              <a:rPr sz="850" spc="-20" dirty="0">
                <a:solidFill>
                  <a:srgbClr val="666666"/>
                </a:solidFill>
                <a:latin typeface="Verdana"/>
                <a:cs typeface="Verdana"/>
              </a:rPr>
              <a:t>g</a:t>
            </a:r>
            <a:r>
              <a:rPr sz="850" spc="-30" dirty="0">
                <a:solidFill>
                  <a:srgbClr val="666666"/>
                </a:solidFill>
                <a:latin typeface="Verdana"/>
                <a:cs typeface="Verdana"/>
              </a:rPr>
              <a:t>u</a:t>
            </a:r>
            <a:r>
              <a:rPr sz="850" spc="-10" dirty="0">
                <a:solidFill>
                  <a:srgbClr val="666666"/>
                </a:solidFill>
                <a:latin typeface="Verdana"/>
                <a:cs typeface="Verdana"/>
              </a:rPr>
              <a:t>s</a:t>
            </a:r>
            <a:r>
              <a:rPr sz="850" spc="40" dirty="0">
                <a:solidFill>
                  <a:srgbClr val="666666"/>
                </a:solidFill>
                <a:latin typeface="Verdana"/>
                <a:cs typeface="Verdana"/>
              </a:rPr>
              <a:t>t</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1</a:t>
            </a:r>
            <a:endParaRPr sz="850">
              <a:latin typeface="Verdana"/>
              <a:cs typeface="Verdana"/>
            </a:endParaRPr>
          </a:p>
        </p:txBody>
      </p:sp>
      <p:sp>
        <p:nvSpPr>
          <p:cNvPr id="52" name="object 52"/>
          <p:cNvSpPr txBox="1"/>
          <p:nvPr/>
        </p:nvSpPr>
        <p:spPr>
          <a:xfrm>
            <a:off x="18751653" y="8400129"/>
            <a:ext cx="836930" cy="158115"/>
          </a:xfrm>
          <a:prstGeom prst="rect">
            <a:avLst/>
          </a:prstGeom>
        </p:spPr>
        <p:txBody>
          <a:bodyPr vert="horz" wrap="square" lIns="0" tIns="14604" rIns="0" bIns="0" rtlCol="0">
            <a:spAutoFit/>
          </a:bodyPr>
          <a:lstStyle/>
          <a:p>
            <a:pPr marL="12700">
              <a:lnSpc>
                <a:spcPct val="100000"/>
              </a:lnSpc>
              <a:spcBef>
                <a:spcPts val="114"/>
              </a:spcBef>
            </a:pPr>
            <a:r>
              <a:rPr sz="850" spc="-60" dirty="0">
                <a:solidFill>
                  <a:srgbClr val="666666"/>
                </a:solidFill>
                <a:latin typeface="Verdana"/>
                <a:cs typeface="Verdana"/>
              </a:rPr>
              <a:t>D</a:t>
            </a:r>
            <a:r>
              <a:rPr sz="850" spc="-30" dirty="0">
                <a:solidFill>
                  <a:srgbClr val="666666"/>
                </a:solidFill>
                <a:latin typeface="Verdana"/>
                <a:cs typeface="Verdana"/>
              </a:rPr>
              <a:t>e</a:t>
            </a:r>
            <a:r>
              <a:rPr sz="850" spc="-35" dirty="0">
                <a:solidFill>
                  <a:srgbClr val="666666"/>
                </a:solidFill>
                <a:latin typeface="Verdana"/>
                <a:cs typeface="Verdana"/>
              </a:rPr>
              <a:t>c</a:t>
            </a:r>
            <a:r>
              <a:rPr sz="850" spc="-30" dirty="0">
                <a:solidFill>
                  <a:srgbClr val="666666"/>
                </a:solidFill>
                <a:latin typeface="Verdana"/>
                <a:cs typeface="Verdana"/>
              </a:rPr>
              <a:t>e</a:t>
            </a:r>
            <a:r>
              <a:rPr sz="850" spc="-70" dirty="0">
                <a:solidFill>
                  <a:srgbClr val="666666"/>
                </a:solidFill>
                <a:latin typeface="Verdana"/>
                <a:cs typeface="Verdana"/>
              </a:rPr>
              <a:t>m</a:t>
            </a:r>
            <a:r>
              <a:rPr sz="850" spc="-25" dirty="0">
                <a:solidFill>
                  <a:srgbClr val="666666"/>
                </a:solidFill>
                <a:latin typeface="Verdana"/>
                <a:cs typeface="Verdana"/>
              </a:rPr>
              <a:t>b</a:t>
            </a:r>
            <a:r>
              <a:rPr sz="850" spc="-30" dirty="0">
                <a:solidFill>
                  <a:srgbClr val="666666"/>
                </a:solidFill>
                <a:latin typeface="Verdana"/>
                <a:cs typeface="Verdana"/>
              </a:rPr>
              <a:t>e</a:t>
            </a:r>
            <a:r>
              <a:rPr sz="850" spc="10" dirty="0">
                <a:solidFill>
                  <a:srgbClr val="666666"/>
                </a:solidFill>
                <a:latin typeface="Verdana"/>
                <a:cs typeface="Verdana"/>
              </a:rPr>
              <a:t>r</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1</a:t>
            </a:r>
            <a:endParaRPr sz="850">
              <a:latin typeface="Verdana"/>
              <a:cs typeface="Verdana"/>
            </a:endParaRPr>
          </a:p>
        </p:txBody>
      </p:sp>
      <p:sp>
        <p:nvSpPr>
          <p:cNvPr id="53" name="object 53"/>
          <p:cNvSpPr txBox="1"/>
          <p:nvPr/>
        </p:nvSpPr>
        <p:spPr>
          <a:xfrm>
            <a:off x="15920060" y="8629978"/>
            <a:ext cx="772160" cy="158115"/>
          </a:xfrm>
          <a:prstGeom prst="rect">
            <a:avLst/>
          </a:prstGeom>
        </p:spPr>
        <p:txBody>
          <a:bodyPr vert="horz" wrap="square" lIns="0" tIns="14604" rIns="0" bIns="0" rtlCol="0">
            <a:spAutoFit/>
          </a:bodyPr>
          <a:lstStyle/>
          <a:p>
            <a:pPr marL="12700">
              <a:lnSpc>
                <a:spcPct val="100000"/>
              </a:lnSpc>
              <a:spcBef>
                <a:spcPts val="114"/>
              </a:spcBef>
            </a:pPr>
            <a:r>
              <a:rPr sz="850" spc="55" dirty="0">
                <a:solidFill>
                  <a:srgbClr val="333333"/>
                </a:solidFill>
                <a:latin typeface="Lucida Sans Unicode"/>
                <a:cs typeface="Lucida Sans Unicode"/>
              </a:rPr>
              <a:t>M</a:t>
            </a:r>
            <a:r>
              <a:rPr sz="850" spc="-25" dirty="0">
                <a:solidFill>
                  <a:srgbClr val="333333"/>
                </a:solidFill>
                <a:latin typeface="Lucida Sans Unicode"/>
                <a:cs typeface="Lucida Sans Unicode"/>
              </a:rPr>
              <a:t>o</a:t>
            </a:r>
            <a:r>
              <a:rPr sz="850" spc="-20" dirty="0">
                <a:solidFill>
                  <a:srgbClr val="333333"/>
                </a:solidFill>
                <a:latin typeface="Lucida Sans Unicode"/>
                <a:cs typeface="Lucida Sans Unicode"/>
              </a:rPr>
              <a:t>n</a:t>
            </a:r>
            <a:r>
              <a:rPr sz="850" spc="55" dirty="0">
                <a:solidFill>
                  <a:srgbClr val="333333"/>
                </a:solidFill>
                <a:latin typeface="Lucida Sans Unicode"/>
                <a:cs typeface="Lucida Sans Unicode"/>
              </a:rPr>
              <a:t>t</a:t>
            </a:r>
            <a:r>
              <a:rPr sz="850" spc="-20" dirty="0">
                <a:solidFill>
                  <a:srgbClr val="333333"/>
                </a:solidFill>
                <a:latin typeface="Lucida Sans Unicode"/>
                <a:cs typeface="Lucida Sans Unicode"/>
              </a:rPr>
              <a:t>h</a:t>
            </a:r>
            <a:r>
              <a:rPr sz="850" spc="-85" dirty="0">
                <a:solidFill>
                  <a:srgbClr val="333333"/>
                </a:solidFill>
                <a:latin typeface="Lucida Sans Unicode"/>
                <a:cs typeface="Lucida Sans Unicode"/>
              </a:rPr>
              <a:t> </a:t>
            </a:r>
            <a:r>
              <a:rPr sz="850" spc="-25" dirty="0">
                <a:solidFill>
                  <a:srgbClr val="333333"/>
                </a:solidFill>
                <a:latin typeface="Lucida Sans Unicode"/>
                <a:cs typeface="Lucida Sans Unicode"/>
              </a:rPr>
              <a:t>o</a:t>
            </a:r>
            <a:r>
              <a:rPr sz="850" spc="25" dirty="0">
                <a:solidFill>
                  <a:srgbClr val="333333"/>
                </a:solidFill>
                <a:latin typeface="Lucida Sans Unicode"/>
                <a:cs typeface="Lucida Sans Unicode"/>
              </a:rPr>
              <a:t>f</a:t>
            </a:r>
            <a:r>
              <a:rPr sz="850" spc="-85" dirty="0">
                <a:solidFill>
                  <a:srgbClr val="333333"/>
                </a:solidFill>
                <a:latin typeface="Lucida Sans Unicode"/>
                <a:cs typeface="Lucida Sans Unicode"/>
              </a:rPr>
              <a:t> </a:t>
            </a:r>
            <a:r>
              <a:rPr sz="850" spc="-40" dirty="0">
                <a:solidFill>
                  <a:srgbClr val="333333"/>
                </a:solidFill>
                <a:latin typeface="Lucida Sans Unicode"/>
                <a:cs typeface="Lucida Sans Unicode"/>
              </a:rPr>
              <a:t>D</a:t>
            </a:r>
            <a:r>
              <a:rPr sz="850" spc="15" dirty="0">
                <a:solidFill>
                  <a:srgbClr val="333333"/>
                </a:solidFill>
                <a:latin typeface="Lucida Sans Unicode"/>
                <a:cs typeface="Lucida Sans Unicode"/>
              </a:rPr>
              <a:t>a</a:t>
            </a:r>
            <a:r>
              <a:rPr sz="850" spc="55" dirty="0">
                <a:solidFill>
                  <a:srgbClr val="333333"/>
                </a:solidFill>
                <a:latin typeface="Lucida Sans Unicode"/>
                <a:cs typeface="Lucida Sans Unicode"/>
              </a:rPr>
              <a:t>t</a:t>
            </a:r>
            <a:r>
              <a:rPr sz="850" spc="5" dirty="0">
                <a:solidFill>
                  <a:srgbClr val="333333"/>
                </a:solidFill>
                <a:latin typeface="Lucida Sans Unicode"/>
                <a:cs typeface="Lucida Sans Unicode"/>
              </a:rPr>
              <a:t>e</a:t>
            </a:r>
            <a:endParaRPr sz="850">
              <a:latin typeface="Lucida Sans Unicode"/>
              <a:cs typeface="Lucida Sans Unicode"/>
            </a:endParaRPr>
          </a:p>
        </p:txBody>
      </p:sp>
      <p:sp>
        <p:nvSpPr>
          <p:cNvPr id="54" name="object 54"/>
          <p:cNvSpPr/>
          <p:nvPr/>
        </p:nvSpPr>
        <p:spPr>
          <a:xfrm>
            <a:off x="12973028" y="5571900"/>
            <a:ext cx="46355" cy="2758440"/>
          </a:xfrm>
          <a:custGeom>
            <a:avLst/>
            <a:gdLst/>
            <a:ahLst/>
            <a:cxnLst/>
            <a:rect l="l" t="t" r="r" b="b"/>
            <a:pathLst>
              <a:path w="46355" h="2758440">
                <a:moveTo>
                  <a:pt x="0" y="2758184"/>
                </a:moveTo>
                <a:lnTo>
                  <a:pt x="45969" y="2758184"/>
                </a:lnTo>
              </a:path>
              <a:path w="46355" h="2758440">
                <a:moveTo>
                  <a:pt x="0" y="2206547"/>
                </a:moveTo>
                <a:lnTo>
                  <a:pt x="45969" y="2206547"/>
                </a:lnTo>
              </a:path>
              <a:path w="46355" h="2758440">
                <a:moveTo>
                  <a:pt x="0" y="1654910"/>
                </a:moveTo>
                <a:lnTo>
                  <a:pt x="45969" y="1654910"/>
                </a:lnTo>
              </a:path>
              <a:path w="46355" h="2758440">
                <a:moveTo>
                  <a:pt x="0" y="1103273"/>
                </a:moveTo>
                <a:lnTo>
                  <a:pt x="45969" y="1103273"/>
                </a:lnTo>
              </a:path>
              <a:path w="46355" h="2758440">
                <a:moveTo>
                  <a:pt x="0" y="551636"/>
                </a:moveTo>
                <a:lnTo>
                  <a:pt x="45969" y="551636"/>
                </a:lnTo>
              </a:path>
              <a:path w="46355" h="2758440">
                <a:moveTo>
                  <a:pt x="0" y="0"/>
                </a:moveTo>
                <a:lnTo>
                  <a:pt x="45969" y="0"/>
                </a:lnTo>
              </a:path>
            </a:pathLst>
          </a:custGeom>
          <a:ln w="9193">
            <a:solidFill>
              <a:srgbClr val="F4F4F4"/>
            </a:solidFill>
          </a:ln>
        </p:spPr>
        <p:txBody>
          <a:bodyPr wrap="square" lIns="0" tIns="0" rIns="0" bIns="0" rtlCol="0"/>
          <a:lstStyle/>
          <a:p>
            <a:endParaRPr/>
          </a:p>
        </p:txBody>
      </p:sp>
      <p:sp>
        <p:nvSpPr>
          <p:cNvPr id="55" name="object 55"/>
          <p:cNvSpPr txBox="1"/>
          <p:nvPr/>
        </p:nvSpPr>
        <p:spPr>
          <a:xfrm>
            <a:off x="12799577" y="8170281"/>
            <a:ext cx="158750" cy="158115"/>
          </a:xfrm>
          <a:prstGeom prst="rect">
            <a:avLst/>
          </a:prstGeom>
        </p:spPr>
        <p:txBody>
          <a:bodyPr vert="horz" wrap="square" lIns="0" tIns="14604" rIns="0" bIns="0" rtlCol="0">
            <a:spAutoFit/>
          </a:bodyPr>
          <a:lstStyle/>
          <a:p>
            <a:pPr marL="12700">
              <a:lnSpc>
                <a:spcPct val="100000"/>
              </a:lnSpc>
              <a:spcBef>
                <a:spcPts val="114"/>
              </a:spcBef>
            </a:pPr>
            <a:r>
              <a:rPr sz="850" spc="-25" dirty="0">
                <a:solidFill>
                  <a:srgbClr val="666666"/>
                </a:solidFill>
                <a:latin typeface="Verdana"/>
                <a:cs typeface="Verdana"/>
              </a:rPr>
              <a:t>0</a:t>
            </a:r>
            <a:r>
              <a:rPr sz="850" spc="-60" dirty="0">
                <a:solidFill>
                  <a:srgbClr val="666666"/>
                </a:solidFill>
                <a:latin typeface="Verdana"/>
                <a:cs typeface="Verdana"/>
              </a:rPr>
              <a:t>K</a:t>
            </a:r>
            <a:endParaRPr sz="850">
              <a:latin typeface="Verdana"/>
              <a:cs typeface="Verdana"/>
            </a:endParaRPr>
          </a:p>
        </p:txBody>
      </p:sp>
      <p:sp>
        <p:nvSpPr>
          <p:cNvPr id="56" name="object 56"/>
          <p:cNvSpPr txBox="1"/>
          <p:nvPr/>
        </p:nvSpPr>
        <p:spPr>
          <a:xfrm>
            <a:off x="12667414" y="7701389"/>
            <a:ext cx="290830" cy="158115"/>
          </a:xfrm>
          <a:prstGeom prst="rect">
            <a:avLst/>
          </a:prstGeom>
        </p:spPr>
        <p:txBody>
          <a:bodyPr vert="horz" wrap="square" lIns="0" tIns="14604" rIns="0" bIns="0" rtlCol="0">
            <a:spAutoFit/>
          </a:bodyPr>
          <a:lstStyle/>
          <a:p>
            <a:pPr marL="12700">
              <a:lnSpc>
                <a:spcPct val="100000"/>
              </a:lnSpc>
              <a:spcBef>
                <a:spcPts val="114"/>
              </a:spcBef>
            </a:pPr>
            <a:r>
              <a:rPr sz="850" spc="-25" dirty="0">
                <a:solidFill>
                  <a:srgbClr val="666666"/>
                </a:solidFill>
                <a:latin typeface="Verdana"/>
                <a:cs typeface="Verdana"/>
              </a:rPr>
              <a:t>500</a:t>
            </a:r>
            <a:r>
              <a:rPr sz="850" spc="-60" dirty="0">
                <a:solidFill>
                  <a:srgbClr val="666666"/>
                </a:solidFill>
                <a:latin typeface="Verdana"/>
                <a:cs typeface="Verdana"/>
              </a:rPr>
              <a:t>K</a:t>
            </a:r>
            <a:endParaRPr sz="850">
              <a:latin typeface="Verdana"/>
              <a:cs typeface="Verdana"/>
            </a:endParaRPr>
          </a:p>
        </p:txBody>
      </p:sp>
      <p:sp>
        <p:nvSpPr>
          <p:cNvPr id="57" name="object 57"/>
          <p:cNvSpPr txBox="1"/>
          <p:nvPr/>
        </p:nvSpPr>
        <p:spPr>
          <a:xfrm>
            <a:off x="12601333" y="7149752"/>
            <a:ext cx="357505" cy="158115"/>
          </a:xfrm>
          <a:prstGeom prst="rect">
            <a:avLst/>
          </a:prstGeom>
        </p:spPr>
        <p:txBody>
          <a:bodyPr vert="horz" wrap="square" lIns="0" tIns="14604" rIns="0" bIns="0" rtlCol="0">
            <a:spAutoFit/>
          </a:bodyPr>
          <a:lstStyle/>
          <a:p>
            <a:pPr marL="12700">
              <a:lnSpc>
                <a:spcPct val="100000"/>
              </a:lnSpc>
              <a:spcBef>
                <a:spcPts val="114"/>
              </a:spcBef>
            </a:pPr>
            <a:r>
              <a:rPr sz="850" spc="-25" dirty="0">
                <a:solidFill>
                  <a:srgbClr val="666666"/>
                </a:solidFill>
                <a:latin typeface="Verdana"/>
                <a:cs typeface="Verdana"/>
              </a:rPr>
              <a:t>1000</a:t>
            </a:r>
            <a:r>
              <a:rPr sz="850" spc="-60" dirty="0">
                <a:solidFill>
                  <a:srgbClr val="666666"/>
                </a:solidFill>
                <a:latin typeface="Verdana"/>
                <a:cs typeface="Verdana"/>
              </a:rPr>
              <a:t>K</a:t>
            </a:r>
            <a:endParaRPr sz="850">
              <a:latin typeface="Verdana"/>
              <a:cs typeface="Verdana"/>
            </a:endParaRPr>
          </a:p>
        </p:txBody>
      </p:sp>
      <p:sp>
        <p:nvSpPr>
          <p:cNvPr id="58" name="object 58"/>
          <p:cNvSpPr txBox="1"/>
          <p:nvPr/>
        </p:nvSpPr>
        <p:spPr>
          <a:xfrm>
            <a:off x="12601333" y="6598115"/>
            <a:ext cx="357505" cy="158115"/>
          </a:xfrm>
          <a:prstGeom prst="rect">
            <a:avLst/>
          </a:prstGeom>
        </p:spPr>
        <p:txBody>
          <a:bodyPr vert="horz" wrap="square" lIns="0" tIns="14604" rIns="0" bIns="0" rtlCol="0">
            <a:spAutoFit/>
          </a:bodyPr>
          <a:lstStyle/>
          <a:p>
            <a:pPr marL="12700">
              <a:lnSpc>
                <a:spcPct val="100000"/>
              </a:lnSpc>
              <a:spcBef>
                <a:spcPts val="114"/>
              </a:spcBef>
            </a:pPr>
            <a:r>
              <a:rPr sz="850" spc="-25" dirty="0">
                <a:solidFill>
                  <a:srgbClr val="666666"/>
                </a:solidFill>
                <a:latin typeface="Verdana"/>
                <a:cs typeface="Verdana"/>
              </a:rPr>
              <a:t>1500</a:t>
            </a:r>
            <a:r>
              <a:rPr sz="850" spc="-60" dirty="0">
                <a:solidFill>
                  <a:srgbClr val="666666"/>
                </a:solidFill>
                <a:latin typeface="Verdana"/>
                <a:cs typeface="Verdana"/>
              </a:rPr>
              <a:t>K</a:t>
            </a:r>
            <a:endParaRPr sz="850">
              <a:latin typeface="Verdana"/>
              <a:cs typeface="Verdana"/>
            </a:endParaRPr>
          </a:p>
        </p:txBody>
      </p:sp>
      <p:sp>
        <p:nvSpPr>
          <p:cNvPr id="59" name="object 59"/>
          <p:cNvSpPr txBox="1"/>
          <p:nvPr/>
        </p:nvSpPr>
        <p:spPr>
          <a:xfrm>
            <a:off x="12601333" y="6046479"/>
            <a:ext cx="357505" cy="158115"/>
          </a:xfrm>
          <a:prstGeom prst="rect">
            <a:avLst/>
          </a:prstGeom>
        </p:spPr>
        <p:txBody>
          <a:bodyPr vert="horz" wrap="square" lIns="0" tIns="14604" rIns="0" bIns="0" rtlCol="0">
            <a:spAutoFit/>
          </a:bodyPr>
          <a:lstStyle/>
          <a:p>
            <a:pPr marL="12700">
              <a:lnSpc>
                <a:spcPct val="100000"/>
              </a:lnSpc>
              <a:spcBef>
                <a:spcPts val="114"/>
              </a:spcBef>
            </a:pPr>
            <a:r>
              <a:rPr sz="850" spc="-25" dirty="0">
                <a:solidFill>
                  <a:srgbClr val="666666"/>
                </a:solidFill>
                <a:latin typeface="Verdana"/>
                <a:cs typeface="Verdana"/>
              </a:rPr>
              <a:t>2000</a:t>
            </a:r>
            <a:r>
              <a:rPr sz="850" spc="-60" dirty="0">
                <a:solidFill>
                  <a:srgbClr val="666666"/>
                </a:solidFill>
                <a:latin typeface="Verdana"/>
                <a:cs typeface="Verdana"/>
              </a:rPr>
              <a:t>K</a:t>
            </a:r>
            <a:endParaRPr sz="850">
              <a:latin typeface="Verdana"/>
              <a:cs typeface="Verdana"/>
            </a:endParaRPr>
          </a:p>
        </p:txBody>
      </p:sp>
      <p:sp>
        <p:nvSpPr>
          <p:cNvPr id="60" name="object 60"/>
          <p:cNvSpPr txBox="1"/>
          <p:nvPr/>
        </p:nvSpPr>
        <p:spPr>
          <a:xfrm>
            <a:off x="12601333" y="5494842"/>
            <a:ext cx="357505" cy="158115"/>
          </a:xfrm>
          <a:prstGeom prst="rect">
            <a:avLst/>
          </a:prstGeom>
        </p:spPr>
        <p:txBody>
          <a:bodyPr vert="horz" wrap="square" lIns="0" tIns="14604" rIns="0" bIns="0" rtlCol="0">
            <a:spAutoFit/>
          </a:bodyPr>
          <a:lstStyle/>
          <a:p>
            <a:pPr marL="12700">
              <a:lnSpc>
                <a:spcPct val="100000"/>
              </a:lnSpc>
              <a:spcBef>
                <a:spcPts val="114"/>
              </a:spcBef>
            </a:pPr>
            <a:r>
              <a:rPr sz="850" spc="-25" dirty="0">
                <a:solidFill>
                  <a:srgbClr val="666666"/>
                </a:solidFill>
                <a:latin typeface="Verdana"/>
                <a:cs typeface="Verdana"/>
              </a:rPr>
              <a:t>2500</a:t>
            </a:r>
            <a:r>
              <a:rPr sz="850" spc="-60" dirty="0">
                <a:solidFill>
                  <a:srgbClr val="666666"/>
                </a:solidFill>
                <a:latin typeface="Verdana"/>
                <a:cs typeface="Verdana"/>
              </a:rPr>
              <a:t>K</a:t>
            </a:r>
            <a:endParaRPr sz="850">
              <a:latin typeface="Verdana"/>
              <a:cs typeface="Verdana"/>
            </a:endParaRPr>
          </a:p>
        </p:txBody>
      </p:sp>
      <p:sp>
        <p:nvSpPr>
          <p:cNvPr id="61" name="object 61"/>
          <p:cNvSpPr txBox="1"/>
          <p:nvPr/>
        </p:nvSpPr>
        <p:spPr>
          <a:xfrm>
            <a:off x="12412319" y="6547531"/>
            <a:ext cx="135890" cy="328930"/>
          </a:xfrm>
          <a:prstGeom prst="rect">
            <a:avLst/>
          </a:prstGeom>
        </p:spPr>
        <p:txBody>
          <a:bodyPr vert="vert270" wrap="square" lIns="0" tIns="0" rIns="0" bIns="0" rtlCol="0">
            <a:spAutoFit/>
          </a:bodyPr>
          <a:lstStyle/>
          <a:p>
            <a:pPr marL="12700">
              <a:lnSpc>
                <a:spcPts val="965"/>
              </a:lnSpc>
            </a:pPr>
            <a:r>
              <a:rPr sz="850" spc="-5" dirty="0">
                <a:solidFill>
                  <a:srgbClr val="333333"/>
                </a:solidFill>
                <a:latin typeface="Lucida Sans Unicode"/>
                <a:cs typeface="Lucida Sans Unicode"/>
              </a:rPr>
              <a:t>Proﬁ</a:t>
            </a:r>
            <a:r>
              <a:rPr sz="850" dirty="0">
                <a:solidFill>
                  <a:srgbClr val="333333"/>
                </a:solidFill>
                <a:latin typeface="Lucida Sans Unicode"/>
                <a:cs typeface="Lucida Sans Unicode"/>
              </a:rPr>
              <a:t>t</a:t>
            </a:r>
            <a:endParaRPr sz="850">
              <a:latin typeface="Lucida Sans Unicode"/>
              <a:cs typeface="Lucida Sans Unicode"/>
            </a:endParaRPr>
          </a:p>
        </p:txBody>
      </p:sp>
      <p:grpSp>
        <p:nvGrpSpPr>
          <p:cNvPr id="62" name="object 62"/>
          <p:cNvGrpSpPr/>
          <p:nvPr/>
        </p:nvGrpSpPr>
        <p:grpSpPr>
          <a:xfrm>
            <a:off x="13014235" y="5255584"/>
            <a:ext cx="6583680" cy="3079750"/>
            <a:chOff x="13014235" y="5255584"/>
            <a:chExt cx="6583680" cy="3079750"/>
          </a:xfrm>
        </p:grpSpPr>
        <p:sp>
          <p:nvSpPr>
            <p:cNvPr id="63" name="object 63"/>
            <p:cNvSpPr/>
            <p:nvPr/>
          </p:nvSpPr>
          <p:spPr>
            <a:xfrm>
              <a:off x="13018997" y="5571900"/>
              <a:ext cx="6574155" cy="2206625"/>
            </a:xfrm>
            <a:custGeom>
              <a:avLst/>
              <a:gdLst/>
              <a:ahLst/>
              <a:cxnLst/>
              <a:rect l="l" t="t" r="r" b="b"/>
              <a:pathLst>
                <a:path w="6574155" h="2206625">
                  <a:moveTo>
                    <a:pt x="0" y="2206547"/>
                  </a:moveTo>
                  <a:lnTo>
                    <a:pt x="6573672" y="2206547"/>
                  </a:lnTo>
                </a:path>
                <a:path w="6574155" h="2206625">
                  <a:moveTo>
                    <a:pt x="0" y="1654910"/>
                  </a:moveTo>
                  <a:lnTo>
                    <a:pt x="6573672" y="1654910"/>
                  </a:lnTo>
                </a:path>
                <a:path w="6574155" h="2206625">
                  <a:moveTo>
                    <a:pt x="0" y="1103273"/>
                  </a:moveTo>
                  <a:lnTo>
                    <a:pt x="6573672" y="1103273"/>
                  </a:lnTo>
                </a:path>
                <a:path w="6574155" h="2206625">
                  <a:moveTo>
                    <a:pt x="0" y="551636"/>
                  </a:moveTo>
                  <a:lnTo>
                    <a:pt x="6573672" y="551636"/>
                  </a:lnTo>
                </a:path>
                <a:path w="6574155" h="2206625">
                  <a:moveTo>
                    <a:pt x="0" y="0"/>
                  </a:moveTo>
                  <a:lnTo>
                    <a:pt x="6573672" y="0"/>
                  </a:lnTo>
                </a:path>
              </a:pathLst>
            </a:custGeom>
            <a:ln w="9193">
              <a:solidFill>
                <a:srgbClr val="F1F1F1"/>
              </a:solidFill>
            </a:ln>
          </p:spPr>
          <p:txBody>
            <a:bodyPr wrap="square" lIns="0" tIns="0" rIns="0" bIns="0" rtlCol="0"/>
            <a:lstStyle/>
            <a:p>
              <a:endParaRPr/>
            </a:p>
          </p:txBody>
        </p:sp>
        <p:sp>
          <p:nvSpPr>
            <p:cNvPr id="64" name="object 64"/>
            <p:cNvSpPr/>
            <p:nvPr/>
          </p:nvSpPr>
          <p:spPr>
            <a:xfrm>
              <a:off x="13018997" y="8330084"/>
              <a:ext cx="6574155" cy="0"/>
            </a:xfrm>
            <a:custGeom>
              <a:avLst/>
              <a:gdLst/>
              <a:ahLst/>
              <a:cxnLst/>
              <a:rect l="l" t="t" r="r" b="b"/>
              <a:pathLst>
                <a:path w="6574155">
                  <a:moveTo>
                    <a:pt x="0" y="0"/>
                  </a:moveTo>
                  <a:lnTo>
                    <a:pt x="6573672" y="0"/>
                  </a:lnTo>
                </a:path>
              </a:pathLst>
            </a:custGeom>
            <a:ln w="9193">
              <a:solidFill>
                <a:srgbClr val="CACACA"/>
              </a:solidFill>
              <a:prstDash val="dot"/>
            </a:ln>
          </p:spPr>
          <p:txBody>
            <a:bodyPr wrap="square" lIns="0" tIns="0" rIns="0" bIns="0" rtlCol="0"/>
            <a:lstStyle/>
            <a:p>
              <a:endParaRPr/>
            </a:p>
          </p:txBody>
        </p:sp>
        <p:sp>
          <p:nvSpPr>
            <p:cNvPr id="65" name="object 65"/>
            <p:cNvSpPr/>
            <p:nvPr/>
          </p:nvSpPr>
          <p:spPr>
            <a:xfrm>
              <a:off x="13334935" y="5283166"/>
              <a:ext cx="5951220" cy="1018540"/>
            </a:xfrm>
            <a:custGeom>
              <a:avLst/>
              <a:gdLst/>
              <a:ahLst/>
              <a:cxnLst/>
              <a:rect l="l" t="t" r="r" b="b"/>
              <a:pathLst>
                <a:path w="5951219" h="1018539">
                  <a:moveTo>
                    <a:pt x="0" y="744565"/>
                  </a:moveTo>
                  <a:lnTo>
                    <a:pt x="263543" y="1018187"/>
                  </a:lnTo>
                  <a:lnTo>
                    <a:pt x="510085" y="508214"/>
                  </a:lnTo>
                  <a:lnTo>
                    <a:pt x="773628" y="417778"/>
                  </a:lnTo>
                  <a:lnTo>
                    <a:pt x="1028671" y="219358"/>
                  </a:lnTo>
                  <a:lnTo>
                    <a:pt x="1292215" y="194832"/>
                  </a:lnTo>
                  <a:lnTo>
                    <a:pt x="1547257" y="363210"/>
                  </a:lnTo>
                  <a:lnTo>
                    <a:pt x="1810801" y="560973"/>
                  </a:lnTo>
                  <a:lnTo>
                    <a:pt x="2074345" y="377306"/>
                  </a:lnTo>
                  <a:lnTo>
                    <a:pt x="2329388" y="480768"/>
                  </a:lnTo>
                  <a:lnTo>
                    <a:pt x="2592932" y="523690"/>
                  </a:lnTo>
                  <a:lnTo>
                    <a:pt x="2847974" y="0"/>
                  </a:lnTo>
                  <a:lnTo>
                    <a:pt x="3111518" y="673834"/>
                  </a:lnTo>
                  <a:lnTo>
                    <a:pt x="3375062" y="845106"/>
                  </a:lnTo>
                  <a:lnTo>
                    <a:pt x="3613102" y="374559"/>
                  </a:lnTo>
                  <a:lnTo>
                    <a:pt x="3876646" y="360656"/>
                  </a:lnTo>
                  <a:lnTo>
                    <a:pt x="4131688" y="581110"/>
                  </a:lnTo>
                  <a:lnTo>
                    <a:pt x="4395232" y="218013"/>
                  </a:lnTo>
                  <a:lnTo>
                    <a:pt x="4650274" y="520018"/>
                  </a:lnTo>
                  <a:lnTo>
                    <a:pt x="4913819" y="491059"/>
                  </a:lnTo>
                  <a:lnTo>
                    <a:pt x="5177362" y="573215"/>
                  </a:lnTo>
                  <a:lnTo>
                    <a:pt x="5432405" y="583355"/>
                  </a:lnTo>
                  <a:lnTo>
                    <a:pt x="5695949" y="428297"/>
                  </a:lnTo>
                  <a:lnTo>
                    <a:pt x="5950991" y="113234"/>
                  </a:lnTo>
                </a:path>
              </a:pathLst>
            </a:custGeom>
            <a:ln w="27581">
              <a:solidFill>
                <a:srgbClr val="666666"/>
              </a:solidFill>
            </a:ln>
          </p:spPr>
          <p:txBody>
            <a:bodyPr wrap="square" lIns="0" tIns="0" rIns="0" bIns="0" rtlCol="0"/>
            <a:lstStyle/>
            <a:p>
              <a:endParaRPr/>
            </a:p>
          </p:txBody>
        </p:sp>
        <p:sp>
          <p:nvSpPr>
            <p:cNvPr id="66" name="object 66"/>
            <p:cNvSpPr/>
            <p:nvPr/>
          </p:nvSpPr>
          <p:spPr>
            <a:xfrm>
              <a:off x="13307352" y="5255585"/>
              <a:ext cx="6006465" cy="1073785"/>
            </a:xfrm>
            <a:custGeom>
              <a:avLst/>
              <a:gdLst/>
              <a:ahLst/>
              <a:cxnLst/>
              <a:rect l="l" t="t" r="r" b="b"/>
              <a:pathLst>
                <a:path w="6006465" h="1073785">
                  <a:moveTo>
                    <a:pt x="55156" y="772147"/>
                  </a:moveTo>
                  <a:lnTo>
                    <a:pt x="52997" y="761415"/>
                  </a:lnTo>
                  <a:lnTo>
                    <a:pt x="47078" y="752652"/>
                  </a:lnTo>
                  <a:lnTo>
                    <a:pt x="38315" y="746734"/>
                  </a:lnTo>
                  <a:lnTo>
                    <a:pt x="27571" y="744575"/>
                  </a:lnTo>
                  <a:lnTo>
                    <a:pt x="16840" y="746734"/>
                  </a:lnTo>
                  <a:lnTo>
                    <a:pt x="8077" y="752652"/>
                  </a:lnTo>
                  <a:lnTo>
                    <a:pt x="2159" y="761415"/>
                  </a:lnTo>
                  <a:lnTo>
                    <a:pt x="0" y="772147"/>
                  </a:lnTo>
                  <a:lnTo>
                    <a:pt x="2159" y="782891"/>
                  </a:lnTo>
                  <a:lnTo>
                    <a:pt x="8077" y="791654"/>
                  </a:lnTo>
                  <a:lnTo>
                    <a:pt x="16840" y="797572"/>
                  </a:lnTo>
                  <a:lnTo>
                    <a:pt x="27571" y="799731"/>
                  </a:lnTo>
                  <a:lnTo>
                    <a:pt x="38315" y="797572"/>
                  </a:lnTo>
                  <a:lnTo>
                    <a:pt x="47078" y="791654"/>
                  </a:lnTo>
                  <a:lnTo>
                    <a:pt x="52997" y="782891"/>
                  </a:lnTo>
                  <a:lnTo>
                    <a:pt x="55156" y="772147"/>
                  </a:lnTo>
                  <a:close/>
                </a:path>
                <a:path w="6006465" h="1073785">
                  <a:moveTo>
                    <a:pt x="318706" y="1045768"/>
                  </a:moveTo>
                  <a:lnTo>
                    <a:pt x="316534" y="1035037"/>
                  </a:lnTo>
                  <a:lnTo>
                    <a:pt x="310629" y="1026274"/>
                  </a:lnTo>
                  <a:lnTo>
                    <a:pt x="301853" y="1020356"/>
                  </a:lnTo>
                  <a:lnTo>
                    <a:pt x="291122" y="1018197"/>
                  </a:lnTo>
                  <a:lnTo>
                    <a:pt x="280390" y="1020356"/>
                  </a:lnTo>
                  <a:lnTo>
                    <a:pt x="271614" y="1026274"/>
                  </a:lnTo>
                  <a:lnTo>
                    <a:pt x="265709" y="1035037"/>
                  </a:lnTo>
                  <a:lnTo>
                    <a:pt x="263537" y="1045768"/>
                  </a:lnTo>
                  <a:lnTo>
                    <a:pt x="265709" y="1056513"/>
                  </a:lnTo>
                  <a:lnTo>
                    <a:pt x="271614" y="1065276"/>
                  </a:lnTo>
                  <a:lnTo>
                    <a:pt x="280390" y="1071194"/>
                  </a:lnTo>
                  <a:lnTo>
                    <a:pt x="291122" y="1073353"/>
                  </a:lnTo>
                  <a:lnTo>
                    <a:pt x="301853" y="1071194"/>
                  </a:lnTo>
                  <a:lnTo>
                    <a:pt x="310629" y="1065276"/>
                  </a:lnTo>
                  <a:lnTo>
                    <a:pt x="316534" y="1056513"/>
                  </a:lnTo>
                  <a:lnTo>
                    <a:pt x="318706" y="1045768"/>
                  </a:lnTo>
                  <a:close/>
                </a:path>
                <a:path w="6006465" h="1073785">
                  <a:moveTo>
                    <a:pt x="565238" y="535800"/>
                  </a:moveTo>
                  <a:lnTo>
                    <a:pt x="563079" y="525068"/>
                  </a:lnTo>
                  <a:lnTo>
                    <a:pt x="557161" y="516293"/>
                  </a:lnTo>
                  <a:lnTo>
                    <a:pt x="548398" y="510387"/>
                  </a:lnTo>
                  <a:lnTo>
                    <a:pt x="537667" y="508215"/>
                  </a:lnTo>
                  <a:lnTo>
                    <a:pt x="526923" y="510387"/>
                  </a:lnTo>
                  <a:lnTo>
                    <a:pt x="518160" y="516293"/>
                  </a:lnTo>
                  <a:lnTo>
                    <a:pt x="512241" y="525068"/>
                  </a:lnTo>
                  <a:lnTo>
                    <a:pt x="510082" y="535800"/>
                  </a:lnTo>
                  <a:lnTo>
                    <a:pt x="512241" y="546544"/>
                  </a:lnTo>
                  <a:lnTo>
                    <a:pt x="518160" y="555307"/>
                  </a:lnTo>
                  <a:lnTo>
                    <a:pt x="526923" y="561213"/>
                  </a:lnTo>
                  <a:lnTo>
                    <a:pt x="537667" y="563384"/>
                  </a:lnTo>
                  <a:lnTo>
                    <a:pt x="548398" y="561213"/>
                  </a:lnTo>
                  <a:lnTo>
                    <a:pt x="557161" y="555307"/>
                  </a:lnTo>
                  <a:lnTo>
                    <a:pt x="563079" y="546544"/>
                  </a:lnTo>
                  <a:lnTo>
                    <a:pt x="565238" y="535800"/>
                  </a:lnTo>
                  <a:close/>
                </a:path>
                <a:path w="6006465" h="1073785">
                  <a:moveTo>
                    <a:pt x="828789" y="445363"/>
                  </a:moveTo>
                  <a:lnTo>
                    <a:pt x="826617" y="434632"/>
                  </a:lnTo>
                  <a:lnTo>
                    <a:pt x="820712" y="425856"/>
                  </a:lnTo>
                  <a:lnTo>
                    <a:pt x="811936" y="419950"/>
                  </a:lnTo>
                  <a:lnTo>
                    <a:pt x="801204" y="417779"/>
                  </a:lnTo>
                  <a:lnTo>
                    <a:pt x="790473" y="419950"/>
                  </a:lnTo>
                  <a:lnTo>
                    <a:pt x="781697" y="425856"/>
                  </a:lnTo>
                  <a:lnTo>
                    <a:pt x="775792" y="434632"/>
                  </a:lnTo>
                  <a:lnTo>
                    <a:pt x="773620" y="445363"/>
                  </a:lnTo>
                  <a:lnTo>
                    <a:pt x="775792" y="456095"/>
                  </a:lnTo>
                  <a:lnTo>
                    <a:pt x="781697" y="464870"/>
                  </a:lnTo>
                  <a:lnTo>
                    <a:pt x="790473" y="470776"/>
                  </a:lnTo>
                  <a:lnTo>
                    <a:pt x="801204" y="472948"/>
                  </a:lnTo>
                  <a:lnTo>
                    <a:pt x="811936" y="470776"/>
                  </a:lnTo>
                  <a:lnTo>
                    <a:pt x="820712" y="464870"/>
                  </a:lnTo>
                  <a:lnTo>
                    <a:pt x="826617" y="456095"/>
                  </a:lnTo>
                  <a:lnTo>
                    <a:pt x="828789" y="445363"/>
                  </a:lnTo>
                  <a:close/>
                </a:path>
                <a:path w="6006465" h="1073785">
                  <a:moveTo>
                    <a:pt x="1083830" y="246951"/>
                  </a:moveTo>
                  <a:lnTo>
                    <a:pt x="1081659" y="236207"/>
                  </a:lnTo>
                  <a:lnTo>
                    <a:pt x="1075753" y="227444"/>
                  </a:lnTo>
                  <a:lnTo>
                    <a:pt x="1066977" y="221526"/>
                  </a:lnTo>
                  <a:lnTo>
                    <a:pt x="1056246" y="219367"/>
                  </a:lnTo>
                  <a:lnTo>
                    <a:pt x="1045514" y="221526"/>
                  </a:lnTo>
                  <a:lnTo>
                    <a:pt x="1036739" y="227444"/>
                  </a:lnTo>
                  <a:lnTo>
                    <a:pt x="1030833" y="236207"/>
                  </a:lnTo>
                  <a:lnTo>
                    <a:pt x="1028661" y="246951"/>
                  </a:lnTo>
                  <a:lnTo>
                    <a:pt x="1030833" y="257683"/>
                  </a:lnTo>
                  <a:lnTo>
                    <a:pt x="1036739" y="266446"/>
                  </a:lnTo>
                  <a:lnTo>
                    <a:pt x="1045514" y="272364"/>
                  </a:lnTo>
                  <a:lnTo>
                    <a:pt x="1056246" y="274523"/>
                  </a:lnTo>
                  <a:lnTo>
                    <a:pt x="1066977" y="272364"/>
                  </a:lnTo>
                  <a:lnTo>
                    <a:pt x="1075753" y="266446"/>
                  </a:lnTo>
                  <a:lnTo>
                    <a:pt x="1081659" y="257683"/>
                  </a:lnTo>
                  <a:lnTo>
                    <a:pt x="1083830" y="246951"/>
                  </a:lnTo>
                  <a:close/>
                </a:path>
                <a:path w="6006465" h="1073785">
                  <a:moveTo>
                    <a:pt x="1347368" y="222415"/>
                  </a:moveTo>
                  <a:lnTo>
                    <a:pt x="1345209" y="211683"/>
                  </a:lnTo>
                  <a:lnTo>
                    <a:pt x="1339291" y="202920"/>
                  </a:lnTo>
                  <a:lnTo>
                    <a:pt x="1330528" y="197002"/>
                  </a:lnTo>
                  <a:lnTo>
                    <a:pt x="1319796" y="194843"/>
                  </a:lnTo>
                  <a:lnTo>
                    <a:pt x="1309052" y="197002"/>
                  </a:lnTo>
                  <a:lnTo>
                    <a:pt x="1300289" y="202920"/>
                  </a:lnTo>
                  <a:lnTo>
                    <a:pt x="1294371" y="211683"/>
                  </a:lnTo>
                  <a:lnTo>
                    <a:pt x="1292212" y="222415"/>
                  </a:lnTo>
                  <a:lnTo>
                    <a:pt x="1294371" y="233159"/>
                  </a:lnTo>
                  <a:lnTo>
                    <a:pt x="1300289" y="241922"/>
                  </a:lnTo>
                  <a:lnTo>
                    <a:pt x="1309052" y="247840"/>
                  </a:lnTo>
                  <a:lnTo>
                    <a:pt x="1319796" y="249999"/>
                  </a:lnTo>
                  <a:lnTo>
                    <a:pt x="1330528" y="247840"/>
                  </a:lnTo>
                  <a:lnTo>
                    <a:pt x="1339291" y="241922"/>
                  </a:lnTo>
                  <a:lnTo>
                    <a:pt x="1345209" y="233159"/>
                  </a:lnTo>
                  <a:lnTo>
                    <a:pt x="1347368" y="222415"/>
                  </a:lnTo>
                  <a:close/>
                </a:path>
                <a:path w="6006465" h="1073785">
                  <a:moveTo>
                    <a:pt x="1602409" y="390804"/>
                  </a:moveTo>
                  <a:lnTo>
                    <a:pt x="1600250" y="380060"/>
                  </a:lnTo>
                  <a:lnTo>
                    <a:pt x="1594332" y="371297"/>
                  </a:lnTo>
                  <a:lnTo>
                    <a:pt x="1585569" y="365379"/>
                  </a:lnTo>
                  <a:lnTo>
                    <a:pt x="1574838" y="363220"/>
                  </a:lnTo>
                  <a:lnTo>
                    <a:pt x="1564093" y="365379"/>
                  </a:lnTo>
                  <a:lnTo>
                    <a:pt x="1555330" y="371297"/>
                  </a:lnTo>
                  <a:lnTo>
                    <a:pt x="1549425" y="380060"/>
                  </a:lnTo>
                  <a:lnTo>
                    <a:pt x="1547253" y="390804"/>
                  </a:lnTo>
                  <a:lnTo>
                    <a:pt x="1549425" y="401535"/>
                  </a:lnTo>
                  <a:lnTo>
                    <a:pt x="1555330" y="410298"/>
                  </a:lnTo>
                  <a:lnTo>
                    <a:pt x="1564093" y="416217"/>
                  </a:lnTo>
                  <a:lnTo>
                    <a:pt x="1574838" y="418376"/>
                  </a:lnTo>
                  <a:lnTo>
                    <a:pt x="1585569" y="416217"/>
                  </a:lnTo>
                  <a:lnTo>
                    <a:pt x="1594332" y="410298"/>
                  </a:lnTo>
                  <a:lnTo>
                    <a:pt x="1600250" y="401535"/>
                  </a:lnTo>
                  <a:lnTo>
                    <a:pt x="1602409" y="390804"/>
                  </a:lnTo>
                  <a:close/>
                </a:path>
                <a:path w="6006465" h="1073785">
                  <a:moveTo>
                    <a:pt x="2129498" y="404888"/>
                  </a:moveTo>
                  <a:lnTo>
                    <a:pt x="2127339" y="394157"/>
                  </a:lnTo>
                  <a:lnTo>
                    <a:pt x="2121420" y="385394"/>
                  </a:lnTo>
                  <a:lnTo>
                    <a:pt x="2112657" y="379476"/>
                  </a:lnTo>
                  <a:lnTo>
                    <a:pt x="2101926" y="377317"/>
                  </a:lnTo>
                  <a:lnTo>
                    <a:pt x="2091182" y="379476"/>
                  </a:lnTo>
                  <a:lnTo>
                    <a:pt x="2082419" y="385394"/>
                  </a:lnTo>
                  <a:lnTo>
                    <a:pt x="2076513" y="394157"/>
                  </a:lnTo>
                  <a:lnTo>
                    <a:pt x="2074341" y="404888"/>
                  </a:lnTo>
                  <a:lnTo>
                    <a:pt x="2076513" y="415632"/>
                  </a:lnTo>
                  <a:lnTo>
                    <a:pt x="2082419" y="424395"/>
                  </a:lnTo>
                  <a:lnTo>
                    <a:pt x="2091182" y="430314"/>
                  </a:lnTo>
                  <a:lnTo>
                    <a:pt x="2101926" y="432473"/>
                  </a:lnTo>
                  <a:lnTo>
                    <a:pt x="2112657" y="430314"/>
                  </a:lnTo>
                  <a:lnTo>
                    <a:pt x="2121420" y="424395"/>
                  </a:lnTo>
                  <a:lnTo>
                    <a:pt x="2127339" y="415632"/>
                  </a:lnTo>
                  <a:lnTo>
                    <a:pt x="2129498" y="404888"/>
                  </a:lnTo>
                  <a:close/>
                </a:path>
                <a:path w="6006465" h="1073785">
                  <a:moveTo>
                    <a:pt x="2384552" y="508355"/>
                  </a:moveTo>
                  <a:lnTo>
                    <a:pt x="2382380" y="497624"/>
                  </a:lnTo>
                  <a:lnTo>
                    <a:pt x="2376462" y="488848"/>
                  </a:lnTo>
                  <a:lnTo>
                    <a:pt x="2367699" y="482942"/>
                  </a:lnTo>
                  <a:lnTo>
                    <a:pt x="2356967" y="480771"/>
                  </a:lnTo>
                  <a:lnTo>
                    <a:pt x="2346223" y="482942"/>
                  </a:lnTo>
                  <a:lnTo>
                    <a:pt x="2337460" y="488848"/>
                  </a:lnTo>
                  <a:lnTo>
                    <a:pt x="2331555" y="497624"/>
                  </a:lnTo>
                  <a:lnTo>
                    <a:pt x="2329383" y="508355"/>
                  </a:lnTo>
                  <a:lnTo>
                    <a:pt x="2331555" y="519087"/>
                  </a:lnTo>
                  <a:lnTo>
                    <a:pt x="2337460" y="527862"/>
                  </a:lnTo>
                  <a:lnTo>
                    <a:pt x="2346223" y="533768"/>
                  </a:lnTo>
                  <a:lnTo>
                    <a:pt x="2356967" y="535940"/>
                  </a:lnTo>
                  <a:lnTo>
                    <a:pt x="2367699" y="533768"/>
                  </a:lnTo>
                  <a:lnTo>
                    <a:pt x="2376462" y="527862"/>
                  </a:lnTo>
                  <a:lnTo>
                    <a:pt x="2382380" y="519087"/>
                  </a:lnTo>
                  <a:lnTo>
                    <a:pt x="2384552" y="508355"/>
                  </a:lnTo>
                  <a:close/>
                </a:path>
                <a:path w="6006465" h="1073785">
                  <a:moveTo>
                    <a:pt x="2648089" y="551281"/>
                  </a:moveTo>
                  <a:lnTo>
                    <a:pt x="2645918" y="540537"/>
                  </a:lnTo>
                  <a:lnTo>
                    <a:pt x="2640012" y="531774"/>
                  </a:lnTo>
                  <a:lnTo>
                    <a:pt x="2631249" y="525868"/>
                  </a:lnTo>
                  <a:lnTo>
                    <a:pt x="2620505" y="523697"/>
                  </a:lnTo>
                  <a:lnTo>
                    <a:pt x="2609773" y="525868"/>
                  </a:lnTo>
                  <a:lnTo>
                    <a:pt x="2601010" y="531774"/>
                  </a:lnTo>
                  <a:lnTo>
                    <a:pt x="2595092" y="540537"/>
                  </a:lnTo>
                  <a:lnTo>
                    <a:pt x="2592921" y="551281"/>
                  </a:lnTo>
                  <a:lnTo>
                    <a:pt x="2595092" y="562013"/>
                  </a:lnTo>
                  <a:lnTo>
                    <a:pt x="2601010" y="570776"/>
                  </a:lnTo>
                  <a:lnTo>
                    <a:pt x="2609773" y="576694"/>
                  </a:lnTo>
                  <a:lnTo>
                    <a:pt x="2620505" y="578866"/>
                  </a:lnTo>
                  <a:lnTo>
                    <a:pt x="2631249" y="576694"/>
                  </a:lnTo>
                  <a:lnTo>
                    <a:pt x="2640012" y="570776"/>
                  </a:lnTo>
                  <a:lnTo>
                    <a:pt x="2645918" y="562013"/>
                  </a:lnTo>
                  <a:lnTo>
                    <a:pt x="2648089" y="551281"/>
                  </a:lnTo>
                  <a:close/>
                </a:path>
                <a:path w="6006465" h="1073785">
                  <a:moveTo>
                    <a:pt x="2903131" y="27584"/>
                  </a:moveTo>
                  <a:lnTo>
                    <a:pt x="2900959" y="16852"/>
                  </a:lnTo>
                  <a:lnTo>
                    <a:pt x="2895054" y="8089"/>
                  </a:lnTo>
                  <a:lnTo>
                    <a:pt x="2886291" y="2171"/>
                  </a:lnTo>
                  <a:lnTo>
                    <a:pt x="2875546" y="0"/>
                  </a:lnTo>
                  <a:lnTo>
                    <a:pt x="2864815" y="2171"/>
                  </a:lnTo>
                  <a:lnTo>
                    <a:pt x="2856052" y="8089"/>
                  </a:lnTo>
                  <a:lnTo>
                    <a:pt x="2850134" y="16852"/>
                  </a:lnTo>
                  <a:lnTo>
                    <a:pt x="2847975" y="27584"/>
                  </a:lnTo>
                  <a:lnTo>
                    <a:pt x="2850134" y="38328"/>
                  </a:lnTo>
                  <a:lnTo>
                    <a:pt x="2856052" y="47091"/>
                  </a:lnTo>
                  <a:lnTo>
                    <a:pt x="2864815" y="52997"/>
                  </a:lnTo>
                  <a:lnTo>
                    <a:pt x="2875546" y="55168"/>
                  </a:lnTo>
                  <a:lnTo>
                    <a:pt x="2886291" y="52997"/>
                  </a:lnTo>
                  <a:lnTo>
                    <a:pt x="2895054" y="47091"/>
                  </a:lnTo>
                  <a:lnTo>
                    <a:pt x="2900959" y="38328"/>
                  </a:lnTo>
                  <a:lnTo>
                    <a:pt x="2903131" y="27584"/>
                  </a:lnTo>
                  <a:close/>
                </a:path>
                <a:path w="6006465" h="1073785">
                  <a:moveTo>
                    <a:pt x="3166681" y="701421"/>
                  </a:moveTo>
                  <a:lnTo>
                    <a:pt x="3164509" y="690689"/>
                  </a:lnTo>
                  <a:lnTo>
                    <a:pt x="3158604" y="681913"/>
                  </a:lnTo>
                  <a:lnTo>
                    <a:pt x="3149828" y="676008"/>
                  </a:lnTo>
                  <a:lnTo>
                    <a:pt x="3139097" y="673836"/>
                  </a:lnTo>
                  <a:lnTo>
                    <a:pt x="3128353" y="676008"/>
                  </a:lnTo>
                  <a:lnTo>
                    <a:pt x="3119590" y="681913"/>
                  </a:lnTo>
                  <a:lnTo>
                    <a:pt x="3113684" y="690689"/>
                  </a:lnTo>
                  <a:lnTo>
                    <a:pt x="3111512" y="701421"/>
                  </a:lnTo>
                  <a:lnTo>
                    <a:pt x="3113684" y="712152"/>
                  </a:lnTo>
                  <a:lnTo>
                    <a:pt x="3119590" y="720928"/>
                  </a:lnTo>
                  <a:lnTo>
                    <a:pt x="3128353" y="726833"/>
                  </a:lnTo>
                  <a:lnTo>
                    <a:pt x="3139097" y="729005"/>
                  </a:lnTo>
                  <a:lnTo>
                    <a:pt x="3149828" y="726833"/>
                  </a:lnTo>
                  <a:lnTo>
                    <a:pt x="3158604" y="720928"/>
                  </a:lnTo>
                  <a:lnTo>
                    <a:pt x="3164509" y="712152"/>
                  </a:lnTo>
                  <a:lnTo>
                    <a:pt x="3166681" y="701421"/>
                  </a:lnTo>
                  <a:close/>
                </a:path>
                <a:path w="6006465" h="1073785">
                  <a:moveTo>
                    <a:pt x="3430219" y="872693"/>
                  </a:moveTo>
                  <a:lnTo>
                    <a:pt x="3428047" y="861961"/>
                  </a:lnTo>
                  <a:lnTo>
                    <a:pt x="3422142" y="853186"/>
                  </a:lnTo>
                  <a:lnTo>
                    <a:pt x="3413379" y="847280"/>
                  </a:lnTo>
                  <a:lnTo>
                    <a:pt x="3402634" y="845108"/>
                  </a:lnTo>
                  <a:lnTo>
                    <a:pt x="3391903" y="847280"/>
                  </a:lnTo>
                  <a:lnTo>
                    <a:pt x="3383140" y="853186"/>
                  </a:lnTo>
                  <a:lnTo>
                    <a:pt x="3377222" y="861961"/>
                  </a:lnTo>
                  <a:lnTo>
                    <a:pt x="3375063" y="872693"/>
                  </a:lnTo>
                  <a:lnTo>
                    <a:pt x="3377222" y="883424"/>
                  </a:lnTo>
                  <a:lnTo>
                    <a:pt x="3383140" y="892200"/>
                  </a:lnTo>
                  <a:lnTo>
                    <a:pt x="3391903" y="898105"/>
                  </a:lnTo>
                  <a:lnTo>
                    <a:pt x="3402634" y="900277"/>
                  </a:lnTo>
                  <a:lnTo>
                    <a:pt x="3413379" y="898105"/>
                  </a:lnTo>
                  <a:lnTo>
                    <a:pt x="3422142" y="892200"/>
                  </a:lnTo>
                  <a:lnTo>
                    <a:pt x="3428047" y="883424"/>
                  </a:lnTo>
                  <a:lnTo>
                    <a:pt x="3430219" y="872693"/>
                  </a:lnTo>
                  <a:close/>
                </a:path>
                <a:path w="6006465" h="1073785">
                  <a:moveTo>
                    <a:pt x="3668255" y="402145"/>
                  </a:moveTo>
                  <a:lnTo>
                    <a:pt x="3666096" y="391414"/>
                  </a:lnTo>
                  <a:lnTo>
                    <a:pt x="3660178" y="382638"/>
                  </a:lnTo>
                  <a:lnTo>
                    <a:pt x="3651415" y="376732"/>
                  </a:lnTo>
                  <a:lnTo>
                    <a:pt x="3640683" y="374561"/>
                  </a:lnTo>
                  <a:lnTo>
                    <a:pt x="3629939" y="376732"/>
                  </a:lnTo>
                  <a:lnTo>
                    <a:pt x="3621176" y="382638"/>
                  </a:lnTo>
                  <a:lnTo>
                    <a:pt x="3615258" y="391414"/>
                  </a:lnTo>
                  <a:lnTo>
                    <a:pt x="3613099" y="402145"/>
                  </a:lnTo>
                  <a:lnTo>
                    <a:pt x="3615258" y="412877"/>
                  </a:lnTo>
                  <a:lnTo>
                    <a:pt x="3621176" y="421652"/>
                  </a:lnTo>
                  <a:lnTo>
                    <a:pt x="3629939" y="427558"/>
                  </a:lnTo>
                  <a:lnTo>
                    <a:pt x="3640683" y="429729"/>
                  </a:lnTo>
                  <a:lnTo>
                    <a:pt x="3651415" y="427558"/>
                  </a:lnTo>
                  <a:lnTo>
                    <a:pt x="3660178" y="421652"/>
                  </a:lnTo>
                  <a:lnTo>
                    <a:pt x="3666096" y="412877"/>
                  </a:lnTo>
                  <a:lnTo>
                    <a:pt x="3668255" y="402145"/>
                  </a:lnTo>
                  <a:close/>
                </a:path>
                <a:path w="6006465" h="1073785">
                  <a:moveTo>
                    <a:pt x="3931805" y="388239"/>
                  </a:moveTo>
                  <a:lnTo>
                    <a:pt x="3929634" y="377507"/>
                  </a:lnTo>
                  <a:lnTo>
                    <a:pt x="3923728" y="368744"/>
                  </a:lnTo>
                  <a:lnTo>
                    <a:pt x="3914952" y="362826"/>
                  </a:lnTo>
                  <a:lnTo>
                    <a:pt x="3904221" y="360667"/>
                  </a:lnTo>
                  <a:lnTo>
                    <a:pt x="3893489" y="362826"/>
                  </a:lnTo>
                  <a:lnTo>
                    <a:pt x="3884714" y="368744"/>
                  </a:lnTo>
                  <a:lnTo>
                    <a:pt x="3878808" y="377507"/>
                  </a:lnTo>
                  <a:lnTo>
                    <a:pt x="3876637" y="388239"/>
                  </a:lnTo>
                  <a:lnTo>
                    <a:pt x="3878808" y="398983"/>
                  </a:lnTo>
                  <a:lnTo>
                    <a:pt x="3884714" y="407746"/>
                  </a:lnTo>
                  <a:lnTo>
                    <a:pt x="3893489" y="413664"/>
                  </a:lnTo>
                  <a:lnTo>
                    <a:pt x="3904221" y="415823"/>
                  </a:lnTo>
                  <a:lnTo>
                    <a:pt x="3914952" y="413664"/>
                  </a:lnTo>
                  <a:lnTo>
                    <a:pt x="3923728" y="407746"/>
                  </a:lnTo>
                  <a:lnTo>
                    <a:pt x="3929634" y="398983"/>
                  </a:lnTo>
                  <a:lnTo>
                    <a:pt x="3931805" y="388239"/>
                  </a:lnTo>
                  <a:close/>
                </a:path>
                <a:path w="6006465" h="1073785">
                  <a:moveTo>
                    <a:pt x="4186847" y="608698"/>
                  </a:moveTo>
                  <a:lnTo>
                    <a:pt x="4184675" y="597966"/>
                  </a:lnTo>
                  <a:lnTo>
                    <a:pt x="4178770" y="589191"/>
                  </a:lnTo>
                  <a:lnTo>
                    <a:pt x="4170007" y="583285"/>
                  </a:lnTo>
                  <a:lnTo>
                    <a:pt x="4159262" y="581113"/>
                  </a:lnTo>
                  <a:lnTo>
                    <a:pt x="4148531" y="583285"/>
                  </a:lnTo>
                  <a:lnTo>
                    <a:pt x="4139755" y="589191"/>
                  </a:lnTo>
                  <a:lnTo>
                    <a:pt x="4133850" y="597966"/>
                  </a:lnTo>
                  <a:lnTo>
                    <a:pt x="4131678" y="608698"/>
                  </a:lnTo>
                  <a:lnTo>
                    <a:pt x="4133850" y="619429"/>
                  </a:lnTo>
                  <a:lnTo>
                    <a:pt x="4139755" y="628205"/>
                  </a:lnTo>
                  <a:lnTo>
                    <a:pt x="4148531" y="634111"/>
                  </a:lnTo>
                  <a:lnTo>
                    <a:pt x="4159262" y="636282"/>
                  </a:lnTo>
                  <a:lnTo>
                    <a:pt x="4170007" y="634111"/>
                  </a:lnTo>
                  <a:lnTo>
                    <a:pt x="4178770" y="628205"/>
                  </a:lnTo>
                  <a:lnTo>
                    <a:pt x="4184675" y="619429"/>
                  </a:lnTo>
                  <a:lnTo>
                    <a:pt x="4186847" y="608698"/>
                  </a:lnTo>
                  <a:close/>
                </a:path>
                <a:path w="6006465" h="1073785">
                  <a:moveTo>
                    <a:pt x="4450385" y="245605"/>
                  </a:moveTo>
                  <a:lnTo>
                    <a:pt x="4448226" y="234861"/>
                  </a:lnTo>
                  <a:lnTo>
                    <a:pt x="4442307" y="226098"/>
                  </a:lnTo>
                  <a:lnTo>
                    <a:pt x="4433544" y="220192"/>
                  </a:lnTo>
                  <a:lnTo>
                    <a:pt x="4422813" y="218020"/>
                  </a:lnTo>
                  <a:lnTo>
                    <a:pt x="4412069" y="220192"/>
                  </a:lnTo>
                  <a:lnTo>
                    <a:pt x="4403306" y="226098"/>
                  </a:lnTo>
                  <a:lnTo>
                    <a:pt x="4397400" y="234861"/>
                  </a:lnTo>
                  <a:lnTo>
                    <a:pt x="4395228" y="245605"/>
                  </a:lnTo>
                  <a:lnTo>
                    <a:pt x="4397400" y="256336"/>
                  </a:lnTo>
                  <a:lnTo>
                    <a:pt x="4403306" y="265099"/>
                  </a:lnTo>
                  <a:lnTo>
                    <a:pt x="4412069" y="271018"/>
                  </a:lnTo>
                  <a:lnTo>
                    <a:pt x="4422813" y="273177"/>
                  </a:lnTo>
                  <a:lnTo>
                    <a:pt x="4433544" y="271018"/>
                  </a:lnTo>
                  <a:lnTo>
                    <a:pt x="4442307" y="265099"/>
                  </a:lnTo>
                  <a:lnTo>
                    <a:pt x="4448226" y="256336"/>
                  </a:lnTo>
                  <a:lnTo>
                    <a:pt x="4450385" y="245605"/>
                  </a:lnTo>
                  <a:close/>
                </a:path>
                <a:path w="6006465" h="1073785">
                  <a:moveTo>
                    <a:pt x="4705439" y="547611"/>
                  </a:moveTo>
                  <a:lnTo>
                    <a:pt x="4703267" y="536867"/>
                  </a:lnTo>
                  <a:lnTo>
                    <a:pt x="4697349" y="528104"/>
                  </a:lnTo>
                  <a:lnTo>
                    <a:pt x="4688586" y="522185"/>
                  </a:lnTo>
                  <a:lnTo>
                    <a:pt x="4677854" y="520026"/>
                  </a:lnTo>
                  <a:lnTo>
                    <a:pt x="4667110" y="522185"/>
                  </a:lnTo>
                  <a:lnTo>
                    <a:pt x="4658347" y="528104"/>
                  </a:lnTo>
                  <a:lnTo>
                    <a:pt x="4652442" y="536867"/>
                  </a:lnTo>
                  <a:lnTo>
                    <a:pt x="4650270" y="547611"/>
                  </a:lnTo>
                  <a:lnTo>
                    <a:pt x="4652442" y="558342"/>
                  </a:lnTo>
                  <a:lnTo>
                    <a:pt x="4658347" y="567105"/>
                  </a:lnTo>
                  <a:lnTo>
                    <a:pt x="4667110" y="573024"/>
                  </a:lnTo>
                  <a:lnTo>
                    <a:pt x="4677854" y="575183"/>
                  </a:lnTo>
                  <a:lnTo>
                    <a:pt x="4688586" y="573024"/>
                  </a:lnTo>
                  <a:lnTo>
                    <a:pt x="4697349" y="567105"/>
                  </a:lnTo>
                  <a:lnTo>
                    <a:pt x="4703267" y="558342"/>
                  </a:lnTo>
                  <a:lnTo>
                    <a:pt x="4705439" y="547611"/>
                  </a:lnTo>
                  <a:close/>
                </a:path>
                <a:path w="6006465" h="1073785">
                  <a:moveTo>
                    <a:pt x="4968976" y="518642"/>
                  </a:moveTo>
                  <a:lnTo>
                    <a:pt x="4966805" y="507911"/>
                  </a:lnTo>
                  <a:lnTo>
                    <a:pt x="4960899" y="499148"/>
                  </a:lnTo>
                  <a:lnTo>
                    <a:pt x="4952136" y="493229"/>
                  </a:lnTo>
                  <a:lnTo>
                    <a:pt x="4941392" y="491070"/>
                  </a:lnTo>
                  <a:lnTo>
                    <a:pt x="4930660" y="493229"/>
                  </a:lnTo>
                  <a:lnTo>
                    <a:pt x="4921897" y="499148"/>
                  </a:lnTo>
                  <a:lnTo>
                    <a:pt x="4915979" y="507911"/>
                  </a:lnTo>
                  <a:lnTo>
                    <a:pt x="4913808" y="518642"/>
                  </a:lnTo>
                  <a:lnTo>
                    <a:pt x="4915979" y="529386"/>
                  </a:lnTo>
                  <a:lnTo>
                    <a:pt x="4921897" y="538149"/>
                  </a:lnTo>
                  <a:lnTo>
                    <a:pt x="4930660" y="544055"/>
                  </a:lnTo>
                  <a:lnTo>
                    <a:pt x="4941392" y="546227"/>
                  </a:lnTo>
                  <a:lnTo>
                    <a:pt x="4952136" y="544055"/>
                  </a:lnTo>
                  <a:lnTo>
                    <a:pt x="4960899" y="538149"/>
                  </a:lnTo>
                  <a:lnTo>
                    <a:pt x="4966805" y="529386"/>
                  </a:lnTo>
                  <a:lnTo>
                    <a:pt x="4968976" y="518642"/>
                  </a:lnTo>
                  <a:close/>
                </a:path>
                <a:path w="6006465" h="1073785">
                  <a:moveTo>
                    <a:pt x="5232527" y="600798"/>
                  </a:moveTo>
                  <a:lnTo>
                    <a:pt x="5230355" y="590067"/>
                  </a:lnTo>
                  <a:lnTo>
                    <a:pt x="5224437" y="581304"/>
                  </a:lnTo>
                  <a:lnTo>
                    <a:pt x="5215674" y="575386"/>
                  </a:lnTo>
                  <a:lnTo>
                    <a:pt x="5204942" y="573227"/>
                  </a:lnTo>
                  <a:lnTo>
                    <a:pt x="5194198" y="575386"/>
                  </a:lnTo>
                  <a:lnTo>
                    <a:pt x="5185435" y="581304"/>
                  </a:lnTo>
                  <a:lnTo>
                    <a:pt x="5179530" y="590067"/>
                  </a:lnTo>
                  <a:lnTo>
                    <a:pt x="5177358" y="600798"/>
                  </a:lnTo>
                  <a:lnTo>
                    <a:pt x="5179530" y="611543"/>
                  </a:lnTo>
                  <a:lnTo>
                    <a:pt x="5185435" y="620306"/>
                  </a:lnTo>
                  <a:lnTo>
                    <a:pt x="5194198" y="626211"/>
                  </a:lnTo>
                  <a:lnTo>
                    <a:pt x="5204942" y="628383"/>
                  </a:lnTo>
                  <a:lnTo>
                    <a:pt x="5215674" y="626211"/>
                  </a:lnTo>
                  <a:lnTo>
                    <a:pt x="5224437" y="620306"/>
                  </a:lnTo>
                  <a:lnTo>
                    <a:pt x="5230355" y="611543"/>
                  </a:lnTo>
                  <a:lnTo>
                    <a:pt x="5232527" y="600798"/>
                  </a:lnTo>
                  <a:close/>
                </a:path>
                <a:path w="6006465" h="1073785">
                  <a:moveTo>
                    <a:pt x="5751106" y="455879"/>
                  </a:moveTo>
                  <a:lnTo>
                    <a:pt x="5748934" y="445147"/>
                  </a:lnTo>
                  <a:lnTo>
                    <a:pt x="5743029" y="436384"/>
                  </a:lnTo>
                  <a:lnTo>
                    <a:pt x="5734266" y="430466"/>
                  </a:lnTo>
                  <a:lnTo>
                    <a:pt x="5723521" y="428307"/>
                  </a:lnTo>
                  <a:lnTo>
                    <a:pt x="5712790" y="430466"/>
                  </a:lnTo>
                  <a:lnTo>
                    <a:pt x="5704027" y="436384"/>
                  </a:lnTo>
                  <a:lnTo>
                    <a:pt x="5698109" y="445147"/>
                  </a:lnTo>
                  <a:lnTo>
                    <a:pt x="5695950" y="455879"/>
                  </a:lnTo>
                  <a:lnTo>
                    <a:pt x="5698109" y="466623"/>
                  </a:lnTo>
                  <a:lnTo>
                    <a:pt x="5704027" y="475386"/>
                  </a:lnTo>
                  <a:lnTo>
                    <a:pt x="5712790" y="481304"/>
                  </a:lnTo>
                  <a:lnTo>
                    <a:pt x="5723521" y="483463"/>
                  </a:lnTo>
                  <a:lnTo>
                    <a:pt x="5734266" y="481304"/>
                  </a:lnTo>
                  <a:lnTo>
                    <a:pt x="5743029" y="475386"/>
                  </a:lnTo>
                  <a:lnTo>
                    <a:pt x="5748934" y="466623"/>
                  </a:lnTo>
                  <a:lnTo>
                    <a:pt x="5751106" y="455879"/>
                  </a:lnTo>
                  <a:close/>
                </a:path>
                <a:path w="6006465" h="1073785">
                  <a:moveTo>
                    <a:pt x="6006147" y="140817"/>
                  </a:moveTo>
                  <a:lnTo>
                    <a:pt x="6003988" y="130086"/>
                  </a:lnTo>
                  <a:lnTo>
                    <a:pt x="5998070" y="121323"/>
                  </a:lnTo>
                  <a:lnTo>
                    <a:pt x="5989307" y="115404"/>
                  </a:lnTo>
                  <a:lnTo>
                    <a:pt x="5978563" y="113245"/>
                  </a:lnTo>
                  <a:lnTo>
                    <a:pt x="5967831" y="115404"/>
                  </a:lnTo>
                  <a:lnTo>
                    <a:pt x="5959068" y="121323"/>
                  </a:lnTo>
                  <a:lnTo>
                    <a:pt x="5953150" y="130086"/>
                  </a:lnTo>
                  <a:lnTo>
                    <a:pt x="5950991" y="140817"/>
                  </a:lnTo>
                  <a:lnTo>
                    <a:pt x="5953150" y="151561"/>
                  </a:lnTo>
                  <a:lnTo>
                    <a:pt x="5959068" y="160324"/>
                  </a:lnTo>
                  <a:lnTo>
                    <a:pt x="5967831" y="166230"/>
                  </a:lnTo>
                  <a:lnTo>
                    <a:pt x="5978563" y="168402"/>
                  </a:lnTo>
                  <a:lnTo>
                    <a:pt x="5989307" y="166230"/>
                  </a:lnTo>
                  <a:lnTo>
                    <a:pt x="5998070" y="160324"/>
                  </a:lnTo>
                  <a:lnTo>
                    <a:pt x="6003988" y="151561"/>
                  </a:lnTo>
                  <a:lnTo>
                    <a:pt x="6006147" y="140817"/>
                  </a:lnTo>
                  <a:close/>
                </a:path>
              </a:pathLst>
            </a:custGeom>
            <a:solidFill>
              <a:srgbClr val="666666"/>
            </a:solidFill>
          </p:spPr>
          <p:txBody>
            <a:bodyPr wrap="square" lIns="0" tIns="0" rIns="0" bIns="0" rtlCol="0"/>
            <a:lstStyle/>
            <a:p>
              <a:endParaRPr/>
            </a:p>
          </p:txBody>
        </p:sp>
      </p:grpSp>
      <p:sp>
        <p:nvSpPr>
          <p:cNvPr id="67" name="object 67"/>
          <p:cNvSpPr txBox="1"/>
          <p:nvPr/>
        </p:nvSpPr>
        <p:spPr>
          <a:xfrm>
            <a:off x="13318892" y="6340685"/>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1,842,264</a:t>
            </a:r>
            <a:endParaRPr sz="850">
              <a:latin typeface="Verdana"/>
              <a:cs typeface="Verdana"/>
            </a:endParaRPr>
          </a:p>
        </p:txBody>
      </p:sp>
      <p:sp>
        <p:nvSpPr>
          <p:cNvPr id="68" name="object 68"/>
          <p:cNvSpPr txBox="1"/>
          <p:nvPr/>
        </p:nvSpPr>
        <p:spPr>
          <a:xfrm>
            <a:off x="15902392" y="5136278"/>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2,764,776</a:t>
            </a:r>
            <a:endParaRPr sz="850">
              <a:latin typeface="Verdana"/>
              <a:cs typeface="Verdana"/>
            </a:endParaRPr>
          </a:p>
        </p:txBody>
      </p:sp>
      <p:sp>
        <p:nvSpPr>
          <p:cNvPr id="69" name="object 69"/>
          <p:cNvSpPr txBox="1"/>
          <p:nvPr/>
        </p:nvSpPr>
        <p:spPr>
          <a:xfrm>
            <a:off x="17971030" y="5577587"/>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2,319,859</a:t>
            </a:r>
            <a:endParaRPr sz="850">
              <a:latin typeface="Verdana"/>
              <a:cs typeface="Verdana"/>
            </a:endParaRPr>
          </a:p>
        </p:txBody>
      </p:sp>
      <p:sp>
        <p:nvSpPr>
          <p:cNvPr id="70" name="object 70"/>
          <p:cNvSpPr txBox="1"/>
          <p:nvPr/>
        </p:nvSpPr>
        <p:spPr>
          <a:xfrm>
            <a:off x="19009945" y="5752272"/>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2,376,724</a:t>
            </a:r>
            <a:endParaRPr sz="850">
              <a:latin typeface="Verdana"/>
              <a:cs typeface="Verdana"/>
            </a:endParaRPr>
          </a:p>
        </p:txBody>
      </p:sp>
      <p:sp>
        <p:nvSpPr>
          <p:cNvPr id="71" name="object 71"/>
          <p:cNvSpPr txBox="1"/>
          <p:nvPr/>
        </p:nvSpPr>
        <p:spPr>
          <a:xfrm>
            <a:off x="13300504" y="5586781"/>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2,304,316</a:t>
            </a:r>
            <a:endParaRPr sz="850">
              <a:latin typeface="Verdana"/>
              <a:cs typeface="Verdana"/>
            </a:endParaRPr>
          </a:p>
        </p:txBody>
      </p:sp>
      <p:sp>
        <p:nvSpPr>
          <p:cNvPr id="72" name="object 72"/>
          <p:cNvSpPr txBox="1"/>
          <p:nvPr/>
        </p:nvSpPr>
        <p:spPr>
          <a:xfrm>
            <a:off x="17704404" y="5844212"/>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2,293,622</a:t>
            </a:r>
            <a:endParaRPr sz="850">
              <a:latin typeface="Verdana"/>
              <a:cs typeface="Verdana"/>
            </a:endParaRPr>
          </a:p>
        </p:txBody>
      </p:sp>
      <p:sp>
        <p:nvSpPr>
          <p:cNvPr id="73" name="object 73"/>
          <p:cNvSpPr txBox="1"/>
          <p:nvPr/>
        </p:nvSpPr>
        <p:spPr>
          <a:xfrm>
            <a:off x="16426446" y="6166000"/>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1,999,082</a:t>
            </a:r>
            <a:endParaRPr sz="850">
              <a:latin typeface="Verdana"/>
              <a:cs typeface="Verdana"/>
            </a:endParaRPr>
          </a:p>
        </p:txBody>
      </p:sp>
      <p:sp>
        <p:nvSpPr>
          <p:cNvPr id="74" name="object 74"/>
          <p:cNvSpPr txBox="1"/>
          <p:nvPr/>
        </p:nvSpPr>
        <p:spPr>
          <a:xfrm>
            <a:off x="14091183" y="5526101"/>
            <a:ext cx="765810" cy="375285"/>
          </a:xfrm>
          <a:prstGeom prst="rect">
            <a:avLst/>
          </a:prstGeom>
        </p:spPr>
        <p:txBody>
          <a:bodyPr vert="horz" wrap="square" lIns="0" tIns="57150" rIns="0" bIns="0" rtlCol="0">
            <a:spAutoFit/>
          </a:bodyPr>
          <a:lstStyle/>
          <a:p>
            <a:pPr marL="224154">
              <a:lnSpc>
                <a:spcPct val="100000"/>
              </a:lnSpc>
              <a:spcBef>
                <a:spcPts val="450"/>
              </a:spcBef>
            </a:pPr>
            <a:r>
              <a:rPr sz="850" spc="-35" dirty="0">
                <a:latin typeface="Verdana"/>
                <a:cs typeface="Verdana"/>
              </a:rPr>
              <a:t>2,435,695</a:t>
            </a:r>
            <a:endParaRPr sz="850">
              <a:latin typeface="Verdana"/>
              <a:cs typeface="Verdana"/>
            </a:endParaRPr>
          </a:p>
          <a:p>
            <a:pPr marL="12700">
              <a:lnSpc>
                <a:spcPct val="100000"/>
              </a:lnSpc>
              <a:spcBef>
                <a:spcPts val="355"/>
              </a:spcBef>
            </a:pPr>
            <a:r>
              <a:rPr sz="850" spc="-35" dirty="0">
                <a:latin typeface="Verdana"/>
                <a:cs typeface="Verdana"/>
              </a:rPr>
              <a:t>2,386,255</a:t>
            </a:r>
            <a:endParaRPr sz="850">
              <a:latin typeface="Verdana"/>
              <a:cs typeface="Verdana"/>
            </a:endParaRPr>
          </a:p>
        </p:txBody>
      </p:sp>
      <p:sp>
        <p:nvSpPr>
          <p:cNvPr id="75" name="object 75"/>
          <p:cNvSpPr txBox="1"/>
          <p:nvPr/>
        </p:nvSpPr>
        <p:spPr>
          <a:xfrm>
            <a:off x="16373464" y="5439678"/>
            <a:ext cx="1138555" cy="158115"/>
          </a:xfrm>
          <a:prstGeom prst="rect">
            <a:avLst/>
          </a:prstGeom>
        </p:spPr>
        <p:txBody>
          <a:bodyPr vert="horz" wrap="square" lIns="0" tIns="14604" rIns="0" bIns="0" rtlCol="0">
            <a:spAutoFit/>
          </a:bodyPr>
          <a:lstStyle/>
          <a:p>
            <a:pPr marL="38100">
              <a:lnSpc>
                <a:spcPct val="100000"/>
              </a:lnSpc>
              <a:spcBef>
                <a:spcPts val="114"/>
              </a:spcBef>
            </a:pPr>
            <a:r>
              <a:rPr sz="1275" spc="-44" baseline="-9803" dirty="0">
                <a:latin typeface="Verdana"/>
                <a:cs typeface="Verdana"/>
              </a:rPr>
              <a:t>2,425,413</a:t>
            </a:r>
            <a:r>
              <a:rPr sz="850" spc="-30" dirty="0">
                <a:latin typeface="Verdana"/>
                <a:cs typeface="Verdana"/>
              </a:rPr>
              <a:t>2,438,009</a:t>
            </a:r>
            <a:endParaRPr sz="850">
              <a:latin typeface="Verdana"/>
              <a:cs typeface="Verdana"/>
            </a:endParaRPr>
          </a:p>
        </p:txBody>
      </p:sp>
      <p:sp>
        <p:nvSpPr>
          <p:cNvPr id="76" name="object 76"/>
          <p:cNvSpPr txBox="1"/>
          <p:nvPr/>
        </p:nvSpPr>
        <p:spPr>
          <a:xfrm>
            <a:off x="19046721" y="5191442"/>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2,662,182</a:t>
            </a:r>
            <a:endParaRPr sz="850">
              <a:latin typeface="Verdana"/>
              <a:cs typeface="Verdana"/>
            </a:endParaRPr>
          </a:p>
        </p:txBody>
      </p:sp>
      <p:sp>
        <p:nvSpPr>
          <p:cNvPr id="77" name="object 77"/>
          <p:cNvSpPr txBox="1"/>
          <p:nvPr/>
        </p:nvSpPr>
        <p:spPr>
          <a:xfrm>
            <a:off x="18228459" y="5890181"/>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2,245,423</a:t>
            </a:r>
            <a:endParaRPr sz="850">
              <a:latin typeface="Verdana"/>
              <a:cs typeface="Verdana"/>
            </a:endParaRPr>
          </a:p>
        </p:txBody>
      </p:sp>
      <p:sp>
        <p:nvSpPr>
          <p:cNvPr id="78" name="object 78"/>
          <p:cNvSpPr txBox="1"/>
          <p:nvPr/>
        </p:nvSpPr>
        <p:spPr>
          <a:xfrm>
            <a:off x="16922918" y="5899375"/>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2,238,270</a:t>
            </a:r>
            <a:endParaRPr sz="850">
              <a:latin typeface="Verdana"/>
              <a:cs typeface="Verdana"/>
            </a:endParaRPr>
          </a:p>
        </p:txBody>
      </p:sp>
      <p:sp>
        <p:nvSpPr>
          <p:cNvPr id="79" name="object 79"/>
          <p:cNvSpPr txBox="1"/>
          <p:nvPr/>
        </p:nvSpPr>
        <p:spPr>
          <a:xfrm>
            <a:off x="13006297" y="5825824"/>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2,090,175</a:t>
            </a:r>
            <a:endParaRPr sz="850">
              <a:latin typeface="Verdana"/>
              <a:cs typeface="Verdana"/>
            </a:endParaRPr>
          </a:p>
        </p:txBody>
      </p:sp>
      <p:sp>
        <p:nvSpPr>
          <p:cNvPr id="80" name="object 80"/>
          <p:cNvSpPr txBox="1"/>
          <p:nvPr/>
        </p:nvSpPr>
        <p:spPr>
          <a:xfrm>
            <a:off x="15378335" y="5544490"/>
            <a:ext cx="1078230" cy="605155"/>
          </a:xfrm>
          <a:prstGeom prst="rect">
            <a:avLst/>
          </a:prstGeom>
        </p:spPr>
        <p:txBody>
          <a:bodyPr vert="horz" wrap="square" lIns="0" tIns="75565" rIns="0" bIns="0" rtlCol="0">
            <a:spAutoFit/>
          </a:bodyPr>
          <a:lstStyle/>
          <a:p>
            <a:pPr marL="278765">
              <a:lnSpc>
                <a:spcPct val="100000"/>
              </a:lnSpc>
              <a:spcBef>
                <a:spcPts val="595"/>
              </a:spcBef>
            </a:pPr>
            <a:r>
              <a:rPr sz="850" spc="-35" dirty="0">
                <a:latin typeface="Verdana"/>
                <a:cs typeface="Verdana"/>
              </a:rPr>
              <a:t>2,290,294</a:t>
            </a:r>
            <a:endParaRPr sz="850">
              <a:latin typeface="Verdana"/>
              <a:cs typeface="Verdana"/>
            </a:endParaRPr>
          </a:p>
          <a:p>
            <a:pPr marL="12700">
              <a:lnSpc>
                <a:spcPct val="100000"/>
              </a:lnSpc>
              <a:spcBef>
                <a:spcPts val="500"/>
              </a:spcBef>
            </a:pPr>
            <a:r>
              <a:rPr sz="850" spc="-35" dirty="0">
                <a:latin typeface="Verdana"/>
                <a:cs typeface="Verdana"/>
              </a:rPr>
              <a:t>2,329,184</a:t>
            </a:r>
            <a:endParaRPr sz="850">
              <a:latin typeface="Verdana"/>
              <a:cs typeface="Verdana"/>
            </a:endParaRPr>
          </a:p>
          <a:p>
            <a:pPr marL="536575">
              <a:lnSpc>
                <a:spcPct val="100000"/>
              </a:lnSpc>
              <a:spcBef>
                <a:spcPts val="500"/>
              </a:spcBef>
            </a:pPr>
            <a:r>
              <a:rPr sz="850" spc="-35" dirty="0">
                <a:latin typeface="Verdana"/>
                <a:cs typeface="Verdana"/>
              </a:rPr>
              <a:t>2,154,259</a:t>
            </a:r>
            <a:endParaRPr sz="850">
              <a:latin typeface="Verdana"/>
              <a:cs typeface="Verdana"/>
            </a:endParaRPr>
          </a:p>
        </p:txBody>
      </p:sp>
      <p:sp>
        <p:nvSpPr>
          <p:cNvPr id="81" name="object 81"/>
          <p:cNvSpPr txBox="1"/>
          <p:nvPr/>
        </p:nvSpPr>
        <p:spPr>
          <a:xfrm>
            <a:off x="17713599" y="5301769"/>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2,567,248</a:t>
            </a:r>
            <a:endParaRPr sz="850">
              <a:latin typeface="Verdana"/>
              <a:cs typeface="Verdana"/>
            </a:endParaRPr>
          </a:p>
        </p:txBody>
      </p:sp>
      <p:sp>
        <p:nvSpPr>
          <p:cNvPr id="82" name="object 82"/>
          <p:cNvSpPr txBox="1"/>
          <p:nvPr/>
        </p:nvSpPr>
        <p:spPr>
          <a:xfrm>
            <a:off x="13789966" y="5222702"/>
            <a:ext cx="1653539" cy="393700"/>
          </a:xfrm>
          <a:prstGeom prst="rect">
            <a:avLst/>
          </a:prstGeom>
        </p:spPr>
        <p:txBody>
          <a:bodyPr vert="horz" wrap="square" lIns="0" tIns="66675" rIns="0" bIns="0" rtlCol="0">
            <a:spAutoFit/>
          </a:bodyPr>
          <a:lstStyle/>
          <a:p>
            <a:pPr marL="38100">
              <a:lnSpc>
                <a:spcPct val="100000"/>
              </a:lnSpc>
              <a:spcBef>
                <a:spcPts val="525"/>
              </a:spcBef>
            </a:pPr>
            <a:r>
              <a:rPr sz="1275" spc="-44" baseline="-13071" dirty="0">
                <a:latin typeface="Verdana"/>
                <a:cs typeface="Verdana"/>
              </a:rPr>
              <a:t>2,566,030</a:t>
            </a:r>
            <a:r>
              <a:rPr sz="850" spc="-30" dirty="0">
                <a:latin typeface="Verdana"/>
                <a:cs typeface="Verdana"/>
              </a:rPr>
              <a:t>2,588,251</a:t>
            </a:r>
            <a:endParaRPr sz="850">
              <a:latin typeface="Verdana"/>
              <a:cs typeface="Verdana"/>
            </a:endParaRPr>
          </a:p>
          <a:p>
            <a:pPr marL="1085850">
              <a:lnSpc>
                <a:spcPct val="100000"/>
              </a:lnSpc>
              <a:spcBef>
                <a:spcPts val="425"/>
              </a:spcBef>
            </a:pPr>
            <a:r>
              <a:rPr sz="850" spc="-35" dirty="0">
                <a:latin typeface="Verdana"/>
                <a:cs typeface="Verdana"/>
              </a:rPr>
              <a:t>2,422,924</a:t>
            </a:r>
            <a:endParaRPr sz="850">
              <a:latin typeface="Verdana"/>
              <a:cs typeface="Verdana"/>
            </a:endParaRPr>
          </a:p>
        </p:txBody>
      </p:sp>
      <p:grpSp>
        <p:nvGrpSpPr>
          <p:cNvPr id="83" name="object 83"/>
          <p:cNvGrpSpPr/>
          <p:nvPr/>
        </p:nvGrpSpPr>
        <p:grpSpPr>
          <a:xfrm>
            <a:off x="735883" y="1388653"/>
            <a:ext cx="18862040" cy="6946265"/>
            <a:chOff x="735883" y="1388653"/>
            <a:chExt cx="18862040" cy="6946265"/>
          </a:xfrm>
        </p:grpSpPr>
        <p:sp>
          <p:nvSpPr>
            <p:cNvPr id="84" name="object 84"/>
            <p:cNvSpPr/>
            <p:nvPr/>
          </p:nvSpPr>
          <p:spPr>
            <a:xfrm>
              <a:off x="13018998" y="5112202"/>
              <a:ext cx="6574155" cy="3218180"/>
            </a:xfrm>
            <a:custGeom>
              <a:avLst/>
              <a:gdLst/>
              <a:ahLst/>
              <a:cxnLst/>
              <a:rect l="l" t="t" r="r" b="b"/>
              <a:pathLst>
                <a:path w="6574155" h="3218179">
                  <a:moveTo>
                    <a:pt x="0" y="3217881"/>
                  </a:moveTo>
                  <a:lnTo>
                    <a:pt x="6573672" y="3217881"/>
                  </a:lnTo>
                </a:path>
                <a:path w="6574155" h="3218179">
                  <a:moveTo>
                    <a:pt x="0" y="0"/>
                  </a:moveTo>
                  <a:lnTo>
                    <a:pt x="0" y="3217881"/>
                  </a:lnTo>
                </a:path>
              </a:pathLst>
            </a:custGeom>
            <a:ln w="9193">
              <a:solidFill>
                <a:srgbClr val="F4F4F4"/>
              </a:solidFill>
            </a:ln>
          </p:spPr>
          <p:txBody>
            <a:bodyPr wrap="square" lIns="0" tIns="0" rIns="0" bIns="0" rtlCol="0"/>
            <a:lstStyle/>
            <a:p>
              <a:endParaRPr/>
            </a:p>
          </p:txBody>
        </p:sp>
        <p:pic>
          <p:nvPicPr>
            <p:cNvPr id="85" name="object 85"/>
            <p:cNvPicPr/>
            <p:nvPr/>
          </p:nvPicPr>
          <p:blipFill>
            <a:blip r:embed="rId2" cstate="print"/>
            <a:stretch>
              <a:fillRect/>
            </a:stretch>
          </p:blipFill>
          <p:spPr>
            <a:xfrm>
              <a:off x="735883" y="1388653"/>
              <a:ext cx="8430850" cy="3125942"/>
            </a:xfrm>
            <a:prstGeom prst="rect">
              <a:avLst/>
            </a:prstGeom>
          </p:spPr>
        </p:pic>
        <p:sp>
          <p:nvSpPr>
            <p:cNvPr id="86" name="object 86"/>
            <p:cNvSpPr/>
            <p:nvPr/>
          </p:nvSpPr>
          <p:spPr>
            <a:xfrm>
              <a:off x="2907513" y="2047808"/>
              <a:ext cx="3202940" cy="1538605"/>
            </a:xfrm>
            <a:custGeom>
              <a:avLst/>
              <a:gdLst/>
              <a:ahLst/>
              <a:cxnLst/>
              <a:rect l="l" t="t" r="r" b="b"/>
              <a:pathLst>
                <a:path w="3202940" h="1538604">
                  <a:moveTo>
                    <a:pt x="1647012" y="1166772"/>
                  </a:moveTo>
                  <a:lnTo>
                    <a:pt x="1641977" y="1210485"/>
                  </a:lnTo>
                  <a:lnTo>
                    <a:pt x="1627634" y="1250613"/>
                  </a:lnTo>
                  <a:lnTo>
                    <a:pt x="1605129" y="1286011"/>
                  </a:lnTo>
                  <a:lnTo>
                    <a:pt x="1575606" y="1315534"/>
                  </a:lnTo>
                  <a:lnTo>
                    <a:pt x="1540208" y="1338040"/>
                  </a:lnTo>
                  <a:lnTo>
                    <a:pt x="1500080" y="1352382"/>
                  </a:lnTo>
                  <a:lnTo>
                    <a:pt x="1456367" y="1357417"/>
                  </a:lnTo>
                  <a:lnTo>
                    <a:pt x="1412654" y="1352382"/>
                  </a:lnTo>
                  <a:lnTo>
                    <a:pt x="1372527" y="1338040"/>
                  </a:lnTo>
                  <a:lnTo>
                    <a:pt x="1337129" y="1315534"/>
                  </a:lnTo>
                  <a:lnTo>
                    <a:pt x="1307605" y="1286011"/>
                  </a:lnTo>
                  <a:lnTo>
                    <a:pt x="1285100" y="1250613"/>
                  </a:lnTo>
                  <a:lnTo>
                    <a:pt x="1270758" y="1210485"/>
                  </a:lnTo>
                  <a:lnTo>
                    <a:pt x="1265723" y="1166772"/>
                  </a:lnTo>
                  <a:lnTo>
                    <a:pt x="1270758" y="1123059"/>
                  </a:lnTo>
                  <a:lnTo>
                    <a:pt x="1285100" y="1082932"/>
                  </a:lnTo>
                  <a:lnTo>
                    <a:pt x="1307605" y="1047534"/>
                  </a:lnTo>
                  <a:lnTo>
                    <a:pt x="1337129" y="1018010"/>
                  </a:lnTo>
                  <a:lnTo>
                    <a:pt x="1372527" y="995505"/>
                  </a:lnTo>
                  <a:lnTo>
                    <a:pt x="1412654" y="981163"/>
                  </a:lnTo>
                  <a:lnTo>
                    <a:pt x="1456367" y="976128"/>
                  </a:lnTo>
                  <a:lnTo>
                    <a:pt x="1500080" y="981163"/>
                  </a:lnTo>
                  <a:lnTo>
                    <a:pt x="1540208" y="995505"/>
                  </a:lnTo>
                  <a:lnTo>
                    <a:pt x="1575606" y="1018010"/>
                  </a:lnTo>
                  <a:lnTo>
                    <a:pt x="1605129" y="1047534"/>
                  </a:lnTo>
                  <a:lnTo>
                    <a:pt x="1627634" y="1082932"/>
                  </a:lnTo>
                  <a:lnTo>
                    <a:pt x="1641977" y="1123059"/>
                  </a:lnTo>
                  <a:lnTo>
                    <a:pt x="1647012" y="1166772"/>
                  </a:lnTo>
                  <a:close/>
                </a:path>
                <a:path w="3202940" h="1538604">
                  <a:moveTo>
                    <a:pt x="2323747" y="561114"/>
                  </a:moveTo>
                  <a:lnTo>
                    <a:pt x="2317244" y="609509"/>
                  </a:lnTo>
                  <a:lnTo>
                    <a:pt x="2298893" y="652995"/>
                  </a:lnTo>
                  <a:lnTo>
                    <a:pt x="2270427" y="689839"/>
                  </a:lnTo>
                  <a:lnTo>
                    <a:pt x="2233584" y="718304"/>
                  </a:lnTo>
                  <a:lnTo>
                    <a:pt x="2190097" y="736656"/>
                  </a:lnTo>
                  <a:lnTo>
                    <a:pt x="2141702" y="743159"/>
                  </a:lnTo>
                  <a:lnTo>
                    <a:pt x="2093308" y="736656"/>
                  </a:lnTo>
                  <a:lnTo>
                    <a:pt x="2049821" y="718304"/>
                  </a:lnTo>
                  <a:lnTo>
                    <a:pt x="2012977" y="689839"/>
                  </a:lnTo>
                  <a:lnTo>
                    <a:pt x="1984512" y="652995"/>
                  </a:lnTo>
                  <a:lnTo>
                    <a:pt x="1966161" y="609509"/>
                  </a:lnTo>
                  <a:lnTo>
                    <a:pt x="1959658" y="561114"/>
                  </a:lnTo>
                  <a:lnTo>
                    <a:pt x="1966161" y="512719"/>
                  </a:lnTo>
                  <a:lnTo>
                    <a:pt x="1984512" y="469233"/>
                  </a:lnTo>
                  <a:lnTo>
                    <a:pt x="2012977" y="432389"/>
                  </a:lnTo>
                  <a:lnTo>
                    <a:pt x="2049821" y="403924"/>
                  </a:lnTo>
                  <a:lnTo>
                    <a:pt x="2093308" y="385572"/>
                  </a:lnTo>
                  <a:lnTo>
                    <a:pt x="2141702" y="379070"/>
                  </a:lnTo>
                  <a:lnTo>
                    <a:pt x="2190097" y="385572"/>
                  </a:lnTo>
                  <a:lnTo>
                    <a:pt x="2233584" y="403924"/>
                  </a:lnTo>
                  <a:lnTo>
                    <a:pt x="2270427" y="432389"/>
                  </a:lnTo>
                  <a:lnTo>
                    <a:pt x="2298893" y="469233"/>
                  </a:lnTo>
                  <a:lnTo>
                    <a:pt x="2317244" y="512719"/>
                  </a:lnTo>
                  <a:lnTo>
                    <a:pt x="2323747" y="561114"/>
                  </a:lnTo>
                  <a:close/>
                </a:path>
                <a:path w="3202940" h="1538604">
                  <a:moveTo>
                    <a:pt x="362937" y="562160"/>
                  </a:moveTo>
                  <a:lnTo>
                    <a:pt x="356455" y="610401"/>
                  </a:lnTo>
                  <a:lnTo>
                    <a:pt x="338161" y="653750"/>
                  </a:lnTo>
                  <a:lnTo>
                    <a:pt x="309786" y="690477"/>
                  </a:lnTo>
                  <a:lnTo>
                    <a:pt x="273059" y="718852"/>
                  </a:lnTo>
                  <a:lnTo>
                    <a:pt x="229710" y="737146"/>
                  </a:lnTo>
                  <a:lnTo>
                    <a:pt x="181468" y="743628"/>
                  </a:lnTo>
                  <a:lnTo>
                    <a:pt x="133227" y="737146"/>
                  </a:lnTo>
                  <a:lnTo>
                    <a:pt x="89877" y="718852"/>
                  </a:lnTo>
                  <a:lnTo>
                    <a:pt x="53150" y="690477"/>
                  </a:lnTo>
                  <a:lnTo>
                    <a:pt x="24775" y="653750"/>
                  </a:lnTo>
                  <a:lnTo>
                    <a:pt x="6482" y="610401"/>
                  </a:lnTo>
                  <a:lnTo>
                    <a:pt x="0" y="562160"/>
                  </a:lnTo>
                  <a:lnTo>
                    <a:pt x="6482" y="513918"/>
                  </a:lnTo>
                  <a:lnTo>
                    <a:pt x="24775" y="470569"/>
                  </a:lnTo>
                  <a:lnTo>
                    <a:pt x="53150" y="433842"/>
                  </a:lnTo>
                  <a:lnTo>
                    <a:pt x="89877" y="405467"/>
                  </a:lnTo>
                  <a:lnTo>
                    <a:pt x="133227" y="387173"/>
                  </a:lnTo>
                  <a:lnTo>
                    <a:pt x="181468" y="380691"/>
                  </a:lnTo>
                  <a:lnTo>
                    <a:pt x="229710" y="387173"/>
                  </a:lnTo>
                  <a:lnTo>
                    <a:pt x="273059" y="405467"/>
                  </a:lnTo>
                  <a:lnTo>
                    <a:pt x="309786" y="433842"/>
                  </a:lnTo>
                  <a:lnTo>
                    <a:pt x="338161" y="470569"/>
                  </a:lnTo>
                  <a:lnTo>
                    <a:pt x="356455" y="513918"/>
                  </a:lnTo>
                  <a:lnTo>
                    <a:pt x="362937" y="562160"/>
                  </a:lnTo>
                  <a:close/>
                </a:path>
                <a:path w="3202940" h="1538604">
                  <a:moveTo>
                    <a:pt x="2887054" y="1256816"/>
                  </a:moveTo>
                  <a:lnTo>
                    <a:pt x="2877458" y="1304349"/>
                  </a:lnTo>
                  <a:lnTo>
                    <a:pt x="2851288" y="1343164"/>
                  </a:lnTo>
                  <a:lnTo>
                    <a:pt x="2812473" y="1369334"/>
                  </a:lnTo>
                  <a:lnTo>
                    <a:pt x="2764941" y="1378930"/>
                  </a:lnTo>
                  <a:lnTo>
                    <a:pt x="2717408" y="1369334"/>
                  </a:lnTo>
                  <a:lnTo>
                    <a:pt x="2678593" y="1343164"/>
                  </a:lnTo>
                  <a:lnTo>
                    <a:pt x="2652423" y="1304349"/>
                  </a:lnTo>
                  <a:lnTo>
                    <a:pt x="2642827" y="1256816"/>
                  </a:lnTo>
                  <a:lnTo>
                    <a:pt x="2652423" y="1209284"/>
                  </a:lnTo>
                  <a:lnTo>
                    <a:pt x="2678593" y="1170469"/>
                  </a:lnTo>
                  <a:lnTo>
                    <a:pt x="2717408" y="1144299"/>
                  </a:lnTo>
                  <a:lnTo>
                    <a:pt x="2764941" y="1134703"/>
                  </a:lnTo>
                  <a:lnTo>
                    <a:pt x="2812473" y="1144299"/>
                  </a:lnTo>
                  <a:lnTo>
                    <a:pt x="2851288" y="1170469"/>
                  </a:lnTo>
                  <a:lnTo>
                    <a:pt x="2877458" y="1209284"/>
                  </a:lnTo>
                  <a:lnTo>
                    <a:pt x="2887054" y="1256816"/>
                  </a:lnTo>
                  <a:close/>
                </a:path>
                <a:path w="3202940" h="1538604">
                  <a:moveTo>
                    <a:pt x="1856098" y="130674"/>
                  </a:moveTo>
                  <a:lnTo>
                    <a:pt x="1845829" y="181538"/>
                  </a:lnTo>
                  <a:lnTo>
                    <a:pt x="1817824" y="223074"/>
                  </a:lnTo>
                  <a:lnTo>
                    <a:pt x="1776288" y="251079"/>
                  </a:lnTo>
                  <a:lnTo>
                    <a:pt x="1725424" y="261348"/>
                  </a:lnTo>
                  <a:lnTo>
                    <a:pt x="1674559" y="251079"/>
                  </a:lnTo>
                  <a:lnTo>
                    <a:pt x="1633023" y="223074"/>
                  </a:lnTo>
                  <a:lnTo>
                    <a:pt x="1605018" y="181538"/>
                  </a:lnTo>
                  <a:lnTo>
                    <a:pt x="1594749" y="130674"/>
                  </a:lnTo>
                  <a:lnTo>
                    <a:pt x="1605018" y="79809"/>
                  </a:lnTo>
                  <a:lnTo>
                    <a:pt x="1633023" y="38273"/>
                  </a:lnTo>
                  <a:lnTo>
                    <a:pt x="1674559" y="10269"/>
                  </a:lnTo>
                  <a:lnTo>
                    <a:pt x="1725424" y="0"/>
                  </a:lnTo>
                  <a:lnTo>
                    <a:pt x="1776288" y="10269"/>
                  </a:lnTo>
                  <a:lnTo>
                    <a:pt x="1817824" y="38273"/>
                  </a:lnTo>
                  <a:lnTo>
                    <a:pt x="1845829" y="79809"/>
                  </a:lnTo>
                  <a:lnTo>
                    <a:pt x="1856098" y="130674"/>
                  </a:lnTo>
                  <a:close/>
                </a:path>
                <a:path w="3202940" h="1538604">
                  <a:moveTo>
                    <a:pt x="2692685" y="1104399"/>
                  </a:moveTo>
                  <a:lnTo>
                    <a:pt x="2686891" y="1147522"/>
                  </a:lnTo>
                  <a:lnTo>
                    <a:pt x="2670539" y="1186271"/>
                  </a:lnTo>
                  <a:lnTo>
                    <a:pt x="2645174" y="1219100"/>
                  </a:lnTo>
                  <a:lnTo>
                    <a:pt x="2612345" y="1244465"/>
                  </a:lnTo>
                  <a:lnTo>
                    <a:pt x="2573596" y="1260817"/>
                  </a:lnTo>
                  <a:lnTo>
                    <a:pt x="2530473" y="1266611"/>
                  </a:lnTo>
                  <a:lnTo>
                    <a:pt x="2487351" y="1260817"/>
                  </a:lnTo>
                  <a:lnTo>
                    <a:pt x="2448602" y="1244465"/>
                  </a:lnTo>
                  <a:lnTo>
                    <a:pt x="2415772" y="1219100"/>
                  </a:lnTo>
                  <a:lnTo>
                    <a:pt x="2390408" y="1186271"/>
                  </a:lnTo>
                  <a:lnTo>
                    <a:pt x="2374056" y="1147522"/>
                  </a:lnTo>
                  <a:lnTo>
                    <a:pt x="2368261" y="1104399"/>
                  </a:lnTo>
                  <a:lnTo>
                    <a:pt x="2374056" y="1061277"/>
                  </a:lnTo>
                  <a:lnTo>
                    <a:pt x="2390408" y="1022528"/>
                  </a:lnTo>
                  <a:lnTo>
                    <a:pt x="2415772" y="989698"/>
                  </a:lnTo>
                  <a:lnTo>
                    <a:pt x="2448602" y="964334"/>
                  </a:lnTo>
                  <a:lnTo>
                    <a:pt x="2487351" y="947982"/>
                  </a:lnTo>
                  <a:lnTo>
                    <a:pt x="2530473" y="942187"/>
                  </a:lnTo>
                  <a:lnTo>
                    <a:pt x="2573596" y="947982"/>
                  </a:lnTo>
                  <a:lnTo>
                    <a:pt x="2612345" y="964334"/>
                  </a:lnTo>
                  <a:lnTo>
                    <a:pt x="2645174" y="989698"/>
                  </a:lnTo>
                  <a:lnTo>
                    <a:pt x="2670539" y="1022528"/>
                  </a:lnTo>
                  <a:lnTo>
                    <a:pt x="2686891" y="1061277"/>
                  </a:lnTo>
                  <a:lnTo>
                    <a:pt x="2692685" y="1104399"/>
                  </a:lnTo>
                  <a:close/>
                </a:path>
                <a:path w="3202940" h="1538604">
                  <a:moveTo>
                    <a:pt x="3120142" y="559611"/>
                  </a:moveTo>
                  <a:lnTo>
                    <a:pt x="3113966" y="605577"/>
                  </a:lnTo>
                  <a:lnTo>
                    <a:pt x="3096535" y="646881"/>
                  </a:lnTo>
                  <a:lnTo>
                    <a:pt x="3069498" y="681876"/>
                  </a:lnTo>
                  <a:lnTo>
                    <a:pt x="3034504" y="708913"/>
                  </a:lnTo>
                  <a:lnTo>
                    <a:pt x="2993200" y="726343"/>
                  </a:lnTo>
                  <a:lnTo>
                    <a:pt x="2947234" y="732520"/>
                  </a:lnTo>
                  <a:lnTo>
                    <a:pt x="2901268" y="726343"/>
                  </a:lnTo>
                  <a:lnTo>
                    <a:pt x="2859963" y="708913"/>
                  </a:lnTo>
                  <a:lnTo>
                    <a:pt x="2824969" y="681876"/>
                  </a:lnTo>
                  <a:lnTo>
                    <a:pt x="2797932" y="646881"/>
                  </a:lnTo>
                  <a:lnTo>
                    <a:pt x="2780502" y="605577"/>
                  </a:lnTo>
                  <a:lnTo>
                    <a:pt x="2774325" y="559611"/>
                  </a:lnTo>
                  <a:lnTo>
                    <a:pt x="2780502" y="513645"/>
                  </a:lnTo>
                  <a:lnTo>
                    <a:pt x="2797932" y="472341"/>
                  </a:lnTo>
                  <a:lnTo>
                    <a:pt x="2824969" y="437346"/>
                  </a:lnTo>
                  <a:lnTo>
                    <a:pt x="2859963" y="410310"/>
                  </a:lnTo>
                  <a:lnTo>
                    <a:pt x="2901268" y="392879"/>
                  </a:lnTo>
                  <a:lnTo>
                    <a:pt x="2947234" y="386703"/>
                  </a:lnTo>
                  <a:lnTo>
                    <a:pt x="2993200" y="392879"/>
                  </a:lnTo>
                  <a:lnTo>
                    <a:pt x="3034504" y="410310"/>
                  </a:lnTo>
                  <a:lnTo>
                    <a:pt x="3069498" y="437346"/>
                  </a:lnTo>
                  <a:lnTo>
                    <a:pt x="3096535" y="472341"/>
                  </a:lnTo>
                  <a:lnTo>
                    <a:pt x="3113966" y="513645"/>
                  </a:lnTo>
                  <a:lnTo>
                    <a:pt x="3120142" y="559611"/>
                  </a:lnTo>
                  <a:close/>
                </a:path>
                <a:path w="3202940" h="1538604">
                  <a:moveTo>
                    <a:pt x="1822217" y="1149642"/>
                  </a:moveTo>
                  <a:lnTo>
                    <a:pt x="1818411" y="1196810"/>
                  </a:lnTo>
                  <a:lnTo>
                    <a:pt x="1807392" y="1241555"/>
                  </a:lnTo>
                  <a:lnTo>
                    <a:pt x="1789759" y="1283278"/>
                  </a:lnTo>
                  <a:lnTo>
                    <a:pt x="1766111" y="1321381"/>
                  </a:lnTo>
                  <a:lnTo>
                    <a:pt x="1737045" y="1355264"/>
                  </a:lnTo>
                  <a:lnTo>
                    <a:pt x="1703162" y="1384329"/>
                  </a:lnTo>
                  <a:lnTo>
                    <a:pt x="1665060" y="1407977"/>
                  </a:lnTo>
                  <a:lnTo>
                    <a:pt x="1623337" y="1425610"/>
                  </a:lnTo>
                  <a:lnTo>
                    <a:pt x="1578592" y="1436629"/>
                  </a:lnTo>
                  <a:lnTo>
                    <a:pt x="1531423" y="1440435"/>
                  </a:lnTo>
                  <a:lnTo>
                    <a:pt x="1484255" y="1436629"/>
                  </a:lnTo>
                  <a:lnTo>
                    <a:pt x="1439510" y="1425610"/>
                  </a:lnTo>
                  <a:lnTo>
                    <a:pt x="1397787" y="1407977"/>
                  </a:lnTo>
                  <a:lnTo>
                    <a:pt x="1359685" y="1384329"/>
                  </a:lnTo>
                  <a:lnTo>
                    <a:pt x="1325802" y="1355264"/>
                  </a:lnTo>
                  <a:lnTo>
                    <a:pt x="1296736" y="1321381"/>
                  </a:lnTo>
                  <a:lnTo>
                    <a:pt x="1273088" y="1283278"/>
                  </a:lnTo>
                  <a:lnTo>
                    <a:pt x="1255455" y="1241555"/>
                  </a:lnTo>
                  <a:lnTo>
                    <a:pt x="1244436" y="1196810"/>
                  </a:lnTo>
                  <a:lnTo>
                    <a:pt x="1240630" y="1149642"/>
                  </a:lnTo>
                  <a:lnTo>
                    <a:pt x="1244436" y="1102474"/>
                  </a:lnTo>
                  <a:lnTo>
                    <a:pt x="1255455" y="1057729"/>
                  </a:lnTo>
                  <a:lnTo>
                    <a:pt x="1273088" y="1016006"/>
                  </a:lnTo>
                  <a:lnTo>
                    <a:pt x="1296736" y="977903"/>
                  </a:lnTo>
                  <a:lnTo>
                    <a:pt x="1325802" y="944020"/>
                  </a:lnTo>
                  <a:lnTo>
                    <a:pt x="1359685" y="914955"/>
                  </a:lnTo>
                  <a:lnTo>
                    <a:pt x="1397787" y="891306"/>
                  </a:lnTo>
                  <a:lnTo>
                    <a:pt x="1439510" y="873673"/>
                  </a:lnTo>
                  <a:lnTo>
                    <a:pt x="1484255" y="862655"/>
                  </a:lnTo>
                  <a:lnTo>
                    <a:pt x="1531423" y="858849"/>
                  </a:lnTo>
                  <a:lnTo>
                    <a:pt x="1578592" y="862655"/>
                  </a:lnTo>
                  <a:lnTo>
                    <a:pt x="1623337" y="873673"/>
                  </a:lnTo>
                  <a:lnTo>
                    <a:pt x="1665060" y="891306"/>
                  </a:lnTo>
                  <a:lnTo>
                    <a:pt x="1703162" y="914955"/>
                  </a:lnTo>
                  <a:lnTo>
                    <a:pt x="1737045" y="944020"/>
                  </a:lnTo>
                  <a:lnTo>
                    <a:pt x="1766111" y="977903"/>
                  </a:lnTo>
                  <a:lnTo>
                    <a:pt x="1789759" y="1016006"/>
                  </a:lnTo>
                  <a:lnTo>
                    <a:pt x="1807392" y="1057729"/>
                  </a:lnTo>
                  <a:lnTo>
                    <a:pt x="1818411" y="1102474"/>
                  </a:lnTo>
                  <a:lnTo>
                    <a:pt x="1822217" y="1149642"/>
                  </a:lnTo>
                  <a:close/>
                </a:path>
                <a:path w="3202940" h="1538604">
                  <a:moveTo>
                    <a:pt x="3202802" y="1193098"/>
                  </a:moveTo>
                  <a:lnTo>
                    <a:pt x="3197162" y="1242066"/>
                  </a:lnTo>
                  <a:lnTo>
                    <a:pt x="3181096" y="1287017"/>
                  </a:lnTo>
                  <a:lnTo>
                    <a:pt x="3155886" y="1326669"/>
                  </a:lnTo>
                  <a:lnTo>
                    <a:pt x="3122813" y="1359742"/>
                  </a:lnTo>
                  <a:lnTo>
                    <a:pt x="3083161" y="1384952"/>
                  </a:lnTo>
                  <a:lnTo>
                    <a:pt x="3038210" y="1401018"/>
                  </a:lnTo>
                  <a:lnTo>
                    <a:pt x="2989242" y="1406658"/>
                  </a:lnTo>
                  <a:lnTo>
                    <a:pt x="2940275" y="1401018"/>
                  </a:lnTo>
                  <a:lnTo>
                    <a:pt x="2895324" y="1384952"/>
                  </a:lnTo>
                  <a:lnTo>
                    <a:pt x="2855671" y="1359742"/>
                  </a:lnTo>
                  <a:lnTo>
                    <a:pt x="2822599" y="1326669"/>
                  </a:lnTo>
                  <a:lnTo>
                    <a:pt x="2797389" y="1287017"/>
                  </a:lnTo>
                  <a:lnTo>
                    <a:pt x="2781322" y="1242066"/>
                  </a:lnTo>
                  <a:lnTo>
                    <a:pt x="2775682" y="1193098"/>
                  </a:lnTo>
                  <a:lnTo>
                    <a:pt x="2781322" y="1144131"/>
                  </a:lnTo>
                  <a:lnTo>
                    <a:pt x="2797389" y="1099180"/>
                  </a:lnTo>
                  <a:lnTo>
                    <a:pt x="2822599" y="1059527"/>
                  </a:lnTo>
                  <a:lnTo>
                    <a:pt x="2855671" y="1026455"/>
                  </a:lnTo>
                  <a:lnTo>
                    <a:pt x="2895324" y="1001245"/>
                  </a:lnTo>
                  <a:lnTo>
                    <a:pt x="2940275" y="985179"/>
                  </a:lnTo>
                  <a:lnTo>
                    <a:pt x="2989242" y="979538"/>
                  </a:lnTo>
                  <a:lnTo>
                    <a:pt x="3038210" y="985179"/>
                  </a:lnTo>
                  <a:lnTo>
                    <a:pt x="3083161" y="1001245"/>
                  </a:lnTo>
                  <a:lnTo>
                    <a:pt x="3122813" y="1026455"/>
                  </a:lnTo>
                  <a:lnTo>
                    <a:pt x="3155886" y="1059527"/>
                  </a:lnTo>
                  <a:lnTo>
                    <a:pt x="3181096" y="1099180"/>
                  </a:lnTo>
                  <a:lnTo>
                    <a:pt x="3197162" y="1144131"/>
                  </a:lnTo>
                  <a:lnTo>
                    <a:pt x="3202802" y="1193098"/>
                  </a:lnTo>
                  <a:close/>
                </a:path>
                <a:path w="3202940" h="1538604">
                  <a:moveTo>
                    <a:pt x="621317" y="1361025"/>
                  </a:moveTo>
                  <a:lnTo>
                    <a:pt x="614976" y="1408221"/>
                  </a:lnTo>
                  <a:lnTo>
                    <a:pt x="597078" y="1450631"/>
                  </a:lnTo>
                  <a:lnTo>
                    <a:pt x="569318" y="1486563"/>
                  </a:lnTo>
                  <a:lnTo>
                    <a:pt x="533387" y="1514323"/>
                  </a:lnTo>
                  <a:lnTo>
                    <a:pt x="490977" y="1532220"/>
                  </a:lnTo>
                  <a:lnTo>
                    <a:pt x="443780" y="1538562"/>
                  </a:lnTo>
                  <a:lnTo>
                    <a:pt x="396584" y="1532220"/>
                  </a:lnTo>
                  <a:lnTo>
                    <a:pt x="354174" y="1514323"/>
                  </a:lnTo>
                  <a:lnTo>
                    <a:pt x="318243" y="1486563"/>
                  </a:lnTo>
                  <a:lnTo>
                    <a:pt x="290482" y="1450631"/>
                  </a:lnTo>
                  <a:lnTo>
                    <a:pt x="272585" y="1408221"/>
                  </a:lnTo>
                  <a:lnTo>
                    <a:pt x="266243" y="1361025"/>
                  </a:lnTo>
                  <a:lnTo>
                    <a:pt x="272585" y="1313829"/>
                  </a:lnTo>
                  <a:lnTo>
                    <a:pt x="290482" y="1271419"/>
                  </a:lnTo>
                  <a:lnTo>
                    <a:pt x="318243" y="1235487"/>
                  </a:lnTo>
                  <a:lnTo>
                    <a:pt x="354174" y="1207727"/>
                  </a:lnTo>
                  <a:lnTo>
                    <a:pt x="396584" y="1189830"/>
                  </a:lnTo>
                  <a:lnTo>
                    <a:pt x="443780" y="1183488"/>
                  </a:lnTo>
                  <a:lnTo>
                    <a:pt x="490977" y="1189830"/>
                  </a:lnTo>
                  <a:lnTo>
                    <a:pt x="533387" y="1207727"/>
                  </a:lnTo>
                  <a:lnTo>
                    <a:pt x="569318" y="1235487"/>
                  </a:lnTo>
                  <a:lnTo>
                    <a:pt x="597078" y="1271419"/>
                  </a:lnTo>
                  <a:lnTo>
                    <a:pt x="614976" y="1313829"/>
                  </a:lnTo>
                  <a:lnTo>
                    <a:pt x="621317" y="1361025"/>
                  </a:lnTo>
                  <a:close/>
                </a:path>
                <a:path w="3202940" h="1538604">
                  <a:moveTo>
                    <a:pt x="2639031" y="1094661"/>
                  </a:moveTo>
                  <a:lnTo>
                    <a:pt x="2632257" y="1136663"/>
                  </a:lnTo>
                  <a:lnTo>
                    <a:pt x="2613392" y="1173142"/>
                  </a:lnTo>
                  <a:lnTo>
                    <a:pt x="2584626" y="1201908"/>
                  </a:lnTo>
                  <a:lnTo>
                    <a:pt x="2548147" y="1220773"/>
                  </a:lnTo>
                  <a:lnTo>
                    <a:pt x="2506145" y="1227547"/>
                  </a:lnTo>
                  <a:lnTo>
                    <a:pt x="2464143" y="1220773"/>
                  </a:lnTo>
                  <a:lnTo>
                    <a:pt x="2427664" y="1201908"/>
                  </a:lnTo>
                  <a:lnTo>
                    <a:pt x="2398898" y="1173142"/>
                  </a:lnTo>
                  <a:lnTo>
                    <a:pt x="2380033" y="1136663"/>
                  </a:lnTo>
                  <a:lnTo>
                    <a:pt x="2373259" y="1094661"/>
                  </a:lnTo>
                  <a:lnTo>
                    <a:pt x="2380033" y="1052659"/>
                  </a:lnTo>
                  <a:lnTo>
                    <a:pt x="2398898" y="1016180"/>
                  </a:lnTo>
                  <a:lnTo>
                    <a:pt x="2427664" y="987414"/>
                  </a:lnTo>
                  <a:lnTo>
                    <a:pt x="2464143" y="968550"/>
                  </a:lnTo>
                  <a:lnTo>
                    <a:pt x="2506145" y="961775"/>
                  </a:lnTo>
                  <a:lnTo>
                    <a:pt x="2548147" y="968550"/>
                  </a:lnTo>
                  <a:lnTo>
                    <a:pt x="2584626" y="987414"/>
                  </a:lnTo>
                  <a:lnTo>
                    <a:pt x="2613392" y="1016180"/>
                  </a:lnTo>
                  <a:lnTo>
                    <a:pt x="2632257" y="1052659"/>
                  </a:lnTo>
                  <a:lnTo>
                    <a:pt x="2639031" y="1094661"/>
                  </a:lnTo>
                  <a:close/>
                </a:path>
                <a:path w="3202940" h="1538604">
                  <a:moveTo>
                    <a:pt x="2738691" y="901036"/>
                  </a:moveTo>
                  <a:lnTo>
                    <a:pt x="2734246" y="950630"/>
                  </a:lnTo>
                  <a:lnTo>
                    <a:pt x="2721430" y="997307"/>
                  </a:lnTo>
                  <a:lnTo>
                    <a:pt x="2701022" y="1040289"/>
                  </a:lnTo>
                  <a:lnTo>
                    <a:pt x="2673802" y="1078797"/>
                  </a:lnTo>
                  <a:lnTo>
                    <a:pt x="2640549" y="1112050"/>
                  </a:lnTo>
                  <a:lnTo>
                    <a:pt x="2602041" y="1139270"/>
                  </a:lnTo>
                  <a:lnTo>
                    <a:pt x="2559059" y="1159678"/>
                  </a:lnTo>
                  <a:lnTo>
                    <a:pt x="2512382" y="1172494"/>
                  </a:lnTo>
                  <a:lnTo>
                    <a:pt x="2462788" y="1176939"/>
                  </a:lnTo>
                  <a:lnTo>
                    <a:pt x="2413194" y="1172494"/>
                  </a:lnTo>
                  <a:lnTo>
                    <a:pt x="2366516" y="1159678"/>
                  </a:lnTo>
                  <a:lnTo>
                    <a:pt x="2323534" y="1139270"/>
                  </a:lnTo>
                  <a:lnTo>
                    <a:pt x="2285027" y="1112050"/>
                  </a:lnTo>
                  <a:lnTo>
                    <a:pt x="2251774" y="1078797"/>
                  </a:lnTo>
                  <a:lnTo>
                    <a:pt x="2224553" y="1040289"/>
                  </a:lnTo>
                  <a:lnTo>
                    <a:pt x="2204146" y="997307"/>
                  </a:lnTo>
                  <a:lnTo>
                    <a:pt x="2191330" y="950630"/>
                  </a:lnTo>
                  <a:lnTo>
                    <a:pt x="2186885" y="901036"/>
                  </a:lnTo>
                  <a:lnTo>
                    <a:pt x="2191330" y="851442"/>
                  </a:lnTo>
                  <a:lnTo>
                    <a:pt x="2204146" y="804764"/>
                  </a:lnTo>
                  <a:lnTo>
                    <a:pt x="2224553" y="761782"/>
                  </a:lnTo>
                  <a:lnTo>
                    <a:pt x="2251774" y="723275"/>
                  </a:lnTo>
                  <a:lnTo>
                    <a:pt x="2285027" y="690022"/>
                  </a:lnTo>
                  <a:lnTo>
                    <a:pt x="2323534" y="662801"/>
                  </a:lnTo>
                  <a:lnTo>
                    <a:pt x="2366516" y="642394"/>
                  </a:lnTo>
                  <a:lnTo>
                    <a:pt x="2413194" y="629578"/>
                  </a:lnTo>
                  <a:lnTo>
                    <a:pt x="2462788" y="625133"/>
                  </a:lnTo>
                  <a:lnTo>
                    <a:pt x="2512382" y="629578"/>
                  </a:lnTo>
                  <a:lnTo>
                    <a:pt x="2559059" y="642394"/>
                  </a:lnTo>
                  <a:lnTo>
                    <a:pt x="2602041" y="662801"/>
                  </a:lnTo>
                  <a:lnTo>
                    <a:pt x="2640549" y="690022"/>
                  </a:lnTo>
                  <a:lnTo>
                    <a:pt x="2673802" y="723275"/>
                  </a:lnTo>
                  <a:lnTo>
                    <a:pt x="2701022" y="761782"/>
                  </a:lnTo>
                  <a:lnTo>
                    <a:pt x="2721430" y="804764"/>
                  </a:lnTo>
                  <a:lnTo>
                    <a:pt x="2734246" y="851442"/>
                  </a:lnTo>
                  <a:lnTo>
                    <a:pt x="2738691" y="901036"/>
                  </a:lnTo>
                  <a:close/>
                </a:path>
                <a:path w="3202940" h="1538604">
                  <a:moveTo>
                    <a:pt x="2248373" y="541834"/>
                  </a:moveTo>
                  <a:lnTo>
                    <a:pt x="2240268" y="592087"/>
                  </a:lnTo>
                  <a:lnTo>
                    <a:pt x="2217698" y="635731"/>
                  </a:lnTo>
                  <a:lnTo>
                    <a:pt x="2183281" y="670147"/>
                  </a:lnTo>
                  <a:lnTo>
                    <a:pt x="2139637" y="692718"/>
                  </a:lnTo>
                  <a:lnTo>
                    <a:pt x="2089385" y="700823"/>
                  </a:lnTo>
                  <a:lnTo>
                    <a:pt x="2039132" y="692718"/>
                  </a:lnTo>
                  <a:lnTo>
                    <a:pt x="1995488" y="670147"/>
                  </a:lnTo>
                  <a:lnTo>
                    <a:pt x="1961071" y="635731"/>
                  </a:lnTo>
                  <a:lnTo>
                    <a:pt x="1938501" y="592087"/>
                  </a:lnTo>
                  <a:lnTo>
                    <a:pt x="1930396" y="541834"/>
                  </a:lnTo>
                  <a:lnTo>
                    <a:pt x="1938501" y="491581"/>
                  </a:lnTo>
                  <a:lnTo>
                    <a:pt x="1961071" y="447937"/>
                  </a:lnTo>
                  <a:lnTo>
                    <a:pt x="1995488" y="413521"/>
                  </a:lnTo>
                  <a:lnTo>
                    <a:pt x="2039132" y="390951"/>
                  </a:lnTo>
                  <a:lnTo>
                    <a:pt x="2089385" y="382845"/>
                  </a:lnTo>
                  <a:lnTo>
                    <a:pt x="2139637" y="390951"/>
                  </a:lnTo>
                  <a:lnTo>
                    <a:pt x="2183281" y="413521"/>
                  </a:lnTo>
                  <a:lnTo>
                    <a:pt x="2217698" y="447937"/>
                  </a:lnTo>
                  <a:lnTo>
                    <a:pt x="2240268" y="491581"/>
                  </a:lnTo>
                  <a:lnTo>
                    <a:pt x="2248373" y="541834"/>
                  </a:lnTo>
                  <a:close/>
                </a:path>
                <a:path w="3202940" h="1538604">
                  <a:moveTo>
                    <a:pt x="1691588" y="1058849"/>
                  </a:moveTo>
                  <a:lnTo>
                    <a:pt x="1683504" y="1108971"/>
                  </a:lnTo>
                  <a:lnTo>
                    <a:pt x="1660992" y="1152501"/>
                  </a:lnTo>
                  <a:lnTo>
                    <a:pt x="1626665" y="1186828"/>
                  </a:lnTo>
                  <a:lnTo>
                    <a:pt x="1583135" y="1209339"/>
                  </a:lnTo>
                  <a:lnTo>
                    <a:pt x="1533013" y="1217424"/>
                  </a:lnTo>
                  <a:lnTo>
                    <a:pt x="1482891" y="1209339"/>
                  </a:lnTo>
                  <a:lnTo>
                    <a:pt x="1439361" y="1186828"/>
                  </a:lnTo>
                  <a:lnTo>
                    <a:pt x="1405034" y="1152501"/>
                  </a:lnTo>
                  <a:lnTo>
                    <a:pt x="1382523" y="1108971"/>
                  </a:lnTo>
                  <a:lnTo>
                    <a:pt x="1374438" y="1058849"/>
                  </a:lnTo>
                  <a:lnTo>
                    <a:pt x="1382523" y="1008727"/>
                  </a:lnTo>
                  <a:lnTo>
                    <a:pt x="1405034" y="965196"/>
                  </a:lnTo>
                  <a:lnTo>
                    <a:pt x="1439361" y="930870"/>
                  </a:lnTo>
                  <a:lnTo>
                    <a:pt x="1482891" y="908358"/>
                  </a:lnTo>
                  <a:lnTo>
                    <a:pt x="1533013" y="900274"/>
                  </a:lnTo>
                  <a:lnTo>
                    <a:pt x="1583135" y="908358"/>
                  </a:lnTo>
                  <a:lnTo>
                    <a:pt x="1626665" y="930870"/>
                  </a:lnTo>
                  <a:lnTo>
                    <a:pt x="1660992" y="965196"/>
                  </a:lnTo>
                  <a:lnTo>
                    <a:pt x="1683504" y="1008727"/>
                  </a:lnTo>
                  <a:lnTo>
                    <a:pt x="1691588" y="1058849"/>
                  </a:lnTo>
                  <a:close/>
                </a:path>
                <a:path w="3202940" h="1538604">
                  <a:moveTo>
                    <a:pt x="1695550" y="868039"/>
                  </a:moveTo>
                  <a:lnTo>
                    <a:pt x="1689457" y="913386"/>
                  </a:lnTo>
                  <a:lnTo>
                    <a:pt x="1672261" y="954135"/>
                  </a:lnTo>
                  <a:lnTo>
                    <a:pt x="1645588" y="988658"/>
                  </a:lnTo>
                  <a:lnTo>
                    <a:pt x="1611064" y="1015331"/>
                  </a:lnTo>
                  <a:lnTo>
                    <a:pt x="1570316" y="1032527"/>
                  </a:lnTo>
                  <a:lnTo>
                    <a:pt x="1524968" y="1038621"/>
                  </a:lnTo>
                  <a:lnTo>
                    <a:pt x="1479621" y="1032527"/>
                  </a:lnTo>
                  <a:lnTo>
                    <a:pt x="1438872" y="1015331"/>
                  </a:lnTo>
                  <a:lnTo>
                    <a:pt x="1404349" y="988658"/>
                  </a:lnTo>
                  <a:lnTo>
                    <a:pt x="1377676" y="954135"/>
                  </a:lnTo>
                  <a:lnTo>
                    <a:pt x="1360480" y="913386"/>
                  </a:lnTo>
                  <a:lnTo>
                    <a:pt x="1354387" y="868039"/>
                  </a:lnTo>
                  <a:lnTo>
                    <a:pt x="1360480" y="822691"/>
                  </a:lnTo>
                  <a:lnTo>
                    <a:pt x="1377676" y="781943"/>
                  </a:lnTo>
                  <a:lnTo>
                    <a:pt x="1404349" y="747419"/>
                  </a:lnTo>
                  <a:lnTo>
                    <a:pt x="1438872" y="720747"/>
                  </a:lnTo>
                  <a:lnTo>
                    <a:pt x="1479621" y="703550"/>
                  </a:lnTo>
                  <a:lnTo>
                    <a:pt x="1524968" y="697457"/>
                  </a:lnTo>
                  <a:lnTo>
                    <a:pt x="1570316" y="703550"/>
                  </a:lnTo>
                  <a:lnTo>
                    <a:pt x="1611064" y="720747"/>
                  </a:lnTo>
                  <a:lnTo>
                    <a:pt x="1645588" y="747419"/>
                  </a:lnTo>
                  <a:lnTo>
                    <a:pt x="1672261" y="781943"/>
                  </a:lnTo>
                  <a:lnTo>
                    <a:pt x="1689457" y="822691"/>
                  </a:lnTo>
                  <a:lnTo>
                    <a:pt x="1695550" y="868039"/>
                  </a:lnTo>
                  <a:close/>
                </a:path>
              </a:pathLst>
            </a:custGeom>
            <a:ln w="36775">
              <a:solidFill>
                <a:srgbClr val="EFEFEF"/>
              </a:solidFill>
            </a:ln>
          </p:spPr>
          <p:txBody>
            <a:bodyPr wrap="square" lIns="0" tIns="0" rIns="0" bIns="0" rtlCol="0"/>
            <a:lstStyle/>
            <a:p>
              <a:endParaRPr/>
            </a:p>
          </p:txBody>
        </p:sp>
        <p:sp>
          <p:nvSpPr>
            <p:cNvPr id="87" name="object 87"/>
            <p:cNvSpPr/>
            <p:nvPr/>
          </p:nvSpPr>
          <p:spPr>
            <a:xfrm>
              <a:off x="4173236" y="3023937"/>
              <a:ext cx="381635" cy="381635"/>
            </a:xfrm>
            <a:custGeom>
              <a:avLst/>
              <a:gdLst/>
              <a:ahLst/>
              <a:cxnLst/>
              <a:rect l="l" t="t" r="r" b="b"/>
              <a:pathLst>
                <a:path w="381635" h="381635">
                  <a:moveTo>
                    <a:pt x="190644" y="381288"/>
                  </a:moveTo>
                  <a:lnTo>
                    <a:pt x="146931" y="376253"/>
                  </a:lnTo>
                  <a:lnTo>
                    <a:pt x="106803" y="361911"/>
                  </a:lnTo>
                  <a:lnTo>
                    <a:pt x="71406" y="339406"/>
                  </a:lnTo>
                  <a:lnTo>
                    <a:pt x="41882" y="309882"/>
                  </a:lnTo>
                  <a:lnTo>
                    <a:pt x="19377" y="274484"/>
                  </a:lnTo>
                  <a:lnTo>
                    <a:pt x="5035" y="234357"/>
                  </a:lnTo>
                  <a:lnTo>
                    <a:pt x="0" y="190644"/>
                  </a:lnTo>
                  <a:lnTo>
                    <a:pt x="5035" y="146931"/>
                  </a:lnTo>
                  <a:lnTo>
                    <a:pt x="19377" y="106803"/>
                  </a:lnTo>
                  <a:lnTo>
                    <a:pt x="41882" y="71406"/>
                  </a:lnTo>
                  <a:lnTo>
                    <a:pt x="71406" y="41882"/>
                  </a:lnTo>
                  <a:lnTo>
                    <a:pt x="106803" y="19377"/>
                  </a:lnTo>
                  <a:lnTo>
                    <a:pt x="146931" y="5035"/>
                  </a:lnTo>
                  <a:lnTo>
                    <a:pt x="190644" y="0"/>
                  </a:lnTo>
                  <a:lnTo>
                    <a:pt x="234357" y="5035"/>
                  </a:lnTo>
                  <a:lnTo>
                    <a:pt x="274484" y="19377"/>
                  </a:lnTo>
                  <a:lnTo>
                    <a:pt x="309882" y="41882"/>
                  </a:lnTo>
                  <a:lnTo>
                    <a:pt x="339406" y="71406"/>
                  </a:lnTo>
                  <a:lnTo>
                    <a:pt x="361911" y="106803"/>
                  </a:lnTo>
                  <a:lnTo>
                    <a:pt x="376253" y="146931"/>
                  </a:lnTo>
                  <a:lnTo>
                    <a:pt x="381288" y="190644"/>
                  </a:lnTo>
                  <a:lnTo>
                    <a:pt x="376253" y="234357"/>
                  </a:lnTo>
                  <a:lnTo>
                    <a:pt x="361911" y="274484"/>
                  </a:lnTo>
                  <a:lnTo>
                    <a:pt x="339406" y="309882"/>
                  </a:lnTo>
                  <a:lnTo>
                    <a:pt x="309882" y="339406"/>
                  </a:lnTo>
                  <a:lnTo>
                    <a:pt x="274484" y="361911"/>
                  </a:lnTo>
                  <a:lnTo>
                    <a:pt x="234357" y="376253"/>
                  </a:lnTo>
                  <a:lnTo>
                    <a:pt x="190644" y="381288"/>
                  </a:lnTo>
                  <a:close/>
                </a:path>
              </a:pathLst>
            </a:custGeom>
            <a:solidFill>
              <a:srgbClr val="B1A8A5"/>
            </a:solidFill>
          </p:spPr>
          <p:txBody>
            <a:bodyPr wrap="square" lIns="0" tIns="0" rIns="0" bIns="0" rtlCol="0"/>
            <a:lstStyle/>
            <a:p>
              <a:endParaRPr/>
            </a:p>
          </p:txBody>
        </p:sp>
        <p:sp>
          <p:nvSpPr>
            <p:cNvPr id="88" name="object 88"/>
            <p:cNvSpPr/>
            <p:nvPr/>
          </p:nvSpPr>
          <p:spPr>
            <a:xfrm>
              <a:off x="4173236" y="3023937"/>
              <a:ext cx="381635" cy="381635"/>
            </a:xfrm>
            <a:custGeom>
              <a:avLst/>
              <a:gdLst/>
              <a:ahLst/>
              <a:cxnLst/>
              <a:rect l="l" t="t" r="r" b="b"/>
              <a:pathLst>
                <a:path w="381635" h="381635">
                  <a:moveTo>
                    <a:pt x="381288" y="190644"/>
                  </a:moveTo>
                  <a:lnTo>
                    <a:pt x="376253" y="234357"/>
                  </a:lnTo>
                  <a:lnTo>
                    <a:pt x="361911" y="274484"/>
                  </a:lnTo>
                  <a:lnTo>
                    <a:pt x="339406" y="309882"/>
                  </a:lnTo>
                  <a:lnTo>
                    <a:pt x="309882" y="339406"/>
                  </a:lnTo>
                  <a:lnTo>
                    <a:pt x="274485" y="361911"/>
                  </a:lnTo>
                  <a:lnTo>
                    <a:pt x="234357" y="376253"/>
                  </a:lnTo>
                  <a:lnTo>
                    <a:pt x="190644" y="381288"/>
                  </a:lnTo>
                  <a:lnTo>
                    <a:pt x="146931" y="376253"/>
                  </a:lnTo>
                  <a:lnTo>
                    <a:pt x="106803" y="361911"/>
                  </a:lnTo>
                  <a:lnTo>
                    <a:pt x="71406" y="339406"/>
                  </a:lnTo>
                  <a:lnTo>
                    <a:pt x="41882" y="309882"/>
                  </a:lnTo>
                  <a:lnTo>
                    <a:pt x="19377" y="274484"/>
                  </a:lnTo>
                  <a:lnTo>
                    <a:pt x="5035" y="234357"/>
                  </a:lnTo>
                  <a:lnTo>
                    <a:pt x="0" y="190644"/>
                  </a:lnTo>
                  <a:lnTo>
                    <a:pt x="5035" y="146931"/>
                  </a:lnTo>
                  <a:lnTo>
                    <a:pt x="19377" y="106803"/>
                  </a:lnTo>
                  <a:lnTo>
                    <a:pt x="41882" y="71406"/>
                  </a:lnTo>
                  <a:lnTo>
                    <a:pt x="71406" y="41882"/>
                  </a:lnTo>
                  <a:lnTo>
                    <a:pt x="106803" y="19377"/>
                  </a:lnTo>
                  <a:lnTo>
                    <a:pt x="146931" y="5035"/>
                  </a:lnTo>
                  <a:lnTo>
                    <a:pt x="190644" y="0"/>
                  </a:lnTo>
                  <a:lnTo>
                    <a:pt x="234357" y="5035"/>
                  </a:lnTo>
                  <a:lnTo>
                    <a:pt x="274485" y="19377"/>
                  </a:lnTo>
                  <a:lnTo>
                    <a:pt x="309882" y="41882"/>
                  </a:lnTo>
                  <a:lnTo>
                    <a:pt x="339406" y="71406"/>
                  </a:lnTo>
                  <a:lnTo>
                    <a:pt x="361911" y="106803"/>
                  </a:lnTo>
                  <a:lnTo>
                    <a:pt x="376253" y="146931"/>
                  </a:lnTo>
                  <a:lnTo>
                    <a:pt x="381288" y="190644"/>
                  </a:lnTo>
                  <a:close/>
                </a:path>
              </a:pathLst>
            </a:custGeom>
            <a:ln w="9193">
              <a:solidFill>
                <a:srgbClr val="000000"/>
              </a:solidFill>
            </a:ln>
          </p:spPr>
          <p:txBody>
            <a:bodyPr wrap="square" lIns="0" tIns="0" rIns="0" bIns="0" rtlCol="0"/>
            <a:lstStyle/>
            <a:p>
              <a:endParaRPr/>
            </a:p>
          </p:txBody>
        </p:sp>
        <p:sp>
          <p:nvSpPr>
            <p:cNvPr id="89" name="object 89"/>
            <p:cNvSpPr/>
            <p:nvPr/>
          </p:nvSpPr>
          <p:spPr>
            <a:xfrm>
              <a:off x="4867171" y="2426878"/>
              <a:ext cx="364490" cy="364490"/>
            </a:xfrm>
            <a:custGeom>
              <a:avLst/>
              <a:gdLst/>
              <a:ahLst/>
              <a:cxnLst/>
              <a:rect l="l" t="t" r="r" b="b"/>
              <a:pathLst>
                <a:path w="364489" h="364489">
                  <a:moveTo>
                    <a:pt x="182044" y="364089"/>
                  </a:moveTo>
                  <a:lnTo>
                    <a:pt x="133649" y="357586"/>
                  </a:lnTo>
                  <a:lnTo>
                    <a:pt x="90163" y="339234"/>
                  </a:lnTo>
                  <a:lnTo>
                    <a:pt x="53319" y="310769"/>
                  </a:lnTo>
                  <a:lnTo>
                    <a:pt x="24854" y="273925"/>
                  </a:lnTo>
                  <a:lnTo>
                    <a:pt x="6502" y="230439"/>
                  </a:lnTo>
                  <a:lnTo>
                    <a:pt x="0" y="182044"/>
                  </a:lnTo>
                  <a:lnTo>
                    <a:pt x="6502" y="133649"/>
                  </a:lnTo>
                  <a:lnTo>
                    <a:pt x="24854" y="90163"/>
                  </a:lnTo>
                  <a:lnTo>
                    <a:pt x="53319" y="53319"/>
                  </a:lnTo>
                  <a:lnTo>
                    <a:pt x="90163" y="24854"/>
                  </a:lnTo>
                  <a:lnTo>
                    <a:pt x="133649" y="6502"/>
                  </a:lnTo>
                  <a:lnTo>
                    <a:pt x="182044" y="0"/>
                  </a:lnTo>
                  <a:lnTo>
                    <a:pt x="230439" y="6502"/>
                  </a:lnTo>
                  <a:lnTo>
                    <a:pt x="273925" y="24854"/>
                  </a:lnTo>
                  <a:lnTo>
                    <a:pt x="310769" y="53319"/>
                  </a:lnTo>
                  <a:lnTo>
                    <a:pt x="339234" y="90163"/>
                  </a:lnTo>
                  <a:lnTo>
                    <a:pt x="357586" y="133649"/>
                  </a:lnTo>
                  <a:lnTo>
                    <a:pt x="364089" y="182044"/>
                  </a:lnTo>
                  <a:lnTo>
                    <a:pt x="357586" y="230439"/>
                  </a:lnTo>
                  <a:lnTo>
                    <a:pt x="339234" y="273925"/>
                  </a:lnTo>
                  <a:lnTo>
                    <a:pt x="310769" y="310769"/>
                  </a:lnTo>
                  <a:lnTo>
                    <a:pt x="273925" y="339234"/>
                  </a:lnTo>
                  <a:lnTo>
                    <a:pt x="230439" y="357586"/>
                  </a:lnTo>
                  <a:lnTo>
                    <a:pt x="182044" y="364089"/>
                  </a:lnTo>
                  <a:close/>
                </a:path>
              </a:pathLst>
            </a:custGeom>
            <a:solidFill>
              <a:srgbClr val="B7AFAB"/>
            </a:solidFill>
          </p:spPr>
          <p:txBody>
            <a:bodyPr wrap="square" lIns="0" tIns="0" rIns="0" bIns="0" rtlCol="0"/>
            <a:lstStyle/>
            <a:p>
              <a:endParaRPr/>
            </a:p>
          </p:txBody>
        </p:sp>
        <p:sp>
          <p:nvSpPr>
            <p:cNvPr id="90" name="object 90"/>
            <p:cNvSpPr/>
            <p:nvPr/>
          </p:nvSpPr>
          <p:spPr>
            <a:xfrm>
              <a:off x="4867171" y="2426878"/>
              <a:ext cx="364490" cy="364490"/>
            </a:xfrm>
            <a:custGeom>
              <a:avLst/>
              <a:gdLst/>
              <a:ahLst/>
              <a:cxnLst/>
              <a:rect l="l" t="t" r="r" b="b"/>
              <a:pathLst>
                <a:path w="364489" h="364489">
                  <a:moveTo>
                    <a:pt x="364089" y="182044"/>
                  </a:moveTo>
                  <a:lnTo>
                    <a:pt x="357586" y="230439"/>
                  </a:lnTo>
                  <a:lnTo>
                    <a:pt x="339234" y="273925"/>
                  </a:lnTo>
                  <a:lnTo>
                    <a:pt x="310769" y="310769"/>
                  </a:lnTo>
                  <a:lnTo>
                    <a:pt x="273925" y="339234"/>
                  </a:lnTo>
                  <a:lnTo>
                    <a:pt x="230439" y="357586"/>
                  </a:lnTo>
                  <a:lnTo>
                    <a:pt x="182044" y="364089"/>
                  </a:lnTo>
                  <a:lnTo>
                    <a:pt x="133649" y="357586"/>
                  </a:lnTo>
                  <a:lnTo>
                    <a:pt x="90163" y="339234"/>
                  </a:lnTo>
                  <a:lnTo>
                    <a:pt x="53319" y="310769"/>
                  </a:lnTo>
                  <a:lnTo>
                    <a:pt x="24854" y="273925"/>
                  </a:lnTo>
                  <a:lnTo>
                    <a:pt x="6502" y="230439"/>
                  </a:lnTo>
                  <a:lnTo>
                    <a:pt x="0" y="182044"/>
                  </a:lnTo>
                  <a:lnTo>
                    <a:pt x="6502" y="133649"/>
                  </a:lnTo>
                  <a:lnTo>
                    <a:pt x="24854" y="90163"/>
                  </a:lnTo>
                  <a:lnTo>
                    <a:pt x="53319" y="53319"/>
                  </a:lnTo>
                  <a:lnTo>
                    <a:pt x="90163" y="24854"/>
                  </a:lnTo>
                  <a:lnTo>
                    <a:pt x="133649" y="6502"/>
                  </a:lnTo>
                  <a:lnTo>
                    <a:pt x="182044" y="0"/>
                  </a:lnTo>
                  <a:lnTo>
                    <a:pt x="230439" y="6502"/>
                  </a:lnTo>
                  <a:lnTo>
                    <a:pt x="273925" y="24854"/>
                  </a:lnTo>
                  <a:lnTo>
                    <a:pt x="310769" y="53319"/>
                  </a:lnTo>
                  <a:lnTo>
                    <a:pt x="339234" y="90163"/>
                  </a:lnTo>
                  <a:lnTo>
                    <a:pt x="357586" y="133649"/>
                  </a:lnTo>
                  <a:lnTo>
                    <a:pt x="364089" y="182044"/>
                  </a:lnTo>
                  <a:close/>
                </a:path>
              </a:pathLst>
            </a:custGeom>
            <a:ln w="9193">
              <a:solidFill>
                <a:srgbClr val="000000"/>
              </a:solidFill>
            </a:ln>
          </p:spPr>
          <p:txBody>
            <a:bodyPr wrap="square" lIns="0" tIns="0" rIns="0" bIns="0" rtlCol="0"/>
            <a:lstStyle/>
            <a:p>
              <a:endParaRPr/>
            </a:p>
          </p:txBody>
        </p:sp>
        <p:sp>
          <p:nvSpPr>
            <p:cNvPr id="91" name="object 91"/>
            <p:cNvSpPr/>
            <p:nvPr/>
          </p:nvSpPr>
          <p:spPr>
            <a:xfrm>
              <a:off x="2907512" y="2428500"/>
              <a:ext cx="363220" cy="363220"/>
            </a:xfrm>
            <a:custGeom>
              <a:avLst/>
              <a:gdLst/>
              <a:ahLst/>
              <a:cxnLst/>
              <a:rect l="l" t="t" r="r" b="b"/>
              <a:pathLst>
                <a:path w="363220" h="363219">
                  <a:moveTo>
                    <a:pt x="181468" y="362937"/>
                  </a:moveTo>
                  <a:lnTo>
                    <a:pt x="133227" y="356455"/>
                  </a:lnTo>
                  <a:lnTo>
                    <a:pt x="89877" y="338161"/>
                  </a:lnTo>
                  <a:lnTo>
                    <a:pt x="53150" y="309786"/>
                  </a:lnTo>
                  <a:lnTo>
                    <a:pt x="24775" y="273059"/>
                  </a:lnTo>
                  <a:lnTo>
                    <a:pt x="6482" y="229710"/>
                  </a:lnTo>
                  <a:lnTo>
                    <a:pt x="0" y="181468"/>
                  </a:lnTo>
                  <a:lnTo>
                    <a:pt x="6482" y="133227"/>
                  </a:lnTo>
                  <a:lnTo>
                    <a:pt x="24775" y="89877"/>
                  </a:lnTo>
                  <a:lnTo>
                    <a:pt x="53150" y="53150"/>
                  </a:lnTo>
                  <a:lnTo>
                    <a:pt x="89877" y="24775"/>
                  </a:lnTo>
                  <a:lnTo>
                    <a:pt x="133227" y="6482"/>
                  </a:lnTo>
                  <a:lnTo>
                    <a:pt x="181468" y="0"/>
                  </a:lnTo>
                  <a:lnTo>
                    <a:pt x="229710" y="6482"/>
                  </a:lnTo>
                  <a:lnTo>
                    <a:pt x="273059" y="24775"/>
                  </a:lnTo>
                  <a:lnTo>
                    <a:pt x="309786" y="53150"/>
                  </a:lnTo>
                  <a:lnTo>
                    <a:pt x="338161" y="89877"/>
                  </a:lnTo>
                  <a:lnTo>
                    <a:pt x="356455" y="133227"/>
                  </a:lnTo>
                  <a:lnTo>
                    <a:pt x="362937" y="181468"/>
                  </a:lnTo>
                  <a:lnTo>
                    <a:pt x="356455" y="229710"/>
                  </a:lnTo>
                  <a:lnTo>
                    <a:pt x="338161" y="273059"/>
                  </a:lnTo>
                  <a:lnTo>
                    <a:pt x="309786" y="309786"/>
                  </a:lnTo>
                  <a:lnTo>
                    <a:pt x="273059" y="338161"/>
                  </a:lnTo>
                  <a:lnTo>
                    <a:pt x="229710" y="356455"/>
                  </a:lnTo>
                  <a:lnTo>
                    <a:pt x="181468" y="362937"/>
                  </a:lnTo>
                  <a:close/>
                </a:path>
              </a:pathLst>
            </a:custGeom>
            <a:solidFill>
              <a:srgbClr val="B8AFAC"/>
            </a:solidFill>
          </p:spPr>
          <p:txBody>
            <a:bodyPr wrap="square" lIns="0" tIns="0" rIns="0" bIns="0" rtlCol="0"/>
            <a:lstStyle/>
            <a:p>
              <a:endParaRPr/>
            </a:p>
          </p:txBody>
        </p:sp>
        <p:sp>
          <p:nvSpPr>
            <p:cNvPr id="92" name="object 92"/>
            <p:cNvSpPr/>
            <p:nvPr/>
          </p:nvSpPr>
          <p:spPr>
            <a:xfrm>
              <a:off x="2907513" y="2428500"/>
              <a:ext cx="363220" cy="363220"/>
            </a:xfrm>
            <a:custGeom>
              <a:avLst/>
              <a:gdLst/>
              <a:ahLst/>
              <a:cxnLst/>
              <a:rect l="l" t="t" r="r" b="b"/>
              <a:pathLst>
                <a:path w="363220" h="363219">
                  <a:moveTo>
                    <a:pt x="362937" y="181468"/>
                  </a:moveTo>
                  <a:lnTo>
                    <a:pt x="356455" y="229710"/>
                  </a:lnTo>
                  <a:lnTo>
                    <a:pt x="338161" y="273059"/>
                  </a:lnTo>
                  <a:lnTo>
                    <a:pt x="309786" y="309786"/>
                  </a:lnTo>
                  <a:lnTo>
                    <a:pt x="273059" y="338161"/>
                  </a:lnTo>
                  <a:lnTo>
                    <a:pt x="229710" y="356455"/>
                  </a:lnTo>
                  <a:lnTo>
                    <a:pt x="181468" y="362937"/>
                  </a:lnTo>
                  <a:lnTo>
                    <a:pt x="133227" y="356455"/>
                  </a:lnTo>
                  <a:lnTo>
                    <a:pt x="89877" y="338161"/>
                  </a:lnTo>
                  <a:lnTo>
                    <a:pt x="53150" y="309786"/>
                  </a:lnTo>
                  <a:lnTo>
                    <a:pt x="24775" y="273059"/>
                  </a:lnTo>
                  <a:lnTo>
                    <a:pt x="6482" y="229710"/>
                  </a:lnTo>
                  <a:lnTo>
                    <a:pt x="0" y="181468"/>
                  </a:lnTo>
                  <a:lnTo>
                    <a:pt x="6482" y="133227"/>
                  </a:lnTo>
                  <a:lnTo>
                    <a:pt x="24775" y="89877"/>
                  </a:lnTo>
                  <a:lnTo>
                    <a:pt x="53150" y="53150"/>
                  </a:lnTo>
                  <a:lnTo>
                    <a:pt x="89877" y="24775"/>
                  </a:lnTo>
                  <a:lnTo>
                    <a:pt x="133227" y="6482"/>
                  </a:lnTo>
                  <a:lnTo>
                    <a:pt x="181468" y="0"/>
                  </a:lnTo>
                  <a:lnTo>
                    <a:pt x="229710" y="6482"/>
                  </a:lnTo>
                  <a:lnTo>
                    <a:pt x="273059" y="24775"/>
                  </a:lnTo>
                  <a:lnTo>
                    <a:pt x="309786" y="53150"/>
                  </a:lnTo>
                  <a:lnTo>
                    <a:pt x="338161" y="89877"/>
                  </a:lnTo>
                  <a:lnTo>
                    <a:pt x="356455" y="133227"/>
                  </a:lnTo>
                  <a:lnTo>
                    <a:pt x="362937" y="181468"/>
                  </a:lnTo>
                  <a:close/>
                </a:path>
              </a:pathLst>
            </a:custGeom>
            <a:ln w="9193">
              <a:solidFill>
                <a:srgbClr val="000000"/>
              </a:solidFill>
            </a:ln>
          </p:spPr>
          <p:txBody>
            <a:bodyPr wrap="square" lIns="0" tIns="0" rIns="0" bIns="0" rtlCol="0"/>
            <a:lstStyle/>
            <a:p>
              <a:endParaRPr/>
            </a:p>
          </p:txBody>
        </p:sp>
        <p:pic>
          <p:nvPicPr>
            <p:cNvPr id="93" name="object 93"/>
            <p:cNvPicPr/>
            <p:nvPr/>
          </p:nvPicPr>
          <p:blipFill>
            <a:blip r:embed="rId3" cstate="print"/>
            <a:stretch>
              <a:fillRect/>
            </a:stretch>
          </p:blipFill>
          <p:spPr>
            <a:xfrm>
              <a:off x="5545743" y="3177915"/>
              <a:ext cx="253420" cy="253420"/>
            </a:xfrm>
            <a:prstGeom prst="rect">
              <a:avLst/>
            </a:prstGeom>
          </p:spPr>
        </p:pic>
        <p:sp>
          <p:nvSpPr>
            <p:cNvPr id="94" name="object 94"/>
            <p:cNvSpPr/>
            <p:nvPr/>
          </p:nvSpPr>
          <p:spPr>
            <a:xfrm>
              <a:off x="4502263" y="2047808"/>
              <a:ext cx="261620" cy="261620"/>
            </a:xfrm>
            <a:custGeom>
              <a:avLst/>
              <a:gdLst/>
              <a:ahLst/>
              <a:cxnLst/>
              <a:rect l="l" t="t" r="r" b="b"/>
              <a:pathLst>
                <a:path w="261620" h="261619">
                  <a:moveTo>
                    <a:pt x="130674" y="261348"/>
                  </a:moveTo>
                  <a:lnTo>
                    <a:pt x="79809" y="251079"/>
                  </a:lnTo>
                  <a:lnTo>
                    <a:pt x="38273" y="223074"/>
                  </a:lnTo>
                  <a:lnTo>
                    <a:pt x="10269" y="181538"/>
                  </a:lnTo>
                  <a:lnTo>
                    <a:pt x="0" y="130674"/>
                  </a:lnTo>
                  <a:lnTo>
                    <a:pt x="10269" y="79809"/>
                  </a:lnTo>
                  <a:lnTo>
                    <a:pt x="38273" y="38273"/>
                  </a:lnTo>
                  <a:lnTo>
                    <a:pt x="79809" y="10269"/>
                  </a:lnTo>
                  <a:lnTo>
                    <a:pt x="130674" y="0"/>
                  </a:lnTo>
                  <a:lnTo>
                    <a:pt x="181538" y="10269"/>
                  </a:lnTo>
                  <a:lnTo>
                    <a:pt x="223074" y="38273"/>
                  </a:lnTo>
                  <a:lnTo>
                    <a:pt x="251079" y="79809"/>
                  </a:lnTo>
                  <a:lnTo>
                    <a:pt x="261348" y="130674"/>
                  </a:lnTo>
                  <a:lnTo>
                    <a:pt x="251079" y="181538"/>
                  </a:lnTo>
                  <a:lnTo>
                    <a:pt x="223074" y="223074"/>
                  </a:lnTo>
                  <a:lnTo>
                    <a:pt x="181538" y="251079"/>
                  </a:lnTo>
                  <a:lnTo>
                    <a:pt x="130674" y="261348"/>
                  </a:lnTo>
                  <a:close/>
                </a:path>
              </a:pathLst>
            </a:custGeom>
            <a:solidFill>
              <a:srgbClr val="D7CFCC"/>
            </a:solidFill>
          </p:spPr>
          <p:txBody>
            <a:bodyPr wrap="square" lIns="0" tIns="0" rIns="0" bIns="0" rtlCol="0"/>
            <a:lstStyle/>
            <a:p>
              <a:endParaRPr/>
            </a:p>
          </p:txBody>
        </p:sp>
        <p:sp>
          <p:nvSpPr>
            <p:cNvPr id="95" name="object 95"/>
            <p:cNvSpPr/>
            <p:nvPr/>
          </p:nvSpPr>
          <p:spPr>
            <a:xfrm>
              <a:off x="4502263" y="2047808"/>
              <a:ext cx="261620" cy="261620"/>
            </a:xfrm>
            <a:custGeom>
              <a:avLst/>
              <a:gdLst/>
              <a:ahLst/>
              <a:cxnLst/>
              <a:rect l="l" t="t" r="r" b="b"/>
              <a:pathLst>
                <a:path w="261620" h="261619">
                  <a:moveTo>
                    <a:pt x="261348" y="130674"/>
                  </a:moveTo>
                  <a:lnTo>
                    <a:pt x="251079" y="181538"/>
                  </a:lnTo>
                  <a:lnTo>
                    <a:pt x="223074" y="223074"/>
                  </a:lnTo>
                  <a:lnTo>
                    <a:pt x="181538" y="251079"/>
                  </a:lnTo>
                  <a:lnTo>
                    <a:pt x="130674" y="261348"/>
                  </a:lnTo>
                  <a:lnTo>
                    <a:pt x="79809" y="251079"/>
                  </a:lnTo>
                  <a:lnTo>
                    <a:pt x="38273" y="223074"/>
                  </a:lnTo>
                  <a:lnTo>
                    <a:pt x="10269" y="181538"/>
                  </a:lnTo>
                  <a:lnTo>
                    <a:pt x="0" y="130674"/>
                  </a:lnTo>
                  <a:lnTo>
                    <a:pt x="10269" y="79809"/>
                  </a:lnTo>
                  <a:lnTo>
                    <a:pt x="38273" y="38273"/>
                  </a:lnTo>
                  <a:lnTo>
                    <a:pt x="79809" y="10269"/>
                  </a:lnTo>
                  <a:lnTo>
                    <a:pt x="130674" y="0"/>
                  </a:lnTo>
                  <a:lnTo>
                    <a:pt x="181538" y="10269"/>
                  </a:lnTo>
                  <a:lnTo>
                    <a:pt x="223074" y="38273"/>
                  </a:lnTo>
                  <a:lnTo>
                    <a:pt x="251079" y="79809"/>
                  </a:lnTo>
                  <a:lnTo>
                    <a:pt x="261348" y="130674"/>
                  </a:lnTo>
                  <a:close/>
                </a:path>
              </a:pathLst>
            </a:custGeom>
            <a:ln w="9193">
              <a:solidFill>
                <a:srgbClr val="000000"/>
              </a:solidFill>
            </a:ln>
          </p:spPr>
          <p:txBody>
            <a:bodyPr wrap="square" lIns="0" tIns="0" rIns="0" bIns="0" rtlCol="0"/>
            <a:lstStyle/>
            <a:p>
              <a:endParaRPr/>
            </a:p>
          </p:txBody>
        </p:sp>
        <p:sp>
          <p:nvSpPr>
            <p:cNvPr id="96" name="object 96"/>
            <p:cNvSpPr/>
            <p:nvPr/>
          </p:nvSpPr>
          <p:spPr>
            <a:xfrm>
              <a:off x="5275774" y="2989996"/>
              <a:ext cx="324485" cy="324485"/>
            </a:xfrm>
            <a:custGeom>
              <a:avLst/>
              <a:gdLst/>
              <a:ahLst/>
              <a:cxnLst/>
              <a:rect l="l" t="t" r="r" b="b"/>
              <a:pathLst>
                <a:path w="324485" h="324485">
                  <a:moveTo>
                    <a:pt x="162212" y="324424"/>
                  </a:moveTo>
                  <a:lnTo>
                    <a:pt x="119089" y="318629"/>
                  </a:lnTo>
                  <a:lnTo>
                    <a:pt x="80340" y="302277"/>
                  </a:lnTo>
                  <a:lnTo>
                    <a:pt x="47510" y="276913"/>
                  </a:lnTo>
                  <a:lnTo>
                    <a:pt x="22146" y="244083"/>
                  </a:lnTo>
                  <a:lnTo>
                    <a:pt x="5794" y="205334"/>
                  </a:lnTo>
                  <a:lnTo>
                    <a:pt x="0" y="162212"/>
                  </a:lnTo>
                  <a:lnTo>
                    <a:pt x="5794" y="119089"/>
                  </a:lnTo>
                  <a:lnTo>
                    <a:pt x="22146" y="80340"/>
                  </a:lnTo>
                  <a:lnTo>
                    <a:pt x="47510" y="47510"/>
                  </a:lnTo>
                  <a:lnTo>
                    <a:pt x="80340" y="22146"/>
                  </a:lnTo>
                  <a:lnTo>
                    <a:pt x="119089" y="5794"/>
                  </a:lnTo>
                  <a:lnTo>
                    <a:pt x="162212" y="0"/>
                  </a:lnTo>
                  <a:lnTo>
                    <a:pt x="205334" y="5794"/>
                  </a:lnTo>
                  <a:lnTo>
                    <a:pt x="244083" y="22146"/>
                  </a:lnTo>
                  <a:lnTo>
                    <a:pt x="276913" y="47510"/>
                  </a:lnTo>
                  <a:lnTo>
                    <a:pt x="302277" y="80340"/>
                  </a:lnTo>
                  <a:lnTo>
                    <a:pt x="318629" y="119089"/>
                  </a:lnTo>
                  <a:lnTo>
                    <a:pt x="324424" y="162212"/>
                  </a:lnTo>
                  <a:lnTo>
                    <a:pt x="318629" y="205334"/>
                  </a:lnTo>
                  <a:lnTo>
                    <a:pt x="302277" y="244083"/>
                  </a:lnTo>
                  <a:lnTo>
                    <a:pt x="276913" y="276913"/>
                  </a:lnTo>
                  <a:lnTo>
                    <a:pt x="244083" y="302277"/>
                  </a:lnTo>
                  <a:lnTo>
                    <a:pt x="205334" y="318629"/>
                  </a:lnTo>
                  <a:lnTo>
                    <a:pt x="162212" y="324424"/>
                  </a:lnTo>
                  <a:close/>
                </a:path>
              </a:pathLst>
            </a:custGeom>
            <a:solidFill>
              <a:srgbClr val="C5BCB8"/>
            </a:solidFill>
          </p:spPr>
          <p:txBody>
            <a:bodyPr wrap="square" lIns="0" tIns="0" rIns="0" bIns="0" rtlCol="0"/>
            <a:lstStyle/>
            <a:p>
              <a:endParaRPr/>
            </a:p>
          </p:txBody>
        </p:sp>
        <p:sp>
          <p:nvSpPr>
            <p:cNvPr id="97" name="object 97"/>
            <p:cNvSpPr/>
            <p:nvPr/>
          </p:nvSpPr>
          <p:spPr>
            <a:xfrm>
              <a:off x="5275774" y="2989996"/>
              <a:ext cx="324485" cy="324485"/>
            </a:xfrm>
            <a:custGeom>
              <a:avLst/>
              <a:gdLst/>
              <a:ahLst/>
              <a:cxnLst/>
              <a:rect l="l" t="t" r="r" b="b"/>
              <a:pathLst>
                <a:path w="324485" h="324485">
                  <a:moveTo>
                    <a:pt x="324424" y="162212"/>
                  </a:moveTo>
                  <a:lnTo>
                    <a:pt x="318629" y="205334"/>
                  </a:lnTo>
                  <a:lnTo>
                    <a:pt x="302277" y="244083"/>
                  </a:lnTo>
                  <a:lnTo>
                    <a:pt x="276913" y="276913"/>
                  </a:lnTo>
                  <a:lnTo>
                    <a:pt x="244083" y="302277"/>
                  </a:lnTo>
                  <a:lnTo>
                    <a:pt x="205334" y="318629"/>
                  </a:lnTo>
                  <a:lnTo>
                    <a:pt x="162212" y="324424"/>
                  </a:lnTo>
                  <a:lnTo>
                    <a:pt x="119089" y="318629"/>
                  </a:lnTo>
                  <a:lnTo>
                    <a:pt x="80340" y="302277"/>
                  </a:lnTo>
                  <a:lnTo>
                    <a:pt x="47510" y="276913"/>
                  </a:lnTo>
                  <a:lnTo>
                    <a:pt x="22146" y="244083"/>
                  </a:lnTo>
                  <a:lnTo>
                    <a:pt x="5794" y="205334"/>
                  </a:lnTo>
                  <a:lnTo>
                    <a:pt x="0" y="162212"/>
                  </a:lnTo>
                  <a:lnTo>
                    <a:pt x="5794" y="119089"/>
                  </a:lnTo>
                  <a:lnTo>
                    <a:pt x="22146" y="80340"/>
                  </a:lnTo>
                  <a:lnTo>
                    <a:pt x="47510" y="47510"/>
                  </a:lnTo>
                  <a:lnTo>
                    <a:pt x="80340" y="22146"/>
                  </a:lnTo>
                  <a:lnTo>
                    <a:pt x="119089" y="5794"/>
                  </a:lnTo>
                  <a:lnTo>
                    <a:pt x="162212" y="0"/>
                  </a:lnTo>
                  <a:lnTo>
                    <a:pt x="205334" y="5794"/>
                  </a:lnTo>
                  <a:lnTo>
                    <a:pt x="244083" y="22146"/>
                  </a:lnTo>
                  <a:lnTo>
                    <a:pt x="276913" y="47510"/>
                  </a:lnTo>
                  <a:lnTo>
                    <a:pt x="302277" y="80340"/>
                  </a:lnTo>
                  <a:lnTo>
                    <a:pt x="318629" y="119089"/>
                  </a:lnTo>
                  <a:lnTo>
                    <a:pt x="324424" y="162212"/>
                  </a:lnTo>
                  <a:close/>
                </a:path>
              </a:pathLst>
            </a:custGeom>
            <a:ln w="9193">
              <a:solidFill>
                <a:srgbClr val="000000"/>
              </a:solidFill>
            </a:ln>
          </p:spPr>
          <p:txBody>
            <a:bodyPr wrap="square" lIns="0" tIns="0" rIns="0" bIns="0" rtlCol="0"/>
            <a:lstStyle/>
            <a:p>
              <a:endParaRPr/>
            </a:p>
          </p:txBody>
        </p:sp>
        <p:sp>
          <p:nvSpPr>
            <p:cNvPr id="98" name="object 98"/>
            <p:cNvSpPr/>
            <p:nvPr/>
          </p:nvSpPr>
          <p:spPr>
            <a:xfrm>
              <a:off x="5681838" y="2434512"/>
              <a:ext cx="346075" cy="346075"/>
            </a:xfrm>
            <a:custGeom>
              <a:avLst/>
              <a:gdLst/>
              <a:ahLst/>
              <a:cxnLst/>
              <a:rect l="l" t="t" r="r" b="b"/>
              <a:pathLst>
                <a:path w="346075" h="346075">
                  <a:moveTo>
                    <a:pt x="172908" y="345816"/>
                  </a:moveTo>
                  <a:lnTo>
                    <a:pt x="126942" y="339640"/>
                  </a:lnTo>
                  <a:lnTo>
                    <a:pt x="85638" y="322209"/>
                  </a:lnTo>
                  <a:lnTo>
                    <a:pt x="50643" y="295173"/>
                  </a:lnTo>
                  <a:lnTo>
                    <a:pt x="23607" y="260178"/>
                  </a:lnTo>
                  <a:lnTo>
                    <a:pt x="6176" y="218874"/>
                  </a:lnTo>
                  <a:lnTo>
                    <a:pt x="0" y="172908"/>
                  </a:lnTo>
                  <a:lnTo>
                    <a:pt x="6176" y="126942"/>
                  </a:lnTo>
                  <a:lnTo>
                    <a:pt x="23607" y="85638"/>
                  </a:lnTo>
                  <a:lnTo>
                    <a:pt x="50643" y="50643"/>
                  </a:lnTo>
                  <a:lnTo>
                    <a:pt x="85638" y="23607"/>
                  </a:lnTo>
                  <a:lnTo>
                    <a:pt x="126942" y="6176"/>
                  </a:lnTo>
                  <a:lnTo>
                    <a:pt x="172908" y="0"/>
                  </a:lnTo>
                  <a:lnTo>
                    <a:pt x="218874" y="6176"/>
                  </a:lnTo>
                  <a:lnTo>
                    <a:pt x="260178" y="23607"/>
                  </a:lnTo>
                  <a:lnTo>
                    <a:pt x="295173" y="50643"/>
                  </a:lnTo>
                  <a:lnTo>
                    <a:pt x="322209" y="85638"/>
                  </a:lnTo>
                  <a:lnTo>
                    <a:pt x="339640" y="126942"/>
                  </a:lnTo>
                  <a:lnTo>
                    <a:pt x="345816" y="172908"/>
                  </a:lnTo>
                  <a:lnTo>
                    <a:pt x="339640" y="218874"/>
                  </a:lnTo>
                  <a:lnTo>
                    <a:pt x="322209" y="260178"/>
                  </a:lnTo>
                  <a:lnTo>
                    <a:pt x="295173" y="295173"/>
                  </a:lnTo>
                  <a:lnTo>
                    <a:pt x="260178" y="322209"/>
                  </a:lnTo>
                  <a:lnTo>
                    <a:pt x="218874" y="339640"/>
                  </a:lnTo>
                  <a:lnTo>
                    <a:pt x="172908" y="345816"/>
                  </a:lnTo>
                  <a:close/>
                </a:path>
              </a:pathLst>
            </a:custGeom>
            <a:solidFill>
              <a:srgbClr val="BEB5B2"/>
            </a:solidFill>
          </p:spPr>
          <p:txBody>
            <a:bodyPr wrap="square" lIns="0" tIns="0" rIns="0" bIns="0" rtlCol="0"/>
            <a:lstStyle/>
            <a:p>
              <a:endParaRPr/>
            </a:p>
          </p:txBody>
        </p:sp>
        <p:sp>
          <p:nvSpPr>
            <p:cNvPr id="99" name="object 99"/>
            <p:cNvSpPr/>
            <p:nvPr/>
          </p:nvSpPr>
          <p:spPr>
            <a:xfrm>
              <a:off x="5681838" y="2434512"/>
              <a:ext cx="346075" cy="346075"/>
            </a:xfrm>
            <a:custGeom>
              <a:avLst/>
              <a:gdLst/>
              <a:ahLst/>
              <a:cxnLst/>
              <a:rect l="l" t="t" r="r" b="b"/>
              <a:pathLst>
                <a:path w="346075" h="346075">
                  <a:moveTo>
                    <a:pt x="345816" y="172908"/>
                  </a:moveTo>
                  <a:lnTo>
                    <a:pt x="339640" y="218874"/>
                  </a:lnTo>
                  <a:lnTo>
                    <a:pt x="322209" y="260178"/>
                  </a:lnTo>
                  <a:lnTo>
                    <a:pt x="295173" y="295173"/>
                  </a:lnTo>
                  <a:lnTo>
                    <a:pt x="260178" y="322209"/>
                  </a:lnTo>
                  <a:lnTo>
                    <a:pt x="218874" y="339640"/>
                  </a:lnTo>
                  <a:lnTo>
                    <a:pt x="172908" y="345816"/>
                  </a:lnTo>
                  <a:lnTo>
                    <a:pt x="126942" y="339640"/>
                  </a:lnTo>
                  <a:lnTo>
                    <a:pt x="85638" y="322209"/>
                  </a:lnTo>
                  <a:lnTo>
                    <a:pt x="50643" y="295173"/>
                  </a:lnTo>
                  <a:lnTo>
                    <a:pt x="23607" y="260178"/>
                  </a:lnTo>
                  <a:lnTo>
                    <a:pt x="6176" y="218874"/>
                  </a:lnTo>
                  <a:lnTo>
                    <a:pt x="0" y="172908"/>
                  </a:lnTo>
                  <a:lnTo>
                    <a:pt x="6176" y="126942"/>
                  </a:lnTo>
                  <a:lnTo>
                    <a:pt x="23607" y="85638"/>
                  </a:lnTo>
                  <a:lnTo>
                    <a:pt x="50643" y="50643"/>
                  </a:lnTo>
                  <a:lnTo>
                    <a:pt x="85638" y="23607"/>
                  </a:lnTo>
                  <a:lnTo>
                    <a:pt x="126942" y="6176"/>
                  </a:lnTo>
                  <a:lnTo>
                    <a:pt x="172908" y="0"/>
                  </a:lnTo>
                  <a:lnTo>
                    <a:pt x="218874" y="6176"/>
                  </a:lnTo>
                  <a:lnTo>
                    <a:pt x="260178" y="23607"/>
                  </a:lnTo>
                  <a:lnTo>
                    <a:pt x="295173" y="50643"/>
                  </a:lnTo>
                  <a:lnTo>
                    <a:pt x="322209" y="85638"/>
                  </a:lnTo>
                  <a:lnTo>
                    <a:pt x="339640" y="126942"/>
                  </a:lnTo>
                  <a:lnTo>
                    <a:pt x="345816" y="172908"/>
                  </a:lnTo>
                  <a:close/>
                </a:path>
              </a:pathLst>
            </a:custGeom>
            <a:ln w="9193">
              <a:solidFill>
                <a:srgbClr val="000000"/>
              </a:solidFill>
            </a:ln>
          </p:spPr>
          <p:txBody>
            <a:bodyPr wrap="square" lIns="0" tIns="0" rIns="0" bIns="0" rtlCol="0"/>
            <a:lstStyle/>
            <a:p>
              <a:endParaRPr/>
            </a:p>
          </p:txBody>
        </p:sp>
        <p:sp>
          <p:nvSpPr>
            <p:cNvPr id="100" name="object 100"/>
            <p:cNvSpPr/>
            <p:nvPr/>
          </p:nvSpPr>
          <p:spPr>
            <a:xfrm>
              <a:off x="4148143" y="2906657"/>
              <a:ext cx="581660" cy="581660"/>
            </a:xfrm>
            <a:custGeom>
              <a:avLst/>
              <a:gdLst/>
              <a:ahLst/>
              <a:cxnLst/>
              <a:rect l="l" t="t" r="r" b="b"/>
              <a:pathLst>
                <a:path w="581660" h="581660">
                  <a:moveTo>
                    <a:pt x="290793" y="581586"/>
                  </a:moveTo>
                  <a:lnTo>
                    <a:pt x="243625" y="577780"/>
                  </a:lnTo>
                  <a:lnTo>
                    <a:pt x="198880" y="566761"/>
                  </a:lnTo>
                  <a:lnTo>
                    <a:pt x="157157" y="549128"/>
                  </a:lnTo>
                  <a:lnTo>
                    <a:pt x="119054" y="525480"/>
                  </a:lnTo>
                  <a:lnTo>
                    <a:pt x="85171" y="496415"/>
                  </a:lnTo>
                  <a:lnTo>
                    <a:pt x="56106" y="462532"/>
                  </a:lnTo>
                  <a:lnTo>
                    <a:pt x="32457" y="424429"/>
                  </a:lnTo>
                  <a:lnTo>
                    <a:pt x="14824" y="382706"/>
                  </a:lnTo>
                  <a:lnTo>
                    <a:pt x="3805" y="337961"/>
                  </a:lnTo>
                  <a:lnTo>
                    <a:pt x="0" y="290793"/>
                  </a:lnTo>
                  <a:lnTo>
                    <a:pt x="3805" y="243625"/>
                  </a:lnTo>
                  <a:lnTo>
                    <a:pt x="14824" y="198880"/>
                  </a:lnTo>
                  <a:lnTo>
                    <a:pt x="32457" y="157157"/>
                  </a:lnTo>
                  <a:lnTo>
                    <a:pt x="56106" y="119054"/>
                  </a:lnTo>
                  <a:lnTo>
                    <a:pt x="85171" y="85171"/>
                  </a:lnTo>
                  <a:lnTo>
                    <a:pt x="119054" y="56106"/>
                  </a:lnTo>
                  <a:lnTo>
                    <a:pt x="157157" y="32457"/>
                  </a:lnTo>
                  <a:lnTo>
                    <a:pt x="198880" y="14824"/>
                  </a:lnTo>
                  <a:lnTo>
                    <a:pt x="243625" y="3805"/>
                  </a:lnTo>
                  <a:lnTo>
                    <a:pt x="290793" y="0"/>
                  </a:lnTo>
                  <a:lnTo>
                    <a:pt x="337961" y="3805"/>
                  </a:lnTo>
                  <a:lnTo>
                    <a:pt x="382706" y="14824"/>
                  </a:lnTo>
                  <a:lnTo>
                    <a:pt x="424429" y="32457"/>
                  </a:lnTo>
                  <a:lnTo>
                    <a:pt x="462532" y="56106"/>
                  </a:lnTo>
                  <a:lnTo>
                    <a:pt x="496415" y="85171"/>
                  </a:lnTo>
                  <a:lnTo>
                    <a:pt x="525480" y="119054"/>
                  </a:lnTo>
                  <a:lnTo>
                    <a:pt x="549128" y="157157"/>
                  </a:lnTo>
                  <a:lnTo>
                    <a:pt x="566761" y="198880"/>
                  </a:lnTo>
                  <a:lnTo>
                    <a:pt x="577780" y="243625"/>
                  </a:lnTo>
                  <a:lnTo>
                    <a:pt x="581586" y="290793"/>
                  </a:lnTo>
                  <a:lnTo>
                    <a:pt x="577780" y="337961"/>
                  </a:lnTo>
                  <a:lnTo>
                    <a:pt x="566761" y="382706"/>
                  </a:lnTo>
                  <a:lnTo>
                    <a:pt x="549128" y="424429"/>
                  </a:lnTo>
                  <a:lnTo>
                    <a:pt x="525480" y="462532"/>
                  </a:lnTo>
                  <a:lnTo>
                    <a:pt x="496415" y="496415"/>
                  </a:lnTo>
                  <a:lnTo>
                    <a:pt x="462532" y="525480"/>
                  </a:lnTo>
                  <a:lnTo>
                    <a:pt x="424429" y="549128"/>
                  </a:lnTo>
                  <a:lnTo>
                    <a:pt x="382706" y="566761"/>
                  </a:lnTo>
                  <a:lnTo>
                    <a:pt x="337961" y="577780"/>
                  </a:lnTo>
                  <a:lnTo>
                    <a:pt x="290793" y="581586"/>
                  </a:lnTo>
                  <a:close/>
                </a:path>
              </a:pathLst>
            </a:custGeom>
            <a:solidFill>
              <a:srgbClr val="584F4D"/>
            </a:solidFill>
          </p:spPr>
          <p:txBody>
            <a:bodyPr wrap="square" lIns="0" tIns="0" rIns="0" bIns="0" rtlCol="0"/>
            <a:lstStyle/>
            <a:p>
              <a:endParaRPr/>
            </a:p>
          </p:txBody>
        </p:sp>
        <p:sp>
          <p:nvSpPr>
            <p:cNvPr id="101" name="object 101"/>
            <p:cNvSpPr/>
            <p:nvPr/>
          </p:nvSpPr>
          <p:spPr>
            <a:xfrm>
              <a:off x="4148143" y="2906657"/>
              <a:ext cx="581660" cy="581660"/>
            </a:xfrm>
            <a:custGeom>
              <a:avLst/>
              <a:gdLst/>
              <a:ahLst/>
              <a:cxnLst/>
              <a:rect l="l" t="t" r="r" b="b"/>
              <a:pathLst>
                <a:path w="581660" h="581660">
                  <a:moveTo>
                    <a:pt x="581586" y="290793"/>
                  </a:moveTo>
                  <a:lnTo>
                    <a:pt x="577780" y="337961"/>
                  </a:lnTo>
                  <a:lnTo>
                    <a:pt x="566761" y="382706"/>
                  </a:lnTo>
                  <a:lnTo>
                    <a:pt x="549128" y="424429"/>
                  </a:lnTo>
                  <a:lnTo>
                    <a:pt x="525480" y="462532"/>
                  </a:lnTo>
                  <a:lnTo>
                    <a:pt x="496415" y="496415"/>
                  </a:lnTo>
                  <a:lnTo>
                    <a:pt x="462532" y="525480"/>
                  </a:lnTo>
                  <a:lnTo>
                    <a:pt x="424429" y="549128"/>
                  </a:lnTo>
                  <a:lnTo>
                    <a:pt x="382706" y="566761"/>
                  </a:lnTo>
                  <a:lnTo>
                    <a:pt x="337961" y="577780"/>
                  </a:lnTo>
                  <a:lnTo>
                    <a:pt x="290793" y="581586"/>
                  </a:lnTo>
                  <a:lnTo>
                    <a:pt x="243625" y="577780"/>
                  </a:lnTo>
                  <a:lnTo>
                    <a:pt x="198880" y="566761"/>
                  </a:lnTo>
                  <a:lnTo>
                    <a:pt x="157157" y="549128"/>
                  </a:lnTo>
                  <a:lnTo>
                    <a:pt x="119054" y="525480"/>
                  </a:lnTo>
                  <a:lnTo>
                    <a:pt x="85171" y="496415"/>
                  </a:lnTo>
                  <a:lnTo>
                    <a:pt x="56106" y="462532"/>
                  </a:lnTo>
                  <a:lnTo>
                    <a:pt x="32457" y="424429"/>
                  </a:lnTo>
                  <a:lnTo>
                    <a:pt x="14824" y="382706"/>
                  </a:lnTo>
                  <a:lnTo>
                    <a:pt x="3805" y="337961"/>
                  </a:lnTo>
                  <a:lnTo>
                    <a:pt x="0" y="290793"/>
                  </a:lnTo>
                  <a:lnTo>
                    <a:pt x="3805" y="243625"/>
                  </a:lnTo>
                  <a:lnTo>
                    <a:pt x="14824" y="198880"/>
                  </a:lnTo>
                  <a:lnTo>
                    <a:pt x="32457" y="157157"/>
                  </a:lnTo>
                  <a:lnTo>
                    <a:pt x="56106" y="119054"/>
                  </a:lnTo>
                  <a:lnTo>
                    <a:pt x="85171" y="85171"/>
                  </a:lnTo>
                  <a:lnTo>
                    <a:pt x="119054" y="56106"/>
                  </a:lnTo>
                  <a:lnTo>
                    <a:pt x="157157" y="32457"/>
                  </a:lnTo>
                  <a:lnTo>
                    <a:pt x="198880" y="14824"/>
                  </a:lnTo>
                  <a:lnTo>
                    <a:pt x="243625" y="3805"/>
                  </a:lnTo>
                  <a:lnTo>
                    <a:pt x="290793" y="0"/>
                  </a:lnTo>
                  <a:lnTo>
                    <a:pt x="337961" y="3805"/>
                  </a:lnTo>
                  <a:lnTo>
                    <a:pt x="382706" y="14824"/>
                  </a:lnTo>
                  <a:lnTo>
                    <a:pt x="424429" y="32457"/>
                  </a:lnTo>
                  <a:lnTo>
                    <a:pt x="462532" y="56106"/>
                  </a:lnTo>
                  <a:lnTo>
                    <a:pt x="496415" y="85171"/>
                  </a:lnTo>
                  <a:lnTo>
                    <a:pt x="525480" y="119054"/>
                  </a:lnTo>
                  <a:lnTo>
                    <a:pt x="549128" y="157157"/>
                  </a:lnTo>
                  <a:lnTo>
                    <a:pt x="566761" y="198880"/>
                  </a:lnTo>
                  <a:lnTo>
                    <a:pt x="577780" y="243625"/>
                  </a:lnTo>
                  <a:lnTo>
                    <a:pt x="581586" y="290793"/>
                  </a:lnTo>
                  <a:close/>
                </a:path>
              </a:pathLst>
            </a:custGeom>
            <a:ln w="9193">
              <a:solidFill>
                <a:srgbClr val="000000"/>
              </a:solidFill>
            </a:ln>
          </p:spPr>
          <p:txBody>
            <a:bodyPr wrap="square" lIns="0" tIns="0" rIns="0" bIns="0" rtlCol="0"/>
            <a:lstStyle/>
            <a:p>
              <a:endParaRPr/>
            </a:p>
          </p:txBody>
        </p:sp>
        <p:sp>
          <p:nvSpPr>
            <p:cNvPr id="102" name="object 102"/>
            <p:cNvSpPr/>
            <p:nvPr/>
          </p:nvSpPr>
          <p:spPr>
            <a:xfrm>
              <a:off x="5683195" y="3027347"/>
              <a:ext cx="427355" cy="427355"/>
            </a:xfrm>
            <a:custGeom>
              <a:avLst/>
              <a:gdLst/>
              <a:ahLst/>
              <a:cxnLst/>
              <a:rect l="l" t="t" r="r" b="b"/>
              <a:pathLst>
                <a:path w="427354" h="427354">
                  <a:moveTo>
                    <a:pt x="213560" y="427120"/>
                  </a:moveTo>
                  <a:lnTo>
                    <a:pt x="164592" y="421479"/>
                  </a:lnTo>
                  <a:lnTo>
                    <a:pt x="119641" y="405413"/>
                  </a:lnTo>
                  <a:lnTo>
                    <a:pt x="79989" y="380203"/>
                  </a:lnTo>
                  <a:lnTo>
                    <a:pt x="46916" y="347130"/>
                  </a:lnTo>
                  <a:lnTo>
                    <a:pt x="21706" y="307478"/>
                  </a:lnTo>
                  <a:lnTo>
                    <a:pt x="5640" y="262527"/>
                  </a:lnTo>
                  <a:lnTo>
                    <a:pt x="0" y="213560"/>
                  </a:lnTo>
                  <a:lnTo>
                    <a:pt x="5640" y="164592"/>
                  </a:lnTo>
                  <a:lnTo>
                    <a:pt x="21706" y="119641"/>
                  </a:lnTo>
                  <a:lnTo>
                    <a:pt x="46916" y="79989"/>
                  </a:lnTo>
                  <a:lnTo>
                    <a:pt x="79989" y="46916"/>
                  </a:lnTo>
                  <a:lnTo>
                    <a:pt x="119641" y="21706"/>
                  </a:lnTo>
                  <a:lnTo>
                    <a:pt x="164592" y="5640"/>
                  </a:lnTo>
                  <a:lnTo>
                    <a:pt x="213560" y="0"/>
                  </a:lnTo>
                  <a:lnTo>
                    <a:pt x="262527" y="5640"/>
                  </a:lnTo>
                  <a:lnTo>
                    <a:pt x="307478" y="21706"/>
                  </a:lnTo>
                  <a:lnTo>
                    <a:pt x="347130" y="46916"/>
                  </a:lnTo>
                  <a:lnTo>
                    <a:pt x="380203" y="79989"/>
                  </a:lnTo>
                  <a:lnTo>
                    <a:pt x="405413" y="119641"/>
                  </a:lnTo>
                  <a:lnTo>
                    <a:pt x="421479" y="164592"/>
                  </a:lnTo>
                  <a:lnTo>
                    <a:pt x="427120" y="213560"/>
                  </a:lnTo>
                  <a:lnTo>
                    <a:pt x="421479" y="262527"/>
                  </a:lnTo>
                  <a:lnTo>
                    <a:pt x="405413" y="307478"/>
                  </a:lnTo>
                  <a:lnTo>
                    <a:pt x="380203" y="347130"/>
                  </a:lnTo>
                  <a:lnTo>
                    <a:pt x="347130" y="380203"/>
                  </a:lnTo>
                  <a:lnTo>
                    <a:pt x="307478" y="405413"/>
                  </a:lnTo>
                  <a:lnTo>
                    <a:pt x="262527" y="421479"/>
                  </a:lnTo>
                  <a:lnTo>
                    <a:pt x="213560" y="427120"/>
                  </a:lnTo>
                  <a:close/>
                </a:path>
              </a:pathLst>
            </a:custGeom>
            <a:solidFill>
              <a:srgbClr val="9F9793"/>
            </a:solidFill>
          </p:spPr>
          <p:txBody>
            <a:bodyPr wrap="square" lIns="0" tIns="0" rIns="0" bIns="0" rtlCol="0"/>
            <a:lstStyle/>
            <a:p>
              <a:endParaRPr/>
            </a:p>
          </p:txBody>
        </p:sp>
        <p:sp>
          <p:nvSpPr>
            <p:cNvPr id="103" name="object 103"/>
            <p:cNvSpPr/>
            <p:nvPr/>
          </p:nvSpPr>
          <p:spPr>
            <a:xfrm>
              <a:off x="5683195" y="3027347"/>
              <a:ext cx="427355" cy="427355"/>
            </a:xfrm>
            <a:custGeom>
              <a:avLst/>
              <a:gdLst/>
              <a:ahLst/>
              <a:cxnLst/>
              <a:rect l="l" t="t" r="r" b="b"/>
              <a:pathLst>
                <a:path w="427354" h="427354">
                  <a:moveTo>
                    <a:pt x="427120" y="213560"/>
                  </a:moveTo>
                  <a:lnTo>
                    <a:pt x="421479" y="262527"/>
                  </a:lnTo>
                  <a:lnTo>
                    <a:pt x="405413" y="307478"/>
                  </a:lnTo>
                  <a:lnTo>
                    <a:pt x="380203" y="347130"/>
                  </a:lnTo>
                  <a:lnTo>
                    <a:pt x="347130" y="380203"/>
                  </a:lnTo>
                  <a:lnTo>
                    <a:pt x="307478" y="405413"/>
                  </a:lnTo>
                  <a:lnTo>
                    <a:pt x="262527" y="421479"/>
                  </a:lnTo>
                  <a:lnTo>
                    <a:pt x="213560" y="427120"/>
                  </a:lnTo>
                  <a:lnTo>
                    <a:pt x="164592" y="421479"/>
                  </a:lnTo>
                  <a:lnTo>
                    <a:pt x="119641" y="405413"/>
                  </a:lnTo>
                  <a:lnTo>
                    <a:pt x="79989" y="380203"/>
                  </a:lnTo>
                  <a:lnTo>
                    <a:pt x="46916" y="347130"/>
                  </a:lnTo>
                  <a:lnTo>
                    <a:pt x="21706" y="307478"/>
                  </a:lnTo>
                  <a:lnTo>
                    <a:pt x="5640" y="262527"/>
                  </a:lnTo>
                  <a:lnTo>
                    <a:pt x="0" y="213560"/>
                  </a:lnTo>
                  <a:lnTo>
                    <a:pt x="5640" y="164592"/>
                  </a:lnTo>
                  <a:lnTo>
                    <a:pt x="21706" y="119641"/>
                  </a:lnTo>
                  <a:lnTo>
                    <a:pt x="46916" y="79989"/>
                  </a:lnTo>
                  <a:lnTo>
                    <a:pt x="79989" y="46916"/>
                  </a:lnTo>
                  <a:lnTo>
                    <a:pt x="119641" y="21706"/>
                  </a:lnTo>
                  <a:lnTo>
                    <a:pt x="164592" y="5640"/>
                  </a:lnTo>
                  <a:lnTo>
                    <a:pt x="213560" y="0"/>
                  </a:lnTo>
                  <a:lnTo>
                    <a:pt x="262527" y="5640"/>
                  </a:lnTo>
                  <a:lnTo>
                    <a:pt x="307478" y="21706"/>
                  </a:lnTo>
                  <a:lnTo>
                    <a:pt x="347130" y="46916"/>
                  </a:lnTo>
                  <a:lnTo>
                    <a:pt x="380203" y="79989"/>
                  </a:lnTo>
                  <a:lnTo>
                    <a:pt x="405413" y="119641"/>
                  </a:lnTo>
                  <a:lnTo>
                    <a:pt x="421479" y="164592"/>
                  </a:lnTo>
                  <a:lnTo>
                    <a:pt x="427120" y="213560"/>
                  </a:lnTo>
                  <a:close/>
                </a:path>
              </a:pathLst>
            </a:custGeom>
            <a:ln w="9193">
              <a:solidFill>
                <a:srgbClr val="000000"/>
              </a:solidFill>
            </a:ln>
          </p:spPr>
          <p:txBody>
            <a:bodyPr wrap="square" lIns="0" tIns="0" rIns="0" bIns="0" rtlCol="0"/>
            <a:lstStyle/>
            <a:p>
              <a:endParaRPr/>
            </a:p>
          </p:txBody>
        </p:sp>
        <p:sp>
          <p:nvSpPr>
            <p:cNvPr id="104" name="object 104"/>
            <p:cNvSpPr/>
            <p:nvPr/>
          </p:nvSpPr>
          <p:spPr>
            <a:xfrm>
              <a:off x="3173756" y="3231297"/>
              <a:ext cx="355600" cy="355600"/>
            </a:xfrm>
            <a:custGeom>
              <a:avLst/>
              <a:gdLst/>
              <a:ahLst/>
              <a:cxnLst/>
              <a:rect l="l" t="t" r="r" b="b"/>
              <a:pathLst>
                <a:path w="355600" h="355600">
                  <a:moveTo>
                    <a:pt x="177536" y="355073"/>
                  </a:moveTo>
                  <a:lnTo>
                    <a:pt x="130340" y="348732"/>
                  </a:lnTo>
                  <a:lnTo>
                    <a:pt x="87930" y="330834"/>
                  </a:lnTo>
                  <a:lnTo>
                    <a:pt x="51999" y="303074"/>
                  </a:lnTo>
                  <a:lnTo>
                    <a:pt x="24239" y="267143"/>
                  </a:lnTo>
                  <a:lnTo>
                    <a:pt x="6341" y="224733"/>
                  </a:lnTo>
                  <a:lnTo>
                    <a:pt x="0" y="177536"/>
                  </a:lnTo>
                  <a:lnTo>
                    <a:pt x="6341" y="130340"/>
                  </a:lnTo>
                  <a:lnTo>
                    <a:pt x="24239" y="87930"/>
                  </a:lnTo>
                  <a:lnTo>
                    <a:pt x="51999" y="51999"/>
                  </a:lnTo>
                  <a:lnTo>
                    <a:pt x="87930" y="24239"/>
                  </a:lnTo>
                  <a:lnTo>
                    <a:pt x="130340" y="6341"/>
                  </a:lnTo>
                  <a:lnTo>
                    <a:pt x="177536" y="0"/>
                  </a:lnTo>
                  <a:lnTo>
                    <a:pt x="224733" y="6341"/>
                  </a:lnTo>
                  <a:lnTo>
                    <a:pt x="267143" y="24239"/>
                  </a:lnTo>
                  <a:lnTo>
                    <a:pt x="303074" y="51999"/>
                  </a:lnTo>
                  <a:lnTo>
                    <a:pt x="330834" y="87930"/>
                  </a:lnTo>
                  <a:lnTo>
                    <a:pt x="348732" y="130340"/>
                  </a:lnTo>
                  <a:lnTo>
                    <a:pt x="355073" y="177536"/>
                  </a:lnTo>
                  <a:lnTo>
                    <a:pt x="348732" y="224733"/>
                  </a:lnTo>
                  <a:lnTo>
                    <a:pt x="330834" y="267143"/>
                  </a:lnTo>
                  <a:lnTo>
                    <a:pt x="303074" y="303074"/>
                  </a:lnTo>
                  <a:lnTo>
                    <a:pt x="267143" y="330834"/>
                  </a:lnTo>
                  <a:lnTo>
                    <a:pt x="224733" y="348732"/>
                  </a:lnTo>
                  <a:lnTo>
                    <a:pt x="177536" y="355073"/>
                  </a:lnTo>
                  <a:close/>
                </a:path>
              </a:pathLst>
            </a:custGeom>
            <a:solidFill>
              <a:srgbClr val="BBB2AF"/>
            </a:solidFill>
          </p:spPr>
          <p:txBody>
            <a:bodyPr wrap="square" lIns="0" tIns="0" rIns="0" bIns="0" rtlCol="0"/>
            <a:lstStyle/>
            <a:p>
              <a:endParaRPr/>
            </a:p>
          </p:txBody>
        </p:sp>
        <p:sp>
          <p:nvSpPr>
            <p:cNvPr id="105" name="object 105"/>
            <p:cNvSpPr/>
            <p:nvPr/>
          </p:nvSpPr>
          <p:spPr>
            <a:xfrm>
              <a:off x="3173756" y="3231297"/>
              <a:ext cx="355600" cy="355600"/>
            </a:xfrm>
            <a:custGeom>
              <a:avLst/>
              <a:gdLst/>
              <a:ahLst/>
              <a:cxnLst/>
              <a:rect l="l" t="t" r="r" b="b"/>
              <a:pathLst>
                <a:path w="355600" h="355600">
                  <a:moveTo>
                    <a:pt x="355074" y="177537"/>
                  </a:moveTo>
                  <a:lnTo>
                    <a:pt x="348732" y="224733"/>
                  </a:lnTo>
                  <a:lnTo>
                    <a:pt x="330835" y="267143"/>
                  </a:lnTo>
                  <a:lnTo>
                    <a:pt x="303074" y="303074"/>
                  </a:lnTo>
                  <a:lnTo>
                    <a:pt x="267143" y="330835"/>
                  </a:lnTo>
                  <a:lnTo>
                    <a:pt x="224733" y="348732"/>
                  </a:lnTo>
                  <a:lnTo>
                    <a:pt x="177537" y="355074"/>
                  </a:lnTo>
                  <a:lnTo>
                    <a:pt x="130340" y="348732"/>
                  </a:lnTo>
                  <a:lnTo>
                    <a:pt x="87930" y="330835"/>
                  </a:lnTo>
                  <a:lnTo>
                    <a:pt x="51999" y="303074"/>
                  </a:lnTo>
                  <a:lnTo>
                    <a:pt x="24239" y="267143"/>
                  </a:lnTo>
                  <a:lnTo>
                    <a:pt x="6341" y="224733"/>
                  </a:lnTo>
                  <a:lnTo>
                    <a:pt x="0" y="177537"/>
                  </a:lnTo>
                  <a:lnTo>
                    <a:pt x="6341" y="130340"/>
                  </a:lnTo>
                  <a:lnTo>
                    <a:pt x="24239" y="87930"/>
                  </a:lnTo>
                  <a:lnTo>
                    <a:pt x="51999" y="51999"/>
                  </a:lnTo>
                  <a:lnTo>
                    <a:pt x="87930" y="24239"/>
                  </a:lnTo>
                  <a:lnTo>
                    <a:pt x="130340" y="6341"/>
                  </a:lnTo>
                  <a:lnTo>
                    <a:pt x="177537" y="0"/>
                  </a:lnTo>
                  <a:lnTo>
                    <a:pt x="224733" y="6341"/>
                  </a:lnTo>
                  <a:lnTo>
                    <a:pt x="267143" y="24239"/>
                  </a:lnTo>
                  <a:lnTo>
                    <a:pt x="303074" y="51999"/>
                  </a:lnTo>
                  <a:lnTo>
                    <a:pt x="330835" y="87930"/>
                  </a:lnTo>
                  <a:lnTo>
                    <a:pt x="348732" y="130340"/>
                  </a:lnTo>
                  <a:lnTo>
                    <a:pt x="355074" y="177537"/>
                  </a:lnTo>
                  <a:close/>
                </a:path>
              </a:pathLst>
            </a:custGeom>
            <a:ln w="9193">
              <a:solidFill>
                <a:srgbClr val="000000"/>
              </a:solidFill>
            </a:ln>
          </p:spPr>
          <p:txBody>
            <a:bodyPr wrap="square" lIns="0" tIns="0" rIns="0" bIns="0" rtlCol="0"/>
            <a:lstStyle/>
            <a:p>
              <a:endParaRPr/>
            </a:p>
          </p:txBody>
        </p:sp>
        <p:sp>
          <p:nvSpPr>
            <p:cNvPr id="106" name="object 106"/>
            <p:cNvSpPr/>
            <p:nvPr/>
          </p:nvSpPr>
          <p:spPr>
            <a:xfrm>
              <a:off x="5280772" y="3009584"/>
              <a:ext cx="266065" cy="266065"/>
            </a:xfrm>
            <a:custGeom>
              <a:avLst/>
              <a:gdLst/>
              <a:ahLst/>
              <a:cxnLst/>
              <a:rect l="l" t="t" r="r" b="b"/>
              <a:pathLst>
                <a:path w="266064" h="266064">
                  <a:moveTo>
                    <a:pt x="132886" y="265772"/>
                  </a:moveTo>
                  <a:lnTo>
                    <a:pt x="90883" y="258997"/>
                  </a:lnTo>
                  <a:lnTo>
                    <a:pt x="54405" y="240132"/>
                  </a:lnTo>
                  <a:lnTo>
                    <a:pt x="25639" y="211366"/>
                  </a:lnTo>
                  <a:lnTo>
                    <a:pt x="6774" y="174888"/>
                  </a:lnTo>
                  <a:lnTo>
                    <a:pt x="0" y="132886"/>
                  </a:lnTo>
                  <a:lnTo>
                    <a:pt x="6774" y="90883"/>
                  </a:lnTo>
                  <a:lnTo>
                    <a:pt x="25639" y="54405"/>
                  </a:lnTo>
                  <a:lnTo>
                    <a:pt x="54405" y="25639"/>
                  </a:lnTo>
                  <a:lnTo>
                    <a:pt x="90883" y="6774"/>
                  </a:lnTo>
                  <a:lnTo>
                    <a:pt x="132886" y="0"/>
                  </a:lnTo>
                  <a:lnTo>
                    <a:pt x="174888" y="6774"/>
                  </a:lnTo>
                  <a:lnTo>
                    <a:pt x="211366" y="25639"/>
                  </a:lnTo>
                  <a:lnTo>
                    <a:pt x="240132" y="54405"/>
                  </a:lnTo>
                  <a:lnTo>
                    <a:pt x="258997" y="90883"/>
                  </a:lnTo>
                  <a:lnTo>
                    <a:pt x="265772" y="132886"/>
                  </a:lnTo>
                  <a:lnTo>
                    <a:pt x="258997" y="174888"/>
                  </a:lnTo>
                  <a:lnTo>
                    <a:pt x="240132" y="211366"/>
                  </a:lnTo>
                  <a:lnTo>
                    <a:pt x="211366" y="240132"/>
                  </a:lnTo>
                  <a:lnTo>
                    <a:pt x="174888" y="258997"/>
                  </a:lnTo>
                  <a:lnTo>
                    <a:pt x="132886" y="265772"/>
                  </a:lnTo>
                  <a:close/>
                </a:path>
              </a:pathLst>
            </a:custGeom>
            <a:solidFill>
              <a:srgbClr val="D6CECA"/>
            </a:solidFill>
          </p:spPr>
          <p:txBody>
            <a:bodyPr wrap="square" lIns="0" tIns="0" rIns="0" bIns="0" rtlCol="0"/>
            <a:lstStyle/>
            <a:p>
              <a:endParaRPr/>
            </a:p>
          </p:txBody>
        </p:sp>
        <p:sp>
          <p:nvSpPr>
            <p:cNvPr id="107" name="object 107"/>
            <p:cNvSpPr/>
            <p:nvPr/>
          </p:nvSpPr>
          <p:spPr>
            <a:xfrm>
              <a:off x="5280772" y="3009584"/>
              <a:ext cx="266065" cy="266065"/>
            </a:xfrm>
            <a:custGeom>
              <a:avLst/>
              <a:gdLst/>
              <a:ahLst/>
              <a:cxnLst/>
              <a:rect l="l" t="t" r="r" b="b"/>
              <a:pathLst>
                <a:path w="266064" h="266064">
                  <a:moveTo>
                    <a:pt x="265772" y="132886"/>
                  </a:moveTo>
                  <a:lnTo>
                    <a:pt x="258997" y="174888"/>
                  </a:lnTo>
                  <a:lnTo>
                    <a:pt x="240132" y="211366"/>
                  </a:lnTo>
                  <a:lnTo>
                    <a:pt x="211366" y="240132"/>
                  </a:lnTo>
                  <a:lnTo>
                    <a:pt x="174888" y="258997"/>
                  </a:lnTo>
                  <a:lnTo>
                    <a:pt x="132886" y="265772"/>
                  </a:lnTo>
                  <a:lnTo>
                    <a:pt x="90883" y="258997"/>
                  </a:lnTo>
                  <a:lnTo>
                    <a:pt x="54405" y="240132"/>
                  </a:lnTo>
                  <a:lnTo>
                    <a:pt x="25639" y="211366"/>
                  </a:lnTo>
                  <a:lnTo>
                    <a:pt x="6774" y="174888"/>
                  </a:lnTo>
                  <a:lnTo>
                    <a:pt x="0" y="132886"/>
                  </a:lnTo>
                  <a:lnTo>
                    <a:pt x="6774" y="90883"/>
                  </a:lnTo>
                  <a:lnTo>
                    <a:pt x="25639" y="54405"/>
                  </a:lnTo>
                  <a:lnTo>
                    <a:pt x="54405" y="25639"/>
                  </a:lnTo>
                  <a:lnTo>
                    <a:pt x="90883" y="6774"/>
                  </a:lnTo>
                  <a:lnTo>
                    <a:pt x="132886" y="0"/>
                  </a:lnTo>
                  <a:lnTo>
                    <a:pt x="174888" y="6774"/>
                  </a:lnTo>
                  <a:lnTo>
                    <a:pt x="211366" y="25639"/>
                  </a:lnTo>
                  <a:lnTo>
                    <a:pt x="240132" y="54405"/>
                  </a:lnTo>
                  <a:lnTo>
                    <a:pt x="258997" y="90883"/>
                  </a:lnTo>
                  <a:lnTo>
                    <a:pt x="265772" y="132886"/>
                  </a:lnTo>
                  <a:close/>
                </a:path>
              </a:pathLst>
            </a:custGeom>
            <a:ln w="9193">
              <a:solidFill>
                <a:srgbClr val="000000"/>
              </a:solidFill>
            </a:ln>
          </p:spPr>
          <p:txBody>
            <a:bodyPr wrap="square" lIns="0" tIns="0" rIns="0" bIns="0" rtlCol="0"/>
            <a:lstStyle/>
            <a:p>
              <a:endParaRPr/>
            </a:p>
          </p:txBody>
        </p:sp>
        <p:sp>
          <p:nvSpPr>
            <p:cNvPr id="108" name="object 108"/>
            <p:cNvSpPr/>
            <p:nvPr/>
          </p:nvSpPr>
          <p:spPr>
            <a:xfrm>
              <a:off x="5094398" y="2672941"/>
              <a:ext cx="551815" cy="551815"/>
            </a:xfrm>
            <a:custGeom>
              <a:avLst/>
              <a:gdLst/>
              <a:ahLst/>
              <a:cxnLst/>
              <a:rect l="l" t="t" r="r" b="b"/>
              <a:pathLst>
                <a:path w="551814" h="551814">
                  <a:moveTo>
                    <a:pt x="275903" y="551806"/>
                  </a:moveTo>
                  <a:lnTo>
                    <a:pt x="226309" y="547360"/>
                  </a:lnTo>
                  <a:lnTo>
                    <a:pt x="179631" y="534544"/>
                  </a:lnTo>
                  <a:lnTo>
                    <a:pt x="136649" y="514137"/>
                  </a:lnTo>
                  <a:lnTo>
                    <a:pt x="98142" y="486917"/>
                  </a:lnTo>
                  <a:lnTo>
                    <a:pt x="64888" y="453663"/>
                  </a:lnTo>
                  <a:lnTo>
                    <a:pt x="37668" y="415156"/>
                  </a:lnTo>
                  <a:lnTo>
                    <a:pt x="17261" y="372174"/>
                  </a:lnTo>
                  <a:lnTo>
                    <a:pt x="4445" y="325496"/>
                  </a:lnTo>
                  <a:lnTo>
                    <a:pt x="0" y="275903"/>
                  </a:lnTo>
                  <a:lnTo>
                    <a:pt x="4445" y="226309"/>
                  </a:lnTo>
                  <a:lnTo>
                    <a:pt x="17261" y="179631"/>
                  </a:lnTo>
                  <a:lnTo>
                    <a:pt x="37668" y="136649"/>
                  </a:lnTo>
                  <a:lnTo>
                    <a:pt x="64888" y="98142"/>
                  </a:lnTo>
                  <a:lnTo>
                    <a:pt x="98142" y="64888"/>
                  </a:lnTo>
                  <a:lnTo>
                    <a:pt x="136649" y="37668"/>
                  </a:lnTo>
                  <a:lnTo>
                    <a:pt x="179631" y="17261"/>
                  </a:lnTo>
                  <a:lnTo>
                    <a:pt x="226309" y="4445"/>
                  </a:lnTo>
                  <a:lnTo>
                    <a:pt x="275903" y="0"/>
                  </a:lnTo>
                  <a:lnTo>
                    <a:pt x="325496" y="4445"/>
                  </a:lnTo>
                  <a:lnTo>
                    <a:pt x="372174" y="17261"/>
                  </a:lnTo>
                  <a:lnTo>
                    <a:pt x="415156" y="37668"/>
                  </a:lnTo>
                  <a:lnTo>
                    <a:pt x="453663" y="64888"/>
                  </a:lnTo>
                  <a:lnTo>
                    <a:pt x="486917" y="98142"/>
                  </a:lnTo>
                  <a:lnTo>
                    <a:pt x="514137" y="136649"/>
                  </a:lnTo>
                  <a:lnTo>
                    <a:pt x="534544" y="179631"/>
                  </a:lnTo>
                  <a:lnTo>
                    <a:pt x="547360" y="226309"/>
                  </a:lnTo>
                  <a:lnTo>
                    <a:pt x="551806" y="275903"/>
                  </a:lnTo>
                  <a:lnTo>
                    <a:pt x="547360" y="325496"/>
                  </a:lnTo>
                  <a:lnTo>
                    <a:pt x="534544" y="372174"/>
                  </a:lnTo>
                  <a:lnTo>
                    <a:pt x="514137" y="415156"/>
                  </a:lnTo>
                  <a:lnTo>
                    <a:pt x="486917" y="453663"/>
                  </a:lnTo>
                  <a:lnTo>
                    <a:pt x="453663" y="486917"/>
                  </a:lnTo>
                  <a:lnTo>
                    <a:pt x="415156" y="514137"/>
                  </a:lnTo>
                  <a:lnTo>
                    <a:pt x="372174" y="534544"/>
                  </a:lnTo>
                  <a:lnTo>
                    <a:pt x="325496" y="547360"/>
                  </a:lnTo>
                  <a:lnTo>
                    <a:pt x="275903" y="551806"/>
                  </a:lnTo>
                  <a:close/>
                </a:path>
              </a:pathLst>
            </a:custGeom>
            <a:solidFill>
              <a:srgbClr val="685E5C"/>
            </a:solidFill>
          </p:spPr>
          <p:txBody>
            <a:bodyPr wrap="square" lIns="0" tIns="0" rIns="0" bIns="0" rtlCol="0"/>
            <a:lstStyle/>
            <a:p>
              <a:endParaRPr/>
            </a:p>
          </p:txBody>
        </p:sp>
        <p:sp>
          <p:nvSpPr>
            <p:cNvPr id="109" name="object 109"/>
            <p:cNvSpPr/>
            <p:nvPr/>
          </p:nvSpPr>
          <p:spPr>
            <a:xfrm>
              <a:off x="5094398" y="2672942"/>
              <a:ext cx="551815" cy="551815"/>
            </a:xfrm>
            <a:custGeom>
              <a:avLst/>
              <a:gdLst/>
              <a:ahLst/>
              <a:cxnLst/>
              <a:rect l="l" t="t" r="r" b="b"/>
              <a:pathLst>
                <a:path w="551814" h="551814">
                  <a:moveTo>
                    <a:pt x="551806" y="275903"/>
                  </a:moveTo>
                  <a:lnTo>
                    <a:pt x="547360" y="325497"/>
                  </a:lnTo>
                  <a:lnTo>
                    <a:pt x="534544" y="372174"/>
                  </a:lnTo>
                  <a:lnTo>
                    <a:pt x="514137" y="415156"/>
                  </a:lnTo>
                  <a:lnTo>
                    <a:pt x="486917" y="453663"/>
                  </a:lnTo>
                  <a:lnTo>
                    <a:pt x="453663" y="486917"/>
                  </a:lnTo>
                  <a:lnTo>
                    <a:pt x="415156" y="514137"/>
                  </a:lnTo>
                  <a:lnTo>
                    <a:pt x="372174" y="534544"/>
                  </a:lnTo>
                  <a:lnTo>
                    <a:pt x="325497" y="547360"/>
                  </a:lnTo>
                  <a:lnTo>
                    <a:pt x="275903" y="551806"/>
                  </a:lnTo>
                  <a:lnTo>
                    <a:pt x="226309" y="547360"/>
                  </a:lnTo>
                  <a:lnTo>
                    <a:pt x="179631" y="534544"/>
                  </a:lnTo>
                  <a:lnTo>
                    <a:pt x="136649" y="514137"/>
                  </a:lnTo>
                  <a:lnTo>
                    <a:pt x="98142" y="486917"/>
                  </a:lnTo>
                  <a:lnTo>
                    <a:pt x="64888" y="453663"/>
                  </a:lnTo>
                  <a:lnTo>
                    <a:pt x="37668" y="415156"/>
                  </a:lnTo>
                  <a:lnTo>
                    <a:pt x="17261" y="372174"/>
                  </a:lnTo>
                  <a:lnTo>
                    <a:pt x="4445" y="325497"/>
                  </a:lnTo>
                  <a:lnTo>
                    <a:pt x="0" y="275903"/>
                  </a:lnTo>
                  <a:lnTo>
                    <a:pt x="4445" y="226309"/>
                  </a:lnTo>
                  <a:lnTo>
                    <a:pt x="17261" y="179631"/>
                  </a:lnTo>
                  <a:lnTo>
                    <a:pt x="37668" y="136649"/>
                  </a:lnTo>
                  <a:lnTo>
                    <a:pt x="64888" y="98142"/>
                  </a:lnTo>
                  <a:lnTo>
                    <a:pt x="98142" y="64888"/>
                  </a:lnTo>
                  <a:lnTo>
                    <a:pt x="136649" y="37668"/>
                  </a:lnTo>
                  <a:lnTo>
                    <a:pt x="179631" y="17261"/>
                  </a:lnTo>
                  <a:lnTo>
                    <a:pt x="226309" y="4445"/>
                  </a:lnTo>
                  <a:lnTo>
                    <a:pt x="275903" y="0"/>
                  </a:lnTo>
                  <a:lnTo>
                    <a:pt x="325497" y="4445"/>
                  </a:lnTo>
                  <a:lnTo>
                    <a:pt x="372174" y="17261"/>
                  </a:lnTo>
                  <a:lnTo>
                    <a:pt x="415156" y="37668"/>
                  </a:lnTo>
                  <a:lnTo>
                    <a:pt x="453663" y="64888"/>
                  </a:lnTo>
                  <a:lnTo>
                    <a:pt x="486917" y="98142"/>
                  </a:lnTo>
                  <a:lnTo>
                    <a:pt x="514137" y="136649"/>
                  </a:lnTo>
                  <a:lnTo>
                    <a:pt x="534544" y="179631"/>
                  </a:lnTo>
                  <a:lnTo>
                    <a:pt x="547360" y="226309"/>
                  </a:lnTo>
                  <a:lnTo>
                    <a:pt x="551806" y="275903"/>
                  </a:lnTo>
                  <a:close/>
                </a:path>
              </a:pathLst>
            </a:custGeom>
            <a:ln w="9193">
              <a:solidFill>
                <a:srgbClr val="000000"/>
              </a:solidFill>
            </a:ln>
          </p:spPr>
          <p:txBody>
            <a:bodyPr wrap="square" lIns="0" tIns="0" rIns="0" bIns="0" rtlCol="0"/>
            <a:lstStyle/>
            <a:p>
              <a:endParaRPr/>
            </a:p>
          </p:txBody>
        </p:sp>
        <p:sp>
          <p:nvSpPr>
            <p:cNvPr id="110" name="object 110"/>
            <p:cNvSpPr/>
            <p:nvPr/>
          </p:nvSpPr>
          <p:spPr>
            <a:xfrm>
              <a:off x="4837909" y="2430654"/>
              <a:ext cx="318135" cy="318135"/>
            </a:xfrm>
            <a:custGeom>
              <a:avLst/>
              <a:gdLst/>
              <a:ahLst/>
              <a:cxnLst/>
              <a:rect l="l" t="t" r="r" b="b"/>
              <a:pathLst>
                <a:path w="318135" h="318135">
                  <a:moveTo>
                    <a:pt x="158988" y="317977"/>
                  </a:moveTo>
                  <a:lnTo>
                    <a:pt x="108736" y="309872"/>
                  </a:lnTo>
                  <a:lnTo>
                    <a:pt x="65092" y="287302"/>
                  </a:lnTo>
                  <a:lnTo>
                    <a:pt x="30675" y="252885"/>
                  </a:lnTo>
                  <a:lnTo>
                    <a:pt x="8105" y="209241"/>
                  </a:lnTo>
                  <a:lnTo>
                    <a:pt x="0" y="158988"/>
                  </a:lnTo>
                  <a:lnTo>
                    <a:pt x="8105" y="108736"/>
                  </a:lnTo>
                  <a:lnTo>
                    <a:pt x="30675" y="65092"/>
                  </a:lnTo>
                  <a:lnTo>
                    <a:pt x="65092" y="30675"/>
                  </a:lnTo>
                  <a:lnTo>
                    <a:pt x="108736" y="8105"/>
                  </a:lnTo>
                  <a:lnTo>
                    <a:pt x="158988" y="0"/>
                  </a:lnTo>
                  <a:lnTo>
                    <a:pt x="209241" y="8105"/>
                  </a:lnTo>
                  <a:lnTo>
                    <a:pt x="252885" y="30675"/>
                  </a:lnTo>
                  <a:lnTo>
                    <a:pt x="287302" y="65092"/>
                  </a:lnTo>
                  <a:lnTo>
                    <a:pt x="309872" y="108736"/>
                  </a:lnTo>
                  <a:lnTo>
                    <a:pt x="317977" y="158988"/>
                  </a:lnTo>
                  <a:lnTo>
                    <a:pt x="309872" y="209241"/>
                  </a:lnTo>
                  <a:lnTo>
                    <a:pt x="287302" y="252885"/>
                  </a:lnTo>
                  <a:lnTo>
                    <a:pt x="252885" y="287302"/>
                  </a:lnTo>
                  <a:lnTo>
                    <a:pt x="209241" y="309872"/>
                  </a:lnTo>
                  <a:lnTo>
                    <a:pt x="158988" y="317977"/>
                  </a:lnTo>
                  <a:close/>
                </a:path>
              </a:pathLst>
            </a:custGeom>
            <a:solidFill>
              <a:srgbClr val="C7BEBA"/>
            </a:solidFill>
          </p:spPr>
          <p:txBody>
            <a:bodyPr wrap="square" lIns="0" tIns="0" rIns="0" bIns="0" rtlCol="0"/>
            <a:lstStyle/>
            <a:p>
              <a:endParaRPr/>
            </a:p>
          </p:txBody>
        </p:sp>
        <p:sp>
          <p:nvSpPr>
            <p:cNvPr id="111" name="object 111"/>
            <p:cNvSpPr/>
            <p:nvPr/>
          </p:nvSpPr>
          <p:spPr>
            <a:xfrm>
              <a:off x="4837909" y="2430654"/>
              <a:ext cx="318135" cy="318135"/>
            </a:xfrm>
            <a:custGeom>
              <a:avLst/>
              <a:gdLst/>
              <a:ahLst/>
              <a:cxnLst/>
              <a:rect l="l" t="t" r="r" b="b"/>
              <a:pathLst>
                <a:path w="318135" h="318135">
                  <a:moveTo>
                    <a:pt x="317977" y="158988"/>
                  </a:moveTo>
                  <a:lnTo>
                    <a:pt x="309872" y="209241"/>
                  </a:lnTo>
                  <a:lnTo>
                    <a:pt x="287302" y="252885"/>
                  </a:lnTo>
                  <a:lnTo>
                    <a:pt x="252885" y="287302"/>
                  </a:lnTo>
                  <a:lnTo>
                    <a:pt x="209241" y="309872"/>
                  </a:lnTo>
                  <a:lnTo>
                    <a:pt x="158988" y="317977"/>
                  </a:lnTo>
                  <a:lnTo>
                    <a:pt x="108736" y="309872"/>
                  </a:lnTo>
                  <a:lnTo>
                    <a:pt x="65092" y="287302"/>
                  </a:lnTo>
                  <a:lnTo>
                    <a:pt x="30675" y="252885"/>
                  </a:lnTo>
                  <a:lnTo>
                    <a:pt x="8105" y="209241"/>
                  </a:lnTo>
                  <a:lnTo>
                    <a:pt x="0" y="158988"/>
                  </a:lnTo>
                  <a:lnTo>
                    <a:pt x="8105" y="108736"/>
                  </a:lnTo>
                  <a:lnTo>
                    <a:pt x="30675" y="65092"/>
                  </a:lnTo>
                  <a:lnTo>
                    <a:pt x="65092" y="30675"/>
                  </a:lnTo>
                  <a:lnTo>
                    <a:pt x="108736" y="8105"/>
                  </a:lnTo>
                  <a:lnTo>
                    <a:pt x="158988" y="0"/>
                  </a:lnTo>
                  <a:lnTo>
                    <a:pt x="209241" y="8105"/>
                  </a:lnTo>
                  <a:lnTo>
                    <a:pt x="252885" y="30675"/>
                  </a:lnTo>
                  <a:lnTo>
                    <a:pt x="287302" y="65092"/>
                  </a:lnTo>
                  <a:lnTo>
                    <a:pt x="309872" y="108736"/>
                  </a:lnTo>
                  <a:lnTo>
                    <a:pt x="317977" y="158988"/>
                  </a:lnTo>
                  <a:close/>
                </a:path>
              </a:pathLst>
            </a:custGeom>
            <a:ln w="9193">
              <a:solidFill>
                <a:srgbClr val="000000"/>
              </a:solidFill>
            </a:ln>
          </p:spPr>
          <p:txBody>
            <a:bodyPr wrap="square" lIns="0" tIns="0" rIns="0" bIns="0" rtlCol="0"/>
            <a:lstStyle/>
            <a:p>
              <a:endParaRPr/>
            </a:p>
          </p:txBody>
        </p:sp>
        <p:sp>
          <p:nvSpPr>
            <p:cNvPr id="112" name="object 112"/>
            <p:cNvSpPr/>
            <p:nvPr/>
          </p:nvSpPr>
          <p:spPr>
            <a:xfrm>
              <a:off x="4281951" y="2948083"/>
              <a:ext cx="317500" cy="317500"/>
            </a:xfrm>
            <a:custGeom>
              <a:avLst/>
              <a:gdLst/>
              <a:ahLst/>
              <a:cxnLst/>
              <a:rect l="l" t="t" r="r" b="b"/>
              <a:pathLst>
                <a:path w="317500" h="317500">
                  <a:moveTo>
                    <a:pt x="158574" y="317149"/>
                  </a:moveTo>
                  <a:lnTo>
                    <a:pt x="108452" y="309065"/>
                  </a:lnTo>
                  <a:lnTo>
                    <a:pt x="64922" y="286554"/>
                  </a:lnTo>
                  <a:lnTo>
                    <a:pt x="30595" y="252227"/>
                  </a:lnTo>
                  <a:lnTo>
                    <a:pt x="8084" y="208696"/>
                  </a:lnTo>
                  <a:lnTo>
                    <a:pt x="0" y="158574"/>
                  </a:lnTo>
                  <a:lnTo>
                    <a:pt x="8084" y="108452"/>
                  </a:lnTo>
                  <a:lnTo>
                    <a:pt x="30595" y="64922"/>
                  </a:lnTo>
                  <a:lnTo>
                    <a:pt x="64922" y="30595"/>
                  </a:lnTo>
                  <a:lnTo>
                    <a:pt x="108452" y="8084"/>
                  </a:lnTo>
                  <a:lnTo>
                    <a:pt x="158574" y="0"/>
                  </a:lnTo>
                  <a:lnTo>
                    <a:pt x="208696" y="8084"/>
                  </a:lnTo>
                  <a:lnTo>
                    <a:pt x="252227" y="30595"/>
                  </a:lnTo>
                  <a:lnTo>
                    <a:pt x="286554" y="64922"/>
                  </a:lnTo>
                  <a:lnTo>
                    <a:pt x="309065" y="108452"/>
                  </a:lnTo>
                  <a:lnTo>
                    <a:pt x="317149" y="158574"/>
                  </a:lnTo>
                  <a:lnTo>
                    <a:pt x="309065" y="208696"/>
                  </a:lnTo>
                  <a:lnTo>
                    <a:pt x="286554" y="252227"/>
                  </a:lnTo>
                  <a:lnTo>
                    <a:pt x="252227" y="286554"/>
                  </a:lnTo>
                  <a:lnTo>
                    <a:pt x="208696" y="309065"/>
                  </a:lnTo>
                  <a:lnTo>
                    <a:pt x="158574" y="317149"/>
                  </a:lnTo>
                  <a:close/>
                </a:path>
              </a:pathLst>
            </a:custGeom>
            <a:solidFill>
              <a:srgbClr val="C7BEBA"/>
            </a:solidFill>
          </p:spPr>
          <p:txBody>
            <a:bodyPr wrap="square" lIns="0" tIns="0" rIns="0" bIns="0" rtlCol="0"/>
            <a:lstStyle/>
            <a:p>
              <a:endParaRPr/>
            </a:p>
          </p:txBody>
        </p:sp>
        <p:sp>
          <p:nvSpPr>
            <p:cNvPr id="113" name="object 113"/>
            <p:cNvSpPr/>
            <p:nvPr/>
          </p:nvSpPr>
          <p:spPr>
            <a:xfrm>
              <a:off x="4281952" y="2948083"/>
              <a:ext cx="317500" cy="317500"/>
            </a:xfrm>
            <a:custGeom>
              <a:avLst/>
              <a:gdLst/>
              <a:ahLst/>
              <a:cxnLst/>
              <a:rect l="l" t="t" r="r" b="b"/>
              <a:pathLst>
                <a:path w="317500" h="317500">
                  <a:moveTo>
                    <a:pt x="317149" y="158574"/>
                  </a:moveTo>
                  <a:lnTo>
                    <a:pt x="309065" y="208696"/>
                  </a:lnTo>
                  <a:lnTo>
                    <a:pt x="286554" y="252227"/>
                  </a:lnTo>
                  <a:lnTo>
                    <a:pt x="252227" y="286554"/>
                  </a:lnTo>
                  <a:lnTo>
                    <a:pt x="208696" y="309065"/>
                  </a:lnTo>
                  <a:lnTo>
                    <a:pt x="158574" y="317149"/>
                  </a:lnTo>
                  <a:lnTo>
                    <a:pt x="108452" y="309065"/>
                  </a:lnTo>
                  <a:lnTo>
                    <a:pt x="64922" y="286554"/>
                  </a:lnTo>
                  <a:lnTo>
                    <a:pt x="30595" y="252227"/>
                  </a:lnTo>
                  <a:lnTo>
                    <a:pt x="8084" y="208696"/>
                  </a:lnTo>
                  <a:lnTo>
                    <a:pt x="0" y="158574"/>
                  </a:lnTo>
                  <a:lnTo>
                    <a:pt x="8084" y="108452"/>
                  </a:lnTo>
                  <a:lnTo>
                    <a:pt x="30595" y="64922"/>
                  </a:lnTo>
                  <a:lnTo>
                    <a:pt x="64922" y="30595"/>
                  </a:lnTo>
                  <a:lnTo>
                    <a:pt x="108452" y="8084"/>
                  </a:lnTo>
                  <a:lnTo>
                    <a:pt x="158574" y="0"/>
                  </a:lnTo>
                  <a:lnTo>
                    <a:pt x="208696" y="8084"/>
                  </a:lnTo>
                  <a:lnTo>
                    <a:pt x="252227" y="30595"/>
                  </a:lnTo>
                  <a:lnTo>
                    <a:pt x="286554" y="64922"/>
                  </a:lnTo>
                  <a:lnTo>
                    <a:pt x="309065" y="108452"/>
                  </a:lnTo>
                  <a:lnTo>
                    <a:pt x="317149" y="158574"/>
                  </a:lnTo>
                  <a:close/>
                </a:path>
              </a:pathLst>
            </a:custGeom>
            <a:ln w="9193">
              <a:solidFill>
                <a:srgbClr val="000000"/>
              </a:solidFill>
            </a:ln>
          </p:spPr>
          <p:txBody>
            <a:bodyPr wrap="square" lIns="0" tIns="0" rIns="0" bIns="0" rtlCol="0"/>
            <a:lstStyle/>
            <a:p>
              <a:endParaRPr/>
            </a:p>
          </p:txBody>
        </p:sp>
        <p:sp>
          <p:nvSpPr>
            <p:cNvPr id="114" name="object 114"/>
            <p:cNvSpPr/>
            <p:nvPr/>
          </p:nvSpPr>
          <p:spPr>
            <a:xfrm>
              <a:off x="4261899" y="2745266"/>
              <a:ext cx="341630" cy="341630"/>
            </a:xfrm>
            <a:custGeom>
              <a:avLst/>
              <a:gdLst/>
              <a:ahLst/>
              <a:cxnLst/>
              <a:rect l="l" t="t" r="r" b="b"/>
              <a:pathLst>
                <a:path w="341629" h="341630">
                  <a:moveTo>
                    <a:pt x="170581" y="341163"/>
                  </a:moveTo>
                  <a:lnTo>
                    <a:pt x="125234" y="335070"/>
                  </a:lnTo>
                  <a:lnTo>
                    <a:pt x="84485" y="317874"/>
                  </a:lnTo>
                  <a:lnTo>
                    <a:pt x="49962" y="291201"/>
                  </a:lnTo>
                  <a:lnTo>
                    <a:pt x="23289" y="256677"/>
                  </a:lnTo>
                  <a:lnTo>
                    <a:pt x="6093" y="215929"/>
                  </a:lnTo>
                  <a:lnTo>
                    <a:pt x="0" y="170581"/>
                  </a:lnTo>
                  <a:lnTo>
                    <a:pt x="6093" y="125234"/>
                  </a:lnTo>
                  <a:lnTo>
                    <a:pt x="23289" y="84485"/>
                  </a:lnTo>
                  <a:lnTo>
                    <a:pt x="49962" y="49962"/>
                  </a:lnTo>
                  <a:lnTo>
                    <a:pt x="84485" y="23289"/>
                  </a:lnTo>
                  <a:lnTo>
                    <a:pt x="125234" y="6093"/>
                  </a:lnTo>
                  <a:lnTo>
                    <a:pt x="170581" y="0"/>
                  </a:lnTo>
                  <a:lnTo>
                    <a:pt x="215929" y="6093"/>
                  </a:lnTo>
                  <a:lnTo>
                    <a:pt x="256677" y="23289"/>
                  </a:lnTo>
                  <a:lnTo>
                    <a:pt x="291201" y="49962"/>
                  </a:lnTo>
                  <a:lnTo>
                    <a:pt x="317874" y="84485"/>
                  </a:lnTo>
                  <a:lnTo>
                    <a:pt x="335070" y="125234"/>
                  </a:lnTo>
                  <a:lnTo>
                    <a:pt x="341163" y="170581"/>
                  </a:lnTo>
                  <a:lnTo>
                    <a:pt x="335070" y="215929"/>
                  </a:lnTo>
                  <a:lnTo>
                    <a:pt x="317874" y="256677"/>
                  </a:lnTo>
                  <a:lnTo>
                    <a:pt x="291201" y="291201"/>
                  </a:lnTo>
                  <a:lnTo>
                    <a:pt x="256677" y="317874"/>
                  </a:lnTo>
                  <a:lnTo>
                    <a:pt x="215929" y="335070"/>
                  </a:lnTo>
                  <a:lnTo>
                    <a:pt x="170581" y="341163"/>
                  </a:lnTo>
                  <a:close/>
                </a:path>
              </a:pathLst>
            </a:custGeom>
            <a:solidFill>
              <a:srgbClr val="BFB7B3"/>
            </a:solidFill>
          </p:spPr>
          <p:txBody>
            <a:bodyPr wrap="square" lIns="0" tIns="0" rIns="0" bIns="0" rtlCol="0"/>
            <a:lstStyle/>
            <a:p>
              <a:endParaRPr/>
            </a:p>
          </p:txBody>
        </p:sp>
        <p:sp>
          <p:nvSpPr>
            <p:cNvPr id="115" name="object 115"/>
            <p:cNvSpPr/>
            <p:nvPr/>
          </p:nvSpPr>
          <p:spPr>
            <a:xfrm>
              <a:off x="4261900" y="2745266"/>
              <a:ext cx="341630" cy="341630"/>
            </a:xfrm>
            <a:custGeom>
              <a:avLst/>
              <a:gdLst/>
              <a:ahLst/>
              <a:cxnLst/>
              <a:rect l="l" t="t" r="r" b="b"/>
              <a:pathLst>
                <a:path w="341629" h="341630">
                  <a:moveTo>
                    <a:pt x="341163" y="170581"/>
                  </a:moveTo>
                  <a:lnTo>
                    <a:pt x="335070" y="215929"/>
                  </a:lnTo>
                  <a:lnTo>
                    <a:pt x="317874" y="256677"/>
                  </a:lnTo>
                  <a:lnTo>
                    <a:pt x="291201" y="291201"/>
                  </a:lnTo>
                  <a:lnTo>
                    <a:pt x="256677" y="317874"/>
                  </a:lnTo>
                  <a:lnTo>
                    <a:pt x="215929" y="335070"/>
                  </a:lnTo>
                  <a:lnTo>
                    <a:pt x="170581" y="341163"/>
                  </a:lnTo>
                  <a:lnTo>
                    <a:pt x="125234" y="335070"/>
                  </a:lnTo>
                  <a:lnTo>
                    <a:pt x="84485" y="317874"/>
                  </a:lnTo>
                  <a:lnTo>
                    <a:pt x="49962" y="291201"/>
                  </a:lnTo>
                  <a:lnTo>
                    <a:pt x="23289" y="256677"/>
                  </a:lnTo>
                  <a:lnTo>
                    <a:pt x="6093" y="215929"/>
                  </a:lnTo>
                  <a:lnTo>
                    <a:pt x="0" y="170581"/>
                  </a:lnTo>
                  <a:lnTo>
                    <a:pt x="6093" y="125234"/>
                  </a:lnTo>
                  <a:lnTo>
                    <a:pt x="23289" y="84485"/>
                  </a:lnTo>
                  <a:lnTo>
                    <a:pt x="49962" y="49962"/>
                  </a:lnTo>
                  <a:lnTo>
                    <a:pt x="84485" y="23289"/>
                  </a:lnTo>
                  <a:lnTo>
                    <a:pt x="125234" y="6093"/>
                  </a:lnTo>
                  <a:lnTo>
                    <a:pt x="170581" y="0"/>
                  </a:lnTo>
                  <a:lnTo>
                    <a:pt x="215929" y="6093"/>
                  </a:lnTo>
                  <a:lnTo>
                    <a:pt x="256677" y="23289"/>
                  </a:lnTo>
                  <a:lnTo>
                    <a:pt x="291201" y="49962"/>
                  </a:lnTo>
                  <a:lnTo>
                    <a:pt x="317874" y="84485"/>
                  </a:lnTo>
                  <a:lnTo>
                    <a:pt x="335070" y="125234"/>
                  </a:lnTo>
                  <a:lnTo>
                    <a:pt x="341163" y="170581"/>
                  </a:lnTo>
                  <a:close/>
                </a:path>
              </a:pathLst>
            </a:custGeom>
            <a:ln w="9193">
              <a:solidFill>
                <a:srgbClr val="000000"/>
              </a:solidFill>
            </a:ln>
          </p:spPr>
          <p:txBody>
            <a:bodyPr wrap="square" lIns="0" tIns="0" rIns="0" bIns="0" rtlCol="0"/>
            <a:lstStyle/>
            <a:p>
              <a:endParaRPr/>
            </a:p>
          </p:txBody>
        </p:sp>
      </p:grpSp>
      <p:sp>
        <p:nvSpPr>
          <p:cNvPr id="116" name="object 116"/>
          <p:cNvSpPr txBox="1"/>
          <p:nvPr/>
        </p:nvSpPr>
        <p:spPr>
          <a:xfrm>
            <a:off x="15690930" y="4777714"/>
            <a:ext cx="531495" cy="246379"/>
          </a:xfrm>
          <a:prstGeom prst="rect">
            <a:avLst/>
          </a:prstGeom>
        </p:spPr>
        <p:txBody>
          <a:bodyPr vert="horz" wrap="square" lIns="0" tIns="12065" rIns="0" bIns="0" rtlCol="0">
            <a:spAutoFit/>
          </a:bodyPr>
          <a:lstStyle/>
          <a:p>
            <a:pPr marL="12700">
              <a:lnSpc>
                <a:spcPct val="100000"/>
              </a:lnSpc>
              <a:spcBef>
                <a:spcPts val="95"/>
              </a:spcBef>
            </a:pPr>
            <a:r>
              <a:rPr sz="1450" b="1" spc="-80" dirty="0">
                <a:solidFill>
                  <a:srgbClr val="333333"/>
                </a:solidFill>
                <a:latin typeface="Arial"/>
                <a:cs typeface="Arial"/>
              </a:rPr>
              <a:t>P</a:t>
            </a:r>
            <a:r>
              <a:rPr sz="1450" b="1" spc="50" dirty="0">
                <a:solidFill>
                  <a:srgbClr val="333333"/>
                </a:solidFill>
                <a:latin typeface="Arial"/>
                <a:cs typeface="Arial"/>
              </a:rPr>
              <a:t>r</a:t>
            </a:r>
            <a:r>
              <a:rPr sz="1450" b="1" spc="-55" dirty="0">
                <a:solidFill>
                  <a:srgbClr val="333333"/>
                </a:solidFill>
                <a:latin typeface="Arial"/>
                <a:cs typeface="Arial"/>
              </a:rPr>
              <a:t>o</a:t>
            </a:r>
            <a:r>
              <a:rPr sz="1450" b="1" spc="105" dirty="0">
                <a:solidFill>
                  <a:srgbClr val="333333"/>
                </a:solidFill>
                <a:latin typeface="Arial"/>
                <a:cs typeface="Arial"/>
              </a:rPr>
              <a:t>ﬁ</a:t>
            </a:r>
            <a:r>
              <a:rPr sz="1450" b="1" spc="145" dirty="0">
                <a:solidFill>
                  <a:srgbClr val="333333"/>
                </a:solidFill>
                <a:latin typeface="Arial"/>
                <a:cs typeface="Arial"/>
              </a:rPr>
              <a:t>t</a:t>
            </a:r>
            <a:endParaRPr sz="1450">
              <a:latin typeface="Arial"/>
              <a:cs typeface="Arial"/>
            </a:endParaRPr>
          </a:p>
        </p:txBody>
      </p:sp>
      <p:sp>
        <p:nvSpPr>
          <p:cNvPr id="117" name="object 117"/>
          <p:cNvSpPr txBox="1"/>
          <p:nvPr/>
        </p:nvSpPr>
        <p:spPr>
          <a:xfrm>
            <a:off x="3071146" y="3604395"/>
            <a:ext cx="551815" cy="165735"/>
          </a:xfrm>
          <a:prstGeom prst="rect">
            <a:avLst/>
          </a:prstGeom>
          <a:solidFill>
            <a:srgbClr val="EFEFEF"/>
          </a:solidFill>
        </p:spPr>
        <p:txBody>
          <a:bodyPr vert="horz" wrap="square" lIns="0" tIns="20320" rIns="0" bIns="0" rtlCol="0">
            <a:spAutoFit/>
          </a:bodyPr>
          <a:lstStyle/>
          <a:p>
            <a:pPr marL="8890">
              <a:lnSpc>
                <a:spcPct val="100000"/>
              </a:lnSpc>
              <a:spcBef>
                <a:spcPts val="160"/>
              </a:spcBef>
            </a:pPr>
            <a:r>
              <a:rPr sz="850" spc="-35" dirty="0">
                <a:latin typeface="Verdana"/>
                <a:cs typeface="Verdana"/>
              </a:rPr>
              <a:t>4,479,034</a:t>
            </a:r>
            <a:endParaRPr sz="850">
              <a:latin typeface="Verdana"/>
              <a:cs typeface="Verdana"/>
            </a:endParaRPr>
          </a:p>
        </p:txBody>
      </p:sp>
      <p:sp>
        <p:nvSpPr>
          <p:cNvPr id="118" name="object 118"/>
          <p:cNvSpPr txBox="1"/>
          <p:nvPr/>
        </p:nvSpPr>
        <p:spPr>
          <a:xfrm>
            <a:off x="5617869" y="3466486"/>
            <a:ext cx="551815" cy="165735"/>
          </a:xfrm>
          <a:prstGeom prst="rect">
            <a:avLst/>
          </a:prstGeom>
          <a:solidFill>
            <a:srgbClr val="EFEFEF"/>
          </a:solidFill>
        </p:spPr>
        <p:txBody>
          <a:bodyPr vert="horz" wrap="square" lIns="0" tIns="20320" rIns="0" bIns="0" rtlCol="0">
            <a:spAutoFit/>
          </a:bodyPr>
          <a:lstStyle/>
          <a:p>
            <a:pPr marL="8890">
              <a:lnSpc>
                <a:spcPct val="100000"/>
              </a:lnSpc>
              <a:spcBef>
                <a:spcPts val="160"/>
              </a:spcBef>
            </a:pPr>
            <a:r>
              <a:rPr sz="850" spc="-35" dirty="0">
                <a:latin typeface="Verdana"/>
                <a:cs typeface="Verdana"/>
              </a:rPr>
              <a:t>6,481,066</a:t>
            </a:r>
            <a:endParaRPr sz="850">
              <a:latin typeface="Verdana"/>
              <a:cs typeface="Verdana"/>
            </a:endParaRPr>
          </a:p>
        </p:txBody>
      </p:sp>
      <p:sp>
        <p:nvSpPr>
          <p:cNvPr id="119" name="object 119"/>
          <p:cNvSpPr txBox="1"/>
          <p:nvPr/>
        </p:nvSpPr>
        <p:spPr>
          <a:xfrm>
            <a:off x="2813715" y="2804521"/>
            <a:ext cx="551815" cy="165735"/>
          </a:xfrm>
          <a:prstGeom prst="rect">
            <a:avLst/>
          </a:prstGeom>
          <a:solidFill>
            <a:srgbClr val="EFEFEF"/>
          </a:solidFill>
        </p:spPr>
        <p:txBody>
          <a:bodyPr vert="horz" wrap="square" lIns="0" tIns="20320" rIns="0" bIns="0" rtlCol="0">
            <a:spAutoFit/>
          </a:bodyPr>
          <a:lstStyle/>
          <a:p>
            <a:pPr marL="8890">
              <a:lnSpc>
                <a:spcPct val="100000"/>
              </a:lnSpc>
              <a:spcBef>
                <a:spcPts val="160"/>
              </a:spcBef>
            </a:pPr>
            <a:r>
              <a:rPr sz="850" spc="-35" dirty="0">
                <a:latin typeface="Verdana"/>
                <a:cs typeface="Verdana"/>
              </a:rPr>
              <a:t>4,679,614</a:t>
            </a:r>
            <a:endParaRPr sz="850">
              <a:latin typeface="Verdana"/>
              <a:cs typeface="Verdana"/>
            </a:endParaRPr>
          </a:p>
        </p:txBody>
      </p:sp>
      <p:sp>
        <p:nvSpPr>
          <p:cNvPr id="120" name="object 120"/>
          <p:cNvSpPr/>
          <p:nvPr/>
        </p:nvSpPr>
        <p:spPr>
          <a:xfrm>
            <a:off x="735883" y="1388653"/>
            <a:ext cx="8430895" cy="3126105"/>
          </a:xfrm>
          <a:custGeom>
            <a:avLst/>
            <a:gdLst/>
            <a:ahLst/>
            <a:cxnLst/>
            <a:rect l="l" t="t" r="r" b="b"/>
            <a:pathLst>
              <a:path w="8430895" h="3126104">
                <a:moveTo>
                  <a:pt x="0" y="0"/>
                </a:moveTo>
                <a:lnTo>
                  <a:pt x="0" y="3125942"/>
                </a:lnTo>
              </a:path>
              <a:path w="8430895" h="3126104">
                <a:moveTo>
                  <a:pt x="8430850" y="0"/>
                </a:moveTo>
                <a:lnTo>
                  <a:pt x="8430850" y="3125942"/>
                </a:lnTo>
              </a:path>
              <a:path w="8430895" h="3126104">
                <a:moveTo>
                  <a:pt x="0" y="0"/>
                </a:moveTo>
                <a:lnTo>
                  <a:pt x="8430850" y="0"/>
                </a:lnTo>
              </a:path>
              <a:path w="8430895" h="3126104">
                <a:moveTo>
                  <a:pt x="0" y="3125942"/>
                </a:moveTo>
                <a:lnTo>
                  <a:pt x="8430850" y="3125942"/>
                </a:lnTo>
              </a:path>
            </a:pathLst>
          </a:custGeom>
          <a:ln w="9193">
            <a:solidFill>
              <a:srgbClr val="E5E5E5"/>
            </a:solidFill>
          </a:ln>
        </p:spPr>
        <p:txBody>
          <a:bodyPr wrap="square" lIns="0" tIns="0" rIns="0" bIns="0" rtlCol="0"/>
          <a:lstStyle/>
          <a:p>
            <a:endParaRPr/>
          </a:p>
        </p:txBody>
      </p:sp>
      <p:sp>
        <p:nvSpPr>
          <p:cNvPr id="121" name="object 121"/>
          <p:cNvSpPr txBox="1"/>
          <p:nvPr/>
        </p:nvSpPr>
        <p:spPr>
          <a:xfrm>
            <a:off x="772659" y="4349105"/>
            <a:ext cx="1631950" cy="138430"/>
          </a:xfrm>
          <a:prstGeom prst="rect">
            <a:avLst/>
          </a:prstGeom>
          <a:solidFill>
            <a:srgbClr val="F9F9F9"/>
          </a:solidFill>
        </p:spPr>
        <p:txBody>
          <a:bodyPr vert="horz" wrap="square" lIns="0" tIns="8255" rIns="0" bIns="0" rtlCol="0">
            <a:spAutoFit/>
          </a:bodyPr>
          <a:lstStyle/>
          <a:p>
            <a:pPr marL="36195">
              <a:lnSpc>
                <a:spcPct val="100000"/>
              </a:lnSpc>
              <a:spcBef>
                <a:spcPts val="65"/>
              </a:spcBef>
            </a:pPr>
            <a:r>
              <a:rPr sz="800" spc="-5" dirty="0">
                <a:solidFill>
                  <a:srgbClr val="666666"/>
                </a:solidFill>
                <a:latin typeface="Arial MT"/>
                <a:cs typeface="Arial MT"/>
              </a:rPr>
              <a:t>©</a:t>
            </a:r>
            <a:r>
              <a:rPr sz="800" spc="-10" dirty="0">
                <a:solidFill>
                  <a:srgbClr val="666666"/>
                </a:solidFill>
                <a:latin typeface="Arial MT"/>
                <a:cs typeface="Arial MT"/>
              </a:rPr>
              <a:t> 2023</a:t>
            </a:r>
            <a:r>
              <a:rPr sz="800" spc="-5" dirty="0">
                <a:solidFill>
                  <a:srgbClr val="666666"/>
                </a:solidFill>
                <a:latin typeface="Arial MT"/>
                <a:cs typeface="Arial MT"/>
              </a:rPr>
              <a:t> </a:t>
            </a:r>
            <a:r>
              <a:rPr sz="800" spc="-10" dirty="0">
                <a:solidFill>
                  <a:srgbClr val="666666"/>
                </a:solidFill>
                <a:latin typeface="Arial MT"/>
                <a:cs typeface="Arial MT"/>
              </a:rPr>
              <a:t>Mapbox </a:t>
            </a:r>
            <a:r>
              <a:rPr sz="800" spc="-5" dirty="0">
                <a:solidFill>
                  <a:srgbClr val="666666"/>
                </a:solidFill>
                <a:latin typeface="Arial MT"/>
                <a:cs typeface="Arial MT"/>
              </a:rPr>
              <a:t>© </a:t>
            </a:r>
            <a:r>
              <a:rPr sz="800" spc="-10" dirty="0">
                <a:solidFill>
                  <a:srgbClr val="666666"/>
                </a:solidFill>
                <a:latin typeface="Arial MT"/>
                <a:cs typeface="Arial MT"/>
              </a:rPr>
              <a:t>OpenStreetMap</a:t>
            </a:r>
            <a:endParaRPr sz="800">
              <a:latin typeface="Arial MT"/>
              <a:cs typeface="Arial MT"/>
            </a:endParaRPr>
          </a:p>
        </p:txBody>
      </p:sp>
      <p:sp>
        <p:nvSpPr>
          <p:cNvPr id="122" name="object 122"/>
          <p:cNvSpPr txBox="1"/>
          <p:nvPr/>
        </p:nvSpPr>
        <p:spPr>
          <a:xfrm>
            <a:off x="759959" y="1054165"/>
            <a:ext cx="2436495" cy="246379"/>
          </a:xfrm>
          <a:prstGeom prst="rect">
            <a:avLst/>
          </a:prstGeom>
        </p:spPr>
        <p:txBody>
          <a:bodyPr vert="horz" wrap="square" lIns="0" tIns="12065" rIns="0" bIns="0" rtlCol="0">
            <a:spAutoFit/>
          </a:bodyPr>
          <a:lstStyle/>
          <a:p>
            <a:pPr marL="12700">
              <a:lnSpc>
                <a:spcPct val="100000"/>
              </a:lnSpc>
              <a:spcBef>
                <a:spcPts val="95"/>
              </a:spcBef>
            </a:pPr>
            <a:r>
              <a:rPr sz="1450" b="1" spc="-60" dirty="0">
                <a:solidFill>
                  <a:srgbClr val="333333"/>
                </a:solidFill>
                <a:latin typeface="Arial"/>
                <a:cs typeface="Arial"/>
              </a:rPr>
              <a:t>T</a:t>
            </a:r>
            <a:r>
              <a:rPr sz="1450" b="1" spc="-55" dirty="0">
                <a:solidFill>
                  <a:srgbClr val="333333"/>
                </a:solidFill>
                <a:latin typeface="Arial"/>
                <a:cs typeface="Arial"/>
              </a:rPr>
              <a:t>o</a:t>
            </a:r>
            <a:r>
              <a:rPr sz="1450" b="1" spc="-25" dirty="0">
                <a:solidFill>
                  <a:srgbClr val="333333"/>
                </a:solidFill>
                <a:latin typeface="Arial"/>
                <a:cs typeface="Arial"/>
              </a:rPr>
              <a:t>p</a:t>
            </a:r>
            <a:r>
              <a:rPr sz="1450" b="1" spc="-95" dirty="0">
                <a:solidFill>
                  <a:srgbClr val="333333"/>
                </a:solidFill>
                <a:latin typeface="Arial"/>
                <a:cs typeface="Arial"/>
              </a:rPr>
              <a:t> </a:t>
            </a:r>
            <a:r>
              <a:rPr sz="1450" b="1" spc="55" dirty="0">
                <a:solidFill>
                  <a:srgbClr val="333333"/>
                </a:solidFill>
                <a:latin typeface="Arial"/>
                <a:cs typeface="Arial"/>
              </a:rPr>
              <a:t>1</a:t>
            </a:r>
            <a:r>
              <a:rPr sz="1450" b="1" spc="60" dirty="0">
                <a:solidFill>
                  <a:srgbClr val="333333"/>
                </a:solidFill>
                <a:latin typeface="Arial"/>
                <a:cs typeface="Arial"/>
              </a:rPr>
              <a:t>5</a:t>
            </a:r>
            <a:r>
              <a:rPr sz="1450" b="1" spc="-95" dirty="0">
                <a:solidFill>
                  <a:srgbClr val="333333"/>
                </a:solidFill>
                <a:latin typeface="Arial"/>
                <a:cs typeface="Arial"/>
              </a:rPr>
              <a:t> </a:t>
            </a:r>
            <a:r>
              <a:rPr sz="1450" b="1" spc="-170" dirty="0">
                <a:solidFill>
                  <a:srgbClr val="333333"/>
                </a:solidFill>
                <a:latin typeface="Arial"/>
                <a:cs typeface="Arial"/>
              </a:rPr>
              <a:t>L</a:t>
            </a:r>
            <a:r>
              <a:rPr sz="1450" b="1" spc="15" dirty="0">
                <a:solidFill>
                  <a:srgbClr val="333333"/>
                </a:solidFill>
                <a:latin typeface="Arial"/>
                <a:cs typeface="Arial"/>
              </a:rPr>
              <a:t>i</a:t>
            </a:r>
            <a:r>
              <a:rPr sz="1450" b="1" spc="-30" dirty="0">
                <a:solidFill>
                  <a:srgbClr val="333333"/>
                </a:solidFill>
                <a:latin typeface="Arial"/>
                <a:cs typeface="Arial"/>
              </a:rPr>
              <a:t>q</a:t>
            </a:r>
            <a:r>
              <a:rPr sz="1450" b="1" spc="-35" dirty="0">
                <a:solidFill>
                  <a:srgbClr val="333333"/>
                </a:solidFill>
                <a:latin typeface="Arial"/>
                <a:cs typeface="Arial"/>
              </a:rPr>
              <a:t>u</a:t>
            </a:r>
            <a:r>
              <a:rPr sz="1450" b="1" spc="-55" dirty="0">
                <a:solidFill>
                  <a:srgbClr val="333333"/>
                </a:solidFill>
                <a:latin typeface="Arial"/>
                <a:cs typeface="Arial"/>
              </a:rPr>
              <a:t>o</a:t>
            </a:r>
            <a:r>
              <a:rPr sz="1450" b="1" spc="55" dirty="0">
                <a:solidFill>
                  <a:srgbClr val="333333"/>
                </a:solidFill>
                <a:latin typeface="Arial"/>
                <a:cs typeface="Arial"/>
              </a:rPr>
              <a:t>r</a:t>
            </a:r>
            <a:r>
              <a:rPr sz="1450" b="1" spc="-95" dirty="0">
                <a:solidFill>
                  <a:srgbClr val="333333"/>
                </a:solidFill>
                <a:latin typeface="Arial"/>
                <a:cs typeface="Arial"/>
              </a:rPr>
              <a:t> </a:t>
            </a:r>
            <a:r>
              <a:rPr sz="1450" b="1" spc="-114" dirty="0">
                <a:solidFill>
                  <a:srgbClr val="333333"/>
                </a:solidFill>
                <a:latin typeface="Arial"/>
                <a:cs typeface="Arial"/>
              </a:rPr>
              <a:t>S</a:t>
            </a:r>
            <a:r>
              <a:rPr sz="1450" b="1" spc="15" dirty="0">
                <a:solidFill>
                  <a:srgbClr val="333333"/>
                </a:solidFill>
                <a:latin typeface="Arial"/>
                <a:cs typeface="Arial"/>
              </a:rPr>
              <a:t>al</a:t>
            </a:r>
            <a:r>
              <a:rPr sz="1450" b="1" spc="-10" dirty="0">
                <a:solidFill>
                  <a:srgbClr val="333333"/>
                </a:solidFill>
                <a:latin typeface="Arial"/>
                <a:cs typeface="Arial"/>
              </a:rPr>
              <a:t>e</a:t>
            </a:r>
            <a:r>
              <a:rPr sz="1450" b="1" spc="-70" dirty="0">
                <a:solidFill>
                  <a:srgbClr val="333333"/>
                </a:solidFill>
                <a:latin typeface="Arial"/>
                <a:cs typeface="Arial"/>
              </a:rPr>
              <a:t>s</a:t>
            </a:r>
            <a:r>
              <a:rPr sz="1450" b="1" spc="-95" dirty="0">
                <a:solidFill>
                  <a:srgbClr val="333333"/>
                </a:solidFill>
                <a:latin typeface="Arial"/>
                <a:cs typeface="Arial"/>
              </a:rPr>
              <a:t> </a:t>
            </a:r>
            <a:r>
              <a:rPr sz="1450" b="1" spc="15" dirty="0">
                <a:solidFill>
                  <a:srgbClr val="333333"/>
                </a:solidFill>
                <a:latin typeface="Arial"/>
                <a:cs typeface="Arial"/>
              </a:rPr>
              <a:t>i</a:t>
            </a:r>
            <a:r>
              <a:rPr sz="1450" b="1" spc="-35" dirty="0">
                <a:solidFill>
                  <a:srgbClr val="333333"/>
                </a:solidFill>
                <a:latin typeface="Arial"/>
                <a:cs typeface="Arial"/>
              </a:rPr>
              <a:t>n</a:t>
            </a:r>
            <a:r>
              <a:rPr sz="1450" b="1" spc="-95" dirty="0">
                <a:solidFill>
                  <a:srgbClr val="333333"/>
                </a:solidFill>
                <a:latin typeface="Arial"/>
                <a:cs typeface="Arial"/>
              </a:rPr>
              <a:t> </a:t>
            </a:r>
            <a:r>
              <a:rPr sz="1450" b="1" spc="65" dirty="0">
                <a:solidFill>
                  <a:srgbClr val="333333"/>
                </a:solidFill>
                <a:latin typeface="Arial"/>
                <a:cs typeface="Arial"/>
              </a:rPr>
              <a:t>I</a:t>
            </a:r>
            <a:r>
              <a:rPr sz="1450" b="1" spc="-85" dirty="0">
                <a:solidFill>
                  <a:srgbClr val="333333"/>
                </a:solidFill>
                <a:latin typeface="Arial"/>
                <a:cs typeface="Arial"/>
              </a:rPr>
              <a:t>O</a:t>
            </a:r>
            <a:r>
              <a:rPr sz="1450" b="1" spc="45" dirty="0">
                <a:solidFill>
                  <a:srgbClr val="333333"/>
                </a:solidFill>
                <a:latin typeface="Arial"/>
                <a:cs typeface="Arial"/>
              </a:rPr>
              <a:t>W</a:t>
            </a:r>
            <a:r>
              <a:rPr sz="1450" b="1" spc="-90" dirty="0">
                <a:solidFill>
                  <a:srgbClr val="333333"/>
                </a:solidFill>
                <a:latin typeface="Arial"/>
                <a:cs typeface="Arial"/>
              </a:rPr>
              <a:t>A</a:t>
            </a:r>
            <a:endParaRPr sz="1450">
              <a:latin typeface="Arial"/>
              <a:cs typeface="Arial"/>
            </a:endParaRPr>
          </a:p>
        </p:txBody>
      </p:sp>
      <p:grpSp>
        <p:nvGrpSpPr>
          <p:cNvPr id="123" name="object 123"/>
          <p:cNvGrpSpPr/>
          <p:nvPr/>
        </p:nvGrpSpPr>
        <p:grpSpPr>
          <a:xfrm>
            <a:off x="2101019" y="8334516"/>
            <a:ext cx="5622925" cy="55880"/>
            <a:chOff x="2101019" y="8334516"/>
            <a:chExt cx="5622925" cy="55880"/>
          </a:xfrm>
        </p:grpSpPr>
        <p:sp>
          <p:nvSpPr>
            <p:cNvPr id="124" name="object 124"/>
            <p:cNvSpPr/>
            <p:nvPr/>
          </p:nvSpPr>
          <p:spPr>
            <a:xfrm>
              <a:off x="2105781" y="8339278"/>
              <a:ext cx="5112385" cy="46355"/>
            </a:xfrm>
            <a:custGeom>
              <a:avLst/>
              <a:gdLst/>
              <a:ahLst/>
              <a:cxnLst/>
              <a:rect l="l" t="t" r="r" b="b"/>
              <a:pathLst>
                <a:path w="5112384" h="46354">
                  <a:moveTo>
                    <a:pt x="0" y="0"/>
                  </a:moveTo>
                  <a:lnTo>
                    <a:pt x="0" y="45969"/>
                  </a:lnTo>
                </a:path>
                <a:path w="5112384" h="46354">
                  <a:moveTo>
                    <a:pt x="514861" y="0"/>
                  </a:moveTo>
                  <a:lnTo>
                    <a:pt x="514861" y="45969"/>
                  </a:lnTo>
                </a:path>
                <a:path w="5112384" h="46354">
                  <a:moveTo>
                    <a:pt x="1020528" y="0"/>
                  </a:moveTo>
                  <a:lnTo>
                    <a:pt x="1020528" y="45969"/>
                  </a:lnTo>
                </a:path>
                <a:path w="5112384" h="46354">
                  <a:moveTo>
                    <a:pt x="1535389" y="0"/>
                  </a:moveTo>
                  <a:lnTo>
                    <a:pt x="1535389" y="45969"/>
                  </a:lnTo>
                </a:path>
                <a:path w="5112384" h="46354">
                  <a:moveTo>
                    <a:pt x="2041056" y="0"/>
                  </a:moveTo>
                  <a:lnTo>
                    <a:pt x="2041056" y="45969"/>
                  </a:lnTo>
                </a:path>
                <a:path w="5112384" h="46354">
                  <a:moveTo>
                    <a:pt x="2555917" y="0"/>
                  </a:moveTo>
                  <a:lnTo>
                    <a:pt x="2555917" y="45969"/>
                  </a:lnTo>
                </a:path>
                <a:path w="5112384" h="46354">
                  <a:moveTo>
                    <a:pt x="3061584" y="0"/>
                  </a:moveTo>
                  <a:lnTo>
                    <a:pt x="3061584" y="45969"/>
                  </a:lnTo>
                </a:path>
                <a:path w="5112384" h="46354">
                  <a:moveTo>
                    <a:pt x="3576445" y="0"/>
                  </a:moveTo>
                  <a:lnTo>
                    <a:pt x="3576445" y="45969"/>
                  </a:lnTo>
                </a:path>
                <a:path w="5112384" h="46354">
                  <a:moveTo>
                    <a:pt x="4091306" y="0"/>
                  </a:moveTo>
                  <a:lnTo>
                    <a:pt x="4091306" y="45969"/>
                  </a:lnTo>
                </a:path>
                <a:path w="5112384" h="46354">
                  <a:moveTo>
                    <a:pt x="4596974" y="0"/>
                  </a:moveTo>
                  <a:lnTo>
                    <a:pt x="4596974" y="45969"/>
                  </a:lnTo>
                </a:path>
                <a:path w="5112384" h="46354">
                  <a:moveTo>
                    <a:pt x="5111835" y="0"/>
                  </a:moveTo>
                  <a:lnTo>
                    <a:pt x="5111835" y="45969"/>
                  </a:lnTo>
                </a:path>
              </a:pathLst>
            </a:custGeom>
            <a:ln w="9193">
              <a:solidFill>
                <a:srgbClr val="F4F4F4"/>
              </a:solidFill>
            </a:ln>
          </p:spPr>
          <p:txBody>
            <a:bodyPr wrap="square" lIns="0" tIns="0" rIns="0" bIns="0" rtlCol="0"/>
            <a:lstStyle/>
            <a:p>
              <a:endParaRPr/>
            </a:p>
          </p:txBody>
        </p:sp>
        <p:sp>
          <p:nvSpPr>
            <p:cNvPr id="125" name="object 125"/>
            <p:cNvSpPr/>
            <p:nvPr/>
          </p:nvSpPr>
          <p:spPr>
            <a:xfrm>
              <a:off x="7720985" y="8339278"/>
              <a:ext cx="0" cy="46355"/>
            </a:xfrm>
            <a:custGeom>
              <a:avLst/>
              <a:gdLst/>
              <a:ahLst/>
              <a:cxnLst/>
              <a:rect l="l" t="t" r="r" b="b"/>
              <a:pathLst>
                <a:path h="46354">
                  <a:moveTo>
                    <a:pt x="0" y="0"/>
                  </a:moveTo>
                  <a:lnTo>
                    <a:pt x="0" y="45969"/>
                  </a:lnTo>
                </a:path>
              </a:pathLst>
            </a:custGeom>
            <a:ln w="4596">
              <a:solidFill>
                <a:srgbClr val="F4F4F4"/>
              </a:solidFill>
            </a:ln>
          </p:spPr>
          <p:txBody>
            <a:bodyPr wrap="square" lIns="0" tIns="0" rIns="0" bIns="0" rtlCol="0"/>
            <a:lstStyle/>
            <a:p>
              <a:endParaRPr/>
            </a:p>
          </p:txBody>
        </p:sp>
      </p:grpSp>
      <p:sp>
        <p:nvSpPr>
          <p:cNvPr id="126" name="object 126"/>
          <p:cNvSpPr txBox="1"/>
          <p:nvPr/>
        </p:nvSpPr>
        <p:spPr>
          <a:xfrm>
            <a:off x="2110751" y="8409323"/>
            <a:ext cx="192405" cy="158115"/>
          </a:xfrm>
          <a:prstGeom prst="rect">
            <a:avLst/>
          </a:prstGeom>
        </p:spPr>
        <p:txBody>
          <a:bodyPr vert="horz" wrap="square" lIns="0" tIns="14604" rIns="0" bIns="0" rtlCol="0">
            <a:spAutoFit/>
          </a:bodyPr>
          <a:lstStyle/>
          <a:p>
            <a:pPr marL="12700">
              <a:lnSpc>
                <a:spcPct val="100000"/>
              </a:lnSpc>
              <a:spcBef>
                <a:spcPts val="114"/>
              </a:spcBef>
            </a:pPr>
            <a:r>
              <a:rPr sz="850" spc="-25" dirty="0">
                <a:solidFill>
                  <a:srgbClr val="666666"/>
                </a:solidFill>
                <a:latin typeface="Verdana"/>
                <a:cs typeface="Verdana"/>
              </a:rPr>
              <a:t>0</a:t>
            </a:r>
            <a:r>
              <a:rPr sz="850" spc="75" dirty="0">
                <a:solidFill>
                  <a:srgbClr val="666666"/>
                </a:solidFill>
                <a:latin typeface="Verdana"/>
                <a:cs typeface="Verdana"/>
              </a:rPr>
              <a:t>M</a:t>
            </a:r>
            <a:endParaRPr sz="850">
              <a:latin typeface="Verdana"/>
              <a:cs typeface="Verdana"/>
            </a:endParaRPr>
          </a:p>
        </p:txBody>
      </p:sp>
      <p:sp>
        <p:nvSpPr>
          <p:cNvPr id="127" name="object 127"/>
          <p:cNvSpPr txBox="1"/>
          <p:nvPr/>
        </p:nvSpPr>
        <p:spPr>
          <a:xfrm>
            <a:off x="2524622" y="8409323"/>
            <a:ext cx="192405" cy="158115"/>
          </a:xfrm>
          <a:prstGeom prst="rect">
            <a:avLst/>
          </a:prstGeom>
        </p:spPr>
        <p:txBody>
          <a:bodyPr vert="horz" wrap="square" lIns="0" tIns="14604" rIns="0" bIns="0" rtlCol="0">
            <a:spAutoFit/>
          </a:bodyPr>
          <a:lstStyle/>
          <a:p>
            <a:pPr marL="12700">
              <a:lnSpc>
                <a:spcPct val="100000"/>
              </a:lnSpc>
              <a:spcBef>
                <a:spcPts val="114"/>
              </a:spcBef>
            </a:pPr>
            <a:r>
              <a:rPr sz="850" spc="-25" dirty="0">
                <a:solidFill>
                  <a:srgbClr val="666666"/>
                </a:solidFill>
                <a:latin typeface="Verdana"/>
                <a:cs typeface="Verdana"/>
              </a:rPr>
              <a:t>1</a:t>
            </a:r>
            <a:r>
              <a:rPr sz="850" spc="75" dirty="0">
                <a:solidFill>
                  <a:srgbClr val="666666"/>
                </a:solidFill>
                <a:latin typeface="Verdana"/>
                <a:cs typeface="Verdana"/>
              </a:rPr>
              <a:t>M</a:t>
            </a:r>
            <a:endParaRPr sz="850">
              <a:latin typeface="Verdana"/>
              <a:cs typeface="Verdana"/>
            </a:endParaRPr>
          </a:p>
        </p:txBody>
      </p:sp>
      <p:sp>
        <p:nvSpPr>
          <p:cNvPr id="128" name="object 128"/>
          <p:cNvSpPr txBox="1"/>
          <p:nvPr/>
        </p:nvSpPr>
        <p:spPr>
          <a:xfrm>
            <a:off x="3030289" y="8409323"/>
            <a:ext cx="192405" cy="158115"/>
          </a:xfrm>
          <a:prstGeom prst="rect">
            <a:avLst/>
          </a:prstGeom>
        </p:spPr>
        <p:txBody>
          <a:bodyPr vert="horz" wrap="square" lIns="0" tIns="14604" rIns="0" bIns="0" rtlCol="0">
            <a:spAutoFit/>
          </a:bodyPr>
          <a:lstStyle/>
          <a:p>
            <a:pPr marL="12700">
              <a:lnSpc>
                <a:spcPct val="100000"/>
              </a:lnSpc>
              <a:spcBef>
                <a:spcPts val="114"/>
              </a:spcBef>
            </a:pPr>
            <a:r>
              <a:rPr sz="850" spc="-25" dirty="0">
                <a:solidFill>
                  <a:srgbClr val="666666"/>
                </a:solidFill>
                <a:latin typeface="Verdana"/>
                <a:cs typeface="Verdana"/>
              </a:rPr>
              <a:t>2</a:t>
            </a:r>
            <a:r>
              <a:rPr sz="850" spc="75" dirty="0">
                <a:solidFill>
                  <a:srgbClr val="666666"/>
                </a:solidFill>
                <a:latin typeface="Verdana"/>
                <a:cs typeface="Verdana"/>
              </a:rPr>
              <a:t>M</a:t>
            </a:r>
            <a:endParaRPr sz="850">
              <a:latin typeface="Verdana"/>
              <a:cs typeface="Verdana"/>
            </a:endParaRPr>
          </a:p>
        </p:txBody>
      </p:sp>
      <p:sp>
        <p:nvSpPr>
          <p:cNvPr id="129" name="object 129"/>
          <p:cNvSpPr txBox="1"/>
          <p:nvPr/>
        </p:nvSpPr>
        <p:spPr>
          <a:xfrm>
            <a:off x="3545151" y="8409323"/>
            <a:ext cx="192405" cy="158115"/>
          </a:xfrm>
          <a:prstGeom prst="rect">
            <a:avLst/>
          </a:prstGeom>
        </p:spPr>
        <p:txBody>
          <a:bodyPr vert="horz" wrap="square" lIns="0" tIns="14604" rIns="0" bIns="0" rtlCol="0">
            <a:spAutoFit/>
          </a:bodyPr>
          <a:lstStyle/>
          <a:p>
            <a:pPr marL="12700">
              <a:lnSpc>
                <a:spcPct val="100000"/>
              </a:lnSpc>
              <a:spcBef>
                <a:spcPts val="114"/>
              </a:spcBef>
            </a:pPr>
            <a:r>
              <a:rPr sz="850" spc="-25" dirty="0">
                <a:solidFill>
                  <a:srgbClr val="666666"/>
                </a:solidFill>
                <a:latin typeface="Verdana"/>
                <a:cs typeface="Verdana"/>
              </a:rPr>
              <a:t>3</a:t>
            </a:r>
            <a:r>
              <a:rPr sz="850" spc="75" dirty="0">
                <a:solidFill>
                  <a:srgbClr val="666666"/>
                </a:solidFill>
                <a:latin typeface="Verdana"/>
                <a:cs typeface="Verdana"/>
              </a:rPr>
              <a:t>M</a:t>
            </a:r>
            <a:endParaRPr sz="850">
              <a:latin typeface="Verdana"/>
              <a:cs typeface="Verdana"/>
            </a:endParaRPr>
          </a:p>
        </p:txBody>
      </p:sp>
      <p:sp>
        <p:nvSpPr>
          <p:cNvPr id="130" name="object 130"/>
          <p:cNvSpPr txBox="1"/>
          <p:nvPr/>
        </p:nvSpPr>
        <p:spPr>
          <a:xfrm>
            <a:off x="4050818" y="8409323"/>
            <a:ext cx="192405" cy="158115"/>
          </a:xfrm>
          <a:prstGeom prst="rect">
            <a:avLst/>
          </a:prstGeom>
        </p:spPr>
        <p:txBody>
          <a:bodyPr vert="horz" wrap="square" lIns="0" tIns="14604" rIns="0" bIns="0" rtlCol="0">
            <a:spAutoFit/>
          </a:bodyPr>
          <a:lstStyle/>
          <a:p>
            <a:pPr marL="12700">
              <a:lnSpc>
                <a:spcPct val="100000"/>
              </a:lnSpc>
              <a:spcBef>
                <a:spcPts val="114"/>
              </a:spcBef>
            </a:pPr>
            <a:r>
              <a:rPr sz="850" spc="-25" dirty="0">
                <a:solidFill>
                  <a:srgbClr val="666666"/>
                </a:solidFill>
                <a:latin typeface="Verdana"/>
                <a:cs typeface="Verdana"/>
              </a:rPr>
              <a:t>4</a:t>
            </a:r>
            <a:r>
              <a:rPr sz="850" spc="75" dirty="0">
                <a:solidFill>
                  <a:srgbClr val="666666"/>
                </a:solidFill>
                <a:latin typeface="Verdana"/>
                <a:cs typeface="Verdana"/>
              </a:rPr>
              <a:t>M</a:t>
            </a:r>
            <a:endParaRPr sz="850">
              <a:latin typeface="Verdana"/>
              <a:cs typeface="Verdana"/>
            </a:endParaRPr>
          </a:p>
        </p:txBody>
      </p:sp>
      <p:sp>
        <p:nvSpPr>
          <p:cNvPr id="131" name="object 131"/>
          <p:cNvSpPr txBox="1"/>
          <p:nvPr/>
        </p:nvSpPr>
        <p:spPr>
          <a:xfrm>
            <a:off x="4565679" y="8409323"/>
            <a:ext cx="192405" cy="158115"/>
          </a:xfrm>
          <a:prstGeom prst="rect">
            <a:avLst/>
          </a:prstGeom>
        </p:spPr>
        <p:txBody>
          <a:bodyPr vert="horz" wrap="square" lIns="0" tIns="14604" rIns="0" bIns="0" rtlCol="0">
            <a:spAutoFit/>
          </a:bodyPr>
          <a:lstStyle/>
          <a:p>
            <a:pPr marL="12700">
              <a:lnSpc>
                <a:spcPct val="100000"/>
              </a:lnSpc>
              <a:spcBef>
                <a:spcPts val="114"/>
              </a:spcBef>
            </a:pPr>
            <a:r>
              <a:rPr sz="850" spc="-25" dirty="0">
                <a:solidFill>
                  <a:srgbClr val="666666"/>
                </a:solidFill>
                <a:latin typeface="Verdana"/>
                <a:cs typeface="Verdana"/>
              </a:rPr>
              <a:t>5</a:t>
            </a:r>
            <a:r>
              <a:rPr sz="850" spc="75" dirty="0">
                <a:solidFill>
                  <a:srgbClr val="666666"/>
                </a:solidFill>
                <a:latin typeface="Verdana"/>
                <a:cs typeface="Verdana"/>
              </a:rPr>
              <a:t>M</a:t>
            </a:r>
            <a:endParaRPr sz="850">
              <a:latin typeface="Verdana"/>
              <a:cs typeface="Verdana"/>
            </a:endParaRPr>
          </a:p>
        </p:txBody>
      </p:sp>
      <p:sp>
        <p:nvSpPr>
          <p:cNvPr id="132" name="object 132"/>
          <p:cNvSpPr txBox="1"/>
          <p:nvPr/>
        </p:nvSpPr>
        <p:spPr>
          <a:xfrm>
            <a:off x="5071346" y="8409323"/>
            <a:ext cx="192405" cy="158115"/>
          </a:xfrm>
          <a:prstGeom prst="rect">
            <a:avLst/>
          </a:prstGeom>
        </p:spPr>
        <p:txBody>
          <a:bodyPr vert="horz" wrap="square" lIns="0" tIns="14604" rIns="0" bIns="0" rtlCol="0">
            <a:spAutoFit/>
          </a:bodyPr>
          <a:lstStyle/>
          <a:p>
            <a:pPr marL="12700">
              <a:lnSpc>
                <a:spcPct val="100000"/>
              </a:lnSpc>
              <a:spcBef>
                <a:spcPts val="114"/>
              </a:spcBef>
            </a:pPr>
            <a:r>
              <a:rPr sz="850" spc="-25" dirty="0">
                <a:solidFill>
                  <a:srgbClr val="666666"/>
                </a:solidFill>
                <a:latin typeface="Verdana"/>
                <a:cs typeface="Verdana"/>
              </a:rPr>
              <a:t>6</a:t>
            </a:r>
            <a:r>
              <a:rPr sz="850" spc="75" dirty="0">
                <a:solidFill>
                  <a:srgbClr val="666666"/>
                </a:solidFill>
                <a:latin typeface="Verdana"/>
                <a:cs typeface="Verdana"/>
              </a:rPr>
              <a:t>M</a:t>
            </a:r>
            <a:endParaRPr sz="850">
              <a:latin typeface="Verdana"/>
              <a:cs typeface="Verdana"/>
            </a:endParaRPr>
          </a:p>
        </p:txBody>
      </p:sp>
      <p:sp>
        <p:nvSpPr>
          <p:cNvPr id="133" name="object 133"/>
          <p:cNvSpPr txBox="1"/>
          <p:nvPr/>
        </p:nvSpPr>
        <p:spPr>
          <a:xfrm>
            <a:off x="5586207" y="8409323"/>
            <a:ext cx="192405" cy="158115"/>
          </a:xfrm>
          <a:prstGeom prst="rect">
            <a:avLst/>
          </a:prstGeom>
        </p:spPr>
        <p:txBody>
          <a:bodyPr vert="horz" wrap="square" lIns="0" tIns="14604" rIns="0" bIns="0" rtlCol="0">
            <a:spAutoFit/>
          </a:bodyPr>
          <a:lstStyle/>
          <a:p>
            <a:pPr marL="12700">
              <a:lnSpc>
                <a:spcPct val="100000"/>
              </a:lnSpc>
              <a:spcBef>
                <a:spcPts val="114"/>
              </a:spcBef>
            </a:pPr>
            <a:r>
              <a:rPr sz="850" spc="-25" dirty="0">
                <a:solidFill>
                  <a:srgbClr val="666666"/>
                </a:solidFill>
                <a:latin typeface="Verdana"/>
                <a:cs typeface="Verdana"/>
              </a:rPr>
              <a:t>7</a:t>
            </a:r>
            <a:r>
              <a:rPr sz="850" spc="75" dirty="0">
                <a:solidFill>
                  <a:srgbClr val="666666"/>
                </a:solidFill>
                <a:latin typeface="Verdana"/>
                <a:cs typeface="Verdana"/>
              </a:rPr>
              <a:t>M</a:t>
            </a:r>
            <a:endParaRPr sz="850">
              <a:latin typeface="Verdana"/>
              <a:cs typeface="Verdana"/>
            </a:endParaRPr>
          </a:p>
        </p:txBody>
      </p:sp>
      <p:sp>
        <p:nvSpPr>
          <p:cNvPr id="134" name="object 134"/>
          <p:cNvSpPr txBox="1"/>
          <p:nvPr/>
        </p:nvSpPr>
        <p:spPr>
          <a:xfrm>
            <a:off x="6101068" y="8409323"/>
            <a:ext cx="192405" cy="158115"/>
          </a:xfrm>
          <a:prstGeom prst="rect">
            <a:avLst/>
          </a:prstGeom>
        </p:spPr>
        <p:txBody>
          <a:bodyPr vert="horz" wrap="square" lIns="0" tIns="14604" rIns="0" bIns="0" rtlCol="0">
            <a:spAutoFit/>
          </a:bodyPr>
          <a:lstStyle/>
          <a:p>
            <a:pPr marL="12700">
              <a:lnSpc>
                <a:spcPct val="100000"/>
              </a:lnSpc>
              <a:spcBef>
                <a:spcPts val="114"/>
              </a:spcBef>
            </a:pPr>
            <a:r>
              <a:rPr sz="850" spc="-25" dirty="0">
                <a:solidFill>
                  <a:srgbClr val="666666"/>
                </a:solidFill>
                <a:latin typeface="Verdana"/>
                <a:cs typeface="Verdana"/>
              </a:rPr>
              <a:t>8</a:t>
            </a:r>
            <a:r>
              <a:rPr sz="850" spc="75" dirty="0">
                <a:solidFill>
                  <a:srgbClr val="666666"/>
                </a:solidFill>
                <a:latin typeface="Verdana"/>
                <a:cs typeface="Verdana"/>
              </a:rPr>
              <a:t>M</a:t>
            </a:r>
            <a:endParaRPr sz="850">
              <a:latin typeface="Verdana"/>
              <a:cs typeface="Verdana"/>
            </a:endParaRPr>
          </a:p>
        </p:txBody>
      </p:sp>
      <p:sp>
        <p:nvSpPr>
          <p:cNvPr id="135" name="object 135"/>
          <p:cNvSpPr txBox="1"/>
          <p:nvPr/>
        </p:nvSpPr>
        <p:spPr>
          <a:xfrm>
            <a:off x="6606735" y="8409323"/>
            <a:ext cx="192405" cy="158115"/>
          </a:xfrm>
          <a:prstGeom prst="rect">
            <a:avLst/>
          </a:prstGeom>
        </p:spPr>
        <p:txBody>
          <a:bodyPr vert="horz" wrap="square" lIns="0" tIns="14604" rIns="0" bIns="0" rtlCol="0">
            <a:spAutoFit/>
          </a:bodyPr>
          <a:lstStyle/>
          <a:p>
            <a:pPr marL="12700">
              <a:lnSpc>
                <a:spcPct val="100000"/>
              </a:lnSpc>
              <a:spcBef>
                <a:spcPts val="114"/>
              </a:spcBef>
            </a:pPr>
            <a:r>
              <a:rPr sz="850" spc="-25" dirty="0">
                <a:solidFill>
                  <a:srgbClr val="666666"/>
                </a:solidFill>
                <a:latin typeface="Verdana"/>
                <a:cs typeface="Verdana"/>
              </a:rPr>
              <a:t>9</a:t>
            </a:r>
            <a:r>
              <a:rPr sz="850" spc="75" dirty="0">
                <a:solidFill>
                  <a:srgbClr val="666666"/>
                </a:solidFill>
                <a:latin typeface="Verdana"/>
                <a:cs typeface="Verdana"/>
              </a:rPr>
              <a:t>M</a:t>
            </a:r>
            <a:endParaRPr sz="850">
              <a:latin typeface="Verdana"/>
              <a:cs typeface="Verdana"/>
            </a:endParaRPr>
          </a:p>
        </p:txBody>
      </p:sp>
      <p:sp>
        <p:nvSpPr>
          <p:cNvPr id="136" name="object 136"/>
          <p:cNvSpPr txBox="1"/>
          <p:nvPr/>
        </p:nvSpPr>
        <p:spPr>
          <a:xfrm>
            <a:off x="7088555" y="8409323"/>
            <a:ext cx="258445" cy="158115"/>
          </a:xfrm>
          <a:prstGeom prst="rect">
            <a:avLst/>
          </a:prstGeom>
        </p:spPr>
        <p:txBody>
          <a:bodyPr vert="horz" wrap="square" lIns="0" tIns="14604" rIns="0" bIns="0" rtlCol="0">
            <a:spAutoFit/>
          </a:bodyPr>
          <a:lstStyle/>
          <a:p>
            <a:pPr marL="12700">
              <a:lnSpc>
                <a:spcPct val="100000"/>
              </a:lnSpc>
              <a:spcBef>
                <a:spcPts val="114"/>
              </a:spcBef>
            </a:pPr>
            <a:r>
              <a:rPr sz="850" spc="-25" dirty="0">
                <a:solidFill>
                  <a:srgbClr val="666666"/>
                </a:solidFill>
                <a:latin typeface="Verdana"/>
                <a:cs typeface="Verdana"/>
              </a:rPr>
              <a:t>10</a:t>
            </a:r>
            <a:r>
              <a:rPr sz="850" spc="75" dirty="0">
                <a:solidFill>
                  <a:srgbClr val="666666"/>
                </a:solidFill>
                <a:latin typeface="Verdana"/>
                <a:cs typeface="Verdana"/>
              </a:rPr>
              <a:t>M</a:t>
            </a:r>
            <a:endParaRPr sz="850">
              <a:latin typeface="Verdana"/>
              <a:cs typeface="Verdana"/>
            </a:endParaRPr>
          </a:p>
        </p:txBody>
      </p:sp>
      <p:sp>
        <p:nvSpPr>
          <p:cNvPr id="137" name="object 137"/>
          <p:cNvSpPr txBox="1"/>
          <p:nvPr/>
        </p:nvSpPr>
        <p:spPr>
          <a:xfrm>
            <a:off x="7594223" y="8409323"/>
            <a:ext cx="92075" cy="158115"/>
          </a:xfrm>
          <a:prstGeom prst="rect">
            <a:avLst/>
          </a:prstGeom>
        </p:spPr>
        <p:txBody>
          <a:bodyPr vert="horz" wrap="square" lIns="0" tIns="14604" rIns="0" bIns="0" rtlCol="0">
            <a:spAutoFit/>
          </a:bodyPr>
          <a:lstStyle/>
          <a:p>
            <a:pPr marL="12700">
              <a:lnSpc>
                <a:spcPct val="100000"/>
              </a:lnSpc>
              <a:spcBef>
                <a:spcPts val="114"/>
              </a:spcBef>
            </a:pPr>
            <a:r>
              <a:rPr sz="850" spc="-20" dirty="0">
                <a:solidFill>
                  <a:srgbClr val="666666"/>
                </a:solidFill>
                <a:latin typeface="Verdana"/>
                <a:cs typeface="Verdana"/>
              </a:rPr>
              <a:t>1</a:t>
            </a:r>
            <a:endParaRPr sz="850">
              <a:latin typeface="Verdana"/>
              <a:cs typeface="Verdana"/>
            </a:endParaRPr>
          </a:p>
        </p:txBody>
      </p:sp>
      <p:sp>
        <p:nvSpPr>
          <p:cNvPr id="138" name="object 138"/>
          <p:cNvSpPr txBox="1"/>
          <p:nvPr/>
        </p:nvSpPr>
        <p:spPr>
          <a:xfrm>
            <a:off x="7673004" y="8444665"/>
            <a:ext cx="167005" cy="110489"/>
          </a:xfrm>
          <a:prstGeom prst="rect">
            <a:avLst/>
          </a:prstGeom>
        </p:spPr>
        <p:txBody>
          <a:bodyPr vert="horz" wrap="square" lIns="0" tIns="0" rIns="0" bIns="0" rtlCol="0">
            <a:spAutoFit/>
          </a:bodyPr>
          <a:lstStyle/>
          <a:p>
            <a:pPr>
              <a:lnSpc>
                <a:spcPts val="860"/>
              </a:lnSpc>
            </a:pPr>
            <a:r>
              <a:rPr sz="850" spc="-25" dirty="0">
                <a:solidFill>
                  <a:srgbClr val="666666"/>
                </a:solidFill>
                <a:latin typeface="Verdana"/>
                <a:cs typeface="Verdana"/>
              </a:rPr>
              <a:t>1</a:t>
            </a:r>
            <a:r>
              <a:rPr sz="850" spc="75" dirty="0">
                <a:solidFill>
                  <a:srgbClr val="666666"/>
                </a:solidFill>
                <a:latin typeface="Verdana"/>
                <a:cs typeface="Verdana"/>
              </a:rPr>
              <a:t>M</a:t>
            </a:r>
            <a:endParaRPr sz="850">
              <a:latin typeface="Verdana"/>
              <a:cs typeface="Verdana"/>
            </a:endParaRPr>
          </a:p>
        </p:txBody>
      </p:sp>
      <p:sp>
        <p:nvSpPr>
          <p:cNvPr id="139" name="object 139"/>
          <p:cNvSpPr txBox="1"/>
          <p:nvPr/>
        </p:nvSpPr>
        <p:spPr>
          <a:xfrm>
            <a:off x="4819087" y="8639172"/>
            <a:ext cx="328930" cy="158115"/>
          </a:xfrm>
          <a:prstGeom prst="rect">
            <a:avLst/>
          </a:prstGeom>
        </p:spPr>
        <p:txBody>
          <a:bodyPr vert="horz" wrap="square" lIns="0" tIns="14604" rIns="0" bIns="0" rtlCol="0">
            <a:spAutoFit/>
          </a:bodyPr>
          <a:lstStyle/>
          <a:p>
            <a:pPr marL="12700">
              <a:lnSpc>
                <a:spcPct val="100000"/>
              </a:lnSpc>
              <a:spcBef>
                <a:spcPts val="114"/>
              </a:spcBef>
            </a:pPr>
            <a:r>
              <a:rPr sz="850" spc="60" dirty="0">
                <a:solidFill>
                  <a:srgbClr val="333333"/>
                </a:solidFill>
                <a:latin typeface="Lucida Sans Unicode"/>
                <a:cs typeface="Lucida Sans Unicode"/>
              </a:rPr>
              <a:t>P</a:t>
            </a:r>
            <a:r>
              <a:rPr sz="850" spc="20" dirty="0">
                <a:solidFill>
                  <a:srgbClr val="333333"/>
                </a:solidFill>
                <a:latin typeface="Lucida Sans Unicode"/>
                <a:cs typeface="Lucida Sans Unicode"/>
              </a:rPr>
              <a:t>r</a:t>
            </a:r>
            <a:r>
              <a:rPr sz="850" spc="-25" dirty="0">
                <a:solidFill>
                  <a:srgbClr val="333333"/>
                </a:solidFill>
                <a:latin typeface="Lucida Sans Unicode"/>
                <a:cs typeface="Lucida Sans Unicode"/>
              </a:rPr>
              <a:t>o</a:t>
            </a:r>
            <a:r>
              <a:rPr sz="850" spc="40" dirty="0">
                <a:solidFill>
                  <a:srgbClr val="333333"/>
                </a:solidFill>
                <a:latin typeface="Lucida Sans Unicode"/>
                <a:cs typeface="Lucida Sans Unicode"/>
              </a:rPr>
              <a:t>ﬁ</a:t>
            </a:r>
            <a:r>
              <a:rPr sz="850" spc="60" dirty="0">
                <a:solidFill>
                  <a:srgbClr val="333333"/>
                </a:solidFill>
                <a:latin typeface="Lucida Sans Unicode"/>
                <a:cs typeface="Lucida Sans Unicode"/>
              </a:rPr>
              <a:t>t</a:t>
            </a:r>
            <a:endParaRPr sz="850">
              <a:latin typeface="Lucida Sans Unicode"/>
              <a:cs typeface="Lucida Sans Unicode"/>
            </a:endParaRPr>
          </a:p>
        </p:txBody>
      </p:sp>
      <p:sp>
        <p:nvSpPr>
          <p:cNvPr id="140" name="object 140"/>
          <p:cNvSpPr txBox="1"/>
          <p:nvPr/>
        </p:nvSpPr>
        <p:spPr>
          <a:xfrm>
            <a:off x="1151851" y="5366127"/>
            <a:ext cx="921385" cy="158115"/>
          </a:xfrm>
          <a:prstGeom prst="rect">
            <a:avLst/>
          </a:prstGeom>
        </p:spPr>
        <p:txBody>
          <a:bodyPr vert="horz" wrap="square" lIns="0" tIns="14604" rIns="0" bIns="0" rtlCol="0">
            <a:spAutoFit/>
          </a:bodyPr>
          <a:lstStyle/>
          <a:p>
            <a:pPr marL="12700">
              <a:lnSpc>
                <a:spcPct val="100000"/>
              </a:lnSpc>
              <a:spcBef>
                <a:spcPts val="114"/>
              </a:spcBef>
            </a:pPr>
            <a:r>
              <a:rPr sz="850" spc="-10" dirty="0">
                <a:solidFill>
                  <a:srgbClr val="666666"/>
                </a:solidFill>
                <a:latin typeface="Verdana"/>
                <a:cs typeface="Verdana"/>
              </a:rPr>
              <a:t>A</a:t>
            </a:r>
            <a:r>
              <a:rPr sz="850" spc="-70" dirty="0">
                <a:solidFill>
                  <a:srgbClr val="666666"/>
                </a:solidFill>
                <a:latin typeface="Verdana"/>
                <a:cs typeface="Verdana"/>
              </a:rPr>
              <a:t>m</a:t>
            </a:r>
            <a:r>
              <a:rPr sz="850" spc="-30" dirty="0">
                <a:solidFill>
                  <a:srgbClr val="666666"/>
                </a:solidFill>
                <a:latin typeface="Verdana"/>
                <a:cs typeface="Verdana"/>
              </a:rPr>
              <a:t>e</a:t>
            </a:r>
            <a:r>
              <a:rPr sz="850" spc="5" dirty="0">
                <a:solidFill>
                  <a:srgbClr val="666666"/>
                </a:solidFill>
                <a:latin typeface="Verdana"/>
                <a:cs typeface="Verdana"/>
              </a:rPr>
              <a:t>r</a:t>
            </a:r>
            <a:r>
              <a:rPr sz="850" spc="15" dirty="0">
                <a:solidFill>
                  <a:srgbClr val="666666"/>
                </a:solidFill>
                <a:latin typeface="Verdana"/>
                <a:cs typeface="Verdana"/>
              </a:rPr>
              <a:t>i</a:t>
            </a:r>
            <a:r>
              <a:rPr sz="850" spc="-35" dirty="0">
                <a:solidFill>
                  <a:srgbClr val="666666"/>
                </a:solidFill>
                <a:latin typeface="Verdana"/>
                <a:cs typeface="Verdana"/>
              </a:rPr>
              <a:t>c</a:t>
            </a:r>
            <a:r>
              <a:rPr sz="850" spc="-25" dirty="0">
                <a:solidFill>
                  <a:srgbClr val="666666"/>
                </a:solidFill>
                <a:latin typeface="Verdana"/>
                <a:cs typeface="Verdana"/>
              </a:rPr>
              <a:t>an</a:t>
            </a:r>
            <a:r>
              <a:rPr sz="850" spc="-114" dirty="0">
                <a:solidFill>
                  <a:srgbClr val="666666"/>
                </a:solidFill>
                <a:latin typeface="Verdana"/>
                <a:cs typeface="Verdana"/>
              </a:rPr>
              <a:t> </a:t>
            </a:r>
            <a:r>
              <a:rPr sz="850" spc="-20" dirty="0">
                <a:solidFill>
                  <a:srgbClr val="666666"/>
                </a:solidFill>
                <a:latin typeface="Verdana"/>
                <a:cs typeface="Verdana"/>
              </a:rPr>
              <a:t>Vod</a:t>
            </a:r>
            <a:r>
              <a:rPr sz="850" spc="-40" dirty="0">
                <a:solidFill>
                  <a:srgbClr val="666666"/>
                </a:solidFill>
                <a:latin typeface="Verdana"/>
                <a:cs typeface="Verdana"/>
              </a:rPr>
              <a:t>k</a:t>
            </a:r>
            <a:r>
              <a:rPr sz="850" spc="-25" dirty="0">
                <a:solidFill>
                  <a:srgbClr val="666666"/>
                </a:solidFill>
                <a:latin typeface="Verdana"/>
                <a:cs typeface="Verdana"/>
              </a:rPr>
              <a:t>a</a:t>
            </a:r>
            <a:r>
              <a:rPr sz="850" spc="-5" dirty="0">
                <a:solidFill>
                  <a:srgbClr val="666666"/>
                </a:solidFill>
                <a:latin typeface="Verdana"/>
                <a:cs typeface="Verdana"/>
              </a:rPr>
              <a:t>s</a:t>
            </a:r>
            <a:endParaRPr sz="850">
              <a:latin typeface="Verdana"/>
              <a:cs typeface="Verdana"/>
            </a:endParaRPr>
          </a:p>
        </p:txBody>
      </p:sp>
      <p:sp>
        <p:nvSpPr>
          <p:cNvPr id="141" name="object 141"/>
          <p:cNvSpPr txBox="1"/>
          <p:nvPr/>
        </p:nvSpPr>
        <p:spPr>
          <a:xfrm>
            <a:off x="1071117" y="5669527"/>
            <a:ext cx="1002030" cy="158115"/>
          </a:xfrm>
          <a:prstGeom prst="rect">
            <a:avLst/>
          </a:prstGeom>
        </p:spPr>
        <p:txBody>
          <a:bodyPr vert="horz" wrap="square" lIns="0" tIns="14604" rIns="0" bIns="0" rtlCol="0">
            <a:spAutoFit/>
          </a:bodyPr>
          <a:lstStyle/>
          <a:p>
            <a:pPr marL="12700">
              <a:lnSpc>
                <a:spcPct val="100000"/>
              </a:lnSpc>
              <a:spcBef>
                <a:spcPts val="114"/>
              </a:spcBef>
            </a:pPr>
            <a:r>
              <a:rPr sz="850" spc="-85" dirty="0">
                <a:solidFill>
                  <a:srgbClr val="666666"/>
                </a:solidFill>
                <a:latin typeface="Verdana"/>
                <a:cs typeface="Verdana"/>
              </a:rPr>
              <a:t>C</a:t>
            </a:r>
            <a:r>
              <a:rPr sz="850" spc="-25" dirty="0">
                <a:solidFill>
                  <a:srgbClr val="666666"/>
                </a:solidFill>
                <a:latin typeface="Verdana"/>
                <a:cs typeface="Verdana"/>
              </a:rPr>
              <a:t>a</a:t>
            </a:r>
            <a:r>
              <a:rPr sz="850" spc="-30" dirty="0">
                <a:solidFill>
                  <a:srgbClr val="666666"/>
                </a:solidFill>
                <a:latin typeface="Verdana"/>
                <a:cs typeface="Verdana"/>
              </a:rPr>
              <a:t>n</a:t>
            </a:r>
            <a:r>
              <a:rPr sz="850" spc="-25" dirty="0">
                <a:solidFill>
                  <a:srgbClr val="666666"/>
                </a:solidFill>
                <a:latin typeface="Verdana"/>
                <a:cs typeface="Verdana"/>
              </a:rPr>
              <a:t>a</a:t>
            </a:r>
            <a:r>
              <a:rPr sz="850" spc="-20" dirty="0">
                <a:solidFill>
                  <a:srgbClr val="666666"/>
                </a:solidFill>
                <a:latin typeface="Verdana"/>
                <a:cs typeface="Verdana"/>
              </a:rPr>
              <a:t>d</a:t>
            </a:r>
            <a:r>
              <a:rPr sz="850" spc="15" dirty="0">
                <a:solidFill>
                  <a:srgbClr val="666666"/>
                </a:solidFill>
                <a:latin typeface="Verdana"/>
                <a:cs typeface="Verdana"/>
              </a:rPr>
              <a:t>i</a:t>
            </a:r>
            <a:r>
              <a:rPr sz="850" spc="-25" dirty="0">
                <a:solidFill>
                  <a:srgbClr val="666666"/>
                </a:solidFill>
                <a:latin typeface="Verdana"/>
                <a:cs typeface="Verdana"/>
              </a:rPr>
              <a:t>an</a:t>
            </a:r>
            <a:r>
              <a:rPr sz="850" spc="-114" dirty="0">
                <a:solidFill>
                  <a:srgbClr val="666666"/>
                </a:solidFill>
                <a:latin typeface="Verdana"/>
                <a:cs typeface="Verdana"/>
              </a:rPr>
              <a:t> </a:t>
            </a:r>
            <a:r>
              <a:rPr sz="850" spc="5" dirty="0">
                <a:solidFill>
                  <a:srgbClr val="666666"/>
                </a:solidFill>
                <a:latin typeface="Verdana"/>
                <a:cs typeface="Verdana"/>
              </a:rPr>
              <a:t>W</a:t>
            </a:r>
            <a:r>
              <a:rPr sz="850" spc="-30" dirty="0">
                <a:solidFill>
                  <a:srgbClr val="666666"/>
                </a:solidFill>
                <a:latin typeface="Verdana"/>
                <a:cs typeface="Verdana"/>
              </a:rPr>
              <a:t>h</a:t>
            </a:r>
            <a:r>
              <a:rPr sz="850" spc="15" dirty="0">
                <a:solidFill>
                  <a:srgbClr val="666666"/>
                </a:solidFill>
                <a:latin typeface="Verdana"/>
                <a:cs typeface="Verdana"/>
              </a:rPr>
              <a:t>i</a:t>
            </a:r>
            <a:r>
              <a:rPr sz="850" spc="-10" dirty="0">
                <a:solidFill>
                  <a:srgbClr val="666666"/>
                </a:solidFill>
                <a:latin typeface="Verdana"/>
                <a:cs typeface="Verdana"/>
              </a:rPr>
              <a:t>s</a:t>
            </a:r>
            <a:r>
              <a:rPr sz="850" spc="-40" dirty="0">
                <a:solidFill>
                  <a:srgbClr val="666666"/>
                </a:solidFill>
                <a:latin typeface="Verdana"/>
                <a:cs typeface="Verdana"/>
              </a:rPr>
              <a:t>k</a:t>
            </a:r>
            <a:r>
              <a:rPr sz="850" spc="15" dirty="0">
                <a:solidFill>
                  <a:srgbClr val="666666"/>
                </a:solidFill>
                <a:latin typeface="Verdana"/>
                <a:cs typeface="Verdana"/>
              </a:rPr>
              <a:t>i</a:t>
            </a:r>
            <a:r>
              <a:rPr sz="850" spc="-30" dirty="0">
                <a:solidFill>
                  <a:srgbClr val="666666"/>
                </a:solidFill>
                <a:latin typeface="Verdana"/>
                <a:cs typeface="Verdana"/>
              </a:rPr>
              <a:t>e</a:t>
            </a:r>
            <a:r>
              <a:rPr sz="850" spc="-5" dirty="0">
                <a:solidFill>
                  <a:srgbClr val="666666"/>
                </a:solidFill>
                <a:latin typeface="Verdana"/>
                <a:cs typeface="Verdana"/>
              </a:rPr>
              <a:t>s</a:t>
            </a:r>
            <a:endParaRPr sz="850">
              <a:latin typeface="Verdana"/>
              <a:cs typeface="Verdana"/>
            </a:endParaRPr>
          </a:p>
        </p:txBody>
      </p:sp>
      <p:sp>
        <p:nvSpPr>
          <p:cNvPr id="142" name="object 142"/>
          <p:cNvSpPr txBox="1"/>
          <p:nvPr/>
        </p:nvSpPr>
        <p:spPr>
          <a:xfrm>
            <a:off x="650924" y="5972927"/>
            <a:ext cx="1421765" cy="158115"/>
          </a:xfrm>
          <a:prstGeom prst="rect">
            <a:avLst/>
          </a:prstGeom>
        </p:spPr>
        <p:txBody>
          <a:bodyPr vert="horz" wrap="square" lIns="0" tIns="14604" rIns="0" bIns="0" rtlCol="0">
            <a:spAutoFit/>
          </a:bodyPr>
          <a:lstStyle/>
          <a:p>
            <a:pPr marL="12700">
              <a:lnSpc>
                <a:spcPct val="100000"/>
              </a:lnSpc>
              <a:spcBef>
                <a:spcPts val="114"/>
              </a:spcBef>
            </a:pPr>
            <a:r>
              <a:rPr sz="850" spc="-70" dirty="0">
                <a:solidFill>
                  <a:srgbClr val="666666"/>
                </a:solidFill>
                <a:latin typeface="Verdana"/>
                <a:cs typeface="Verdana"/>
              </a:rPr>
              <a:t>S</a:t>
            </a:r>
            <a:r>
              <a:rPr sz="850" spc="35" dirty="0">
                <a:solidFill>
                  <a:srgbClr val="666666"/>
                </a:solidFill>
                <a:latin typeface="Verdana"/>
                <a:cs typeface="Verdana"/>
              </a:rPr>
              <a:t>t</a:t>
            </a:r>
            <a:r>
              <a:rPr sz="850" spc="5" dirty="0">
                <a:solidFill>
                  <a:srgbClr val="666666"/>
                </a:solidFill>
                <a:latin typeface="Verdana"/>
                <a:cs typeface="Verdana"/>
              </a:rPr>
              <a:t>r</a:t>
            </a:r>
            <a:r>
              <a:rPr sz="850" spc="-25" dirty="0">
                <a:solidFill>
                  <a:srgbClr val="666666"/>
                </a:solidFill>
                <a:latin typeface="Verdana"/>
                <a:cs typeface="Verdana"/>
              </a:rPr>
              <a:t>a</a:t>
            </a:r>
            <a:r>
              <a:rPr sz="850" spc="15" dirty="0">
                <a:solidFill>
                  <a:srgbClr val="666666"/>
                </a:solidFill>
                <a:latin typeface="Verdana"/>
                <a:cs typeface="Verdana"/>
              </a:rPr>
              <a:t>i</a:t>
            </a:r>
            <a:r>
              <a:rPr sz="850" spc="-20" dirty="0">
                <a:solidFill>
                  <a:srgbClr val="666666"/>
                </a:solidFill>
                <a:latin typeface="Verdana"/>
                <a:cs typeface="Verdana"/>
              </a:rPr>
              <a:t>g</a:t>
            </a:r>
            <a:r>
              <a:rPr sz="850" spc="-30" dirty="0">
                <a:solidFill>
                  <a:srgbClr val="666666"/>
                </a:solidFill>
                <a:latin typeface="Verdana"/>
                <a:cs typeface="Verdana"/>
              </a:rPr>
              <a:t>h</a:t>
            </a:r>
            <a:r>
              <a:rPr sz="850" spc="40" dirty="0">
                <a:solidFill>
                  <a:srgbClr val="666666"/>
                </a:solidFill>
                <a:latin typeface="Verdana"/>
                <a:cs typeface="Verdana"/>
              </a:rPr>
              <a:t>t</a:t>
            </a:r>
            <a:r>
              <a:rPr sz="850" spc="-114" dirty="0">
                <a:solidFill>
                  <a:srgbClr val="666666"/>
                </a:solidFill>
                <a:latin typeface="Verdana"/>
                <a:cs typeface="Verdana"/>
              </a:rPr>
              <a:t> </a:t>
            </a:r>
            <a:r>
              <a:rPr sz="850" spc="-15" dirty="0">
                <a:solidFill>
                  <a:srgbClr val="666666"/>
                </a:solidFill>
                <a:latin typeface="Verdana"/>
                <a:cs typeface="Verdana"/>
              </a:rPr>
              <a:t>B</a:t>
            </a:r>
            <a:r>
              <a:rPr sz="850" spc="-20" dirty="0">
                <a:solidFill>
                  <a:srgbClr val="666666"/>
                </a:solidFill>
                <a:latin typeface="Verdana"/>
                <a:cs typeface="Verdana"/>
              </a:rPr>
              <a:t>o</a:t>
            </a:r>
            <a:r>
              <a:rPr sz="850" spc="-30" dirty="0">
                <a:solidFill>
                  <a:srgbClr val="666666"/>
                </a:solidFill>
                <a:latin typeface="Verdana"/>
                <a:cs typeface="Verdana"/>
              </a:rPr>
              <a:t>u</a:t>
            </a:r>
            <a:r>
              <a:rPr sz="850" spc="5" dirty="0">
                <a:solidFill>
                  <a:srgbClr val="666666"/>
                </a:solidFill>
                <a:latin typeface="Verdana"/>
                <a:cs typeface="Verdana"/>
              </a:rPr>
              <a:t>r</a:t>
            </a:r>
            <a:r>
              <a:rPr sz="850" spc="-25" dirty="0">
                <a:solidFill>
                  <a:srgbClr val="666666"/>
                </a:solidFill>
                <a:latin typeface="Verdana"/>
                <a:cs typeface="Verdana"/>
              </a:rPr>
              <a:t>b</a:t>
            </a:r>
            <a:r>
              <a:rPr sz="850" spc="-20" dirty="0">
                <a:solidFill>
                  <a:srgbClr val="666666"/>
                </a:solidFill>
                <a:latin typeface="Verdana"/>
                <a:cs typeface="Verdana"/>
              </a:rPr>
              <a:t>o</a:t>
            </a:r>
            <a:r>
              <a:rPr sz="850" spc="-25" dirty="0">
                <a:solidFill>
                  <a:srgbClr val="666666"/>
                </a:solidFill>
                <a:latin typeface="Verdana"/>
                <a:cs typeface="Verdana"/>
              </a:rPr>
              <a:t>n</a:t>
            </a:r>
            <a:r>
              <a:rPr sz="850" spc="-114" dirty="0">
                <a:solidFill>
                  <a:srgbClr val="666666"/>
                </a:solidFill>
                <a:latin typeface="Verdana"/>
                <a:cs typeface="Verdana"/>
              </a:rPr>
              <a:t> </a:t>
            </a:r>
            <a:r>
              <a:rPr sz="850" spc="5" dirty="0">
                <a:solidFill>
                  <a:srgbClr val="666666"/>
                </a:solidFill>
                <a:latin typeface="Verdana"/>
                <a:cs typeface="Verdana"/>
              </a:rPr>
              <a:t>W</a:t>
            </a:r>
            <a:r>
              <a:rPr sz="850" spc="-30" dirty="0">
                <a:solidFill>
                  <a:srgbClr val="666666"/>
                </a:solidFill>
                <a:latin typeface="Verdana"/>
                <a:cs typeface="Verdana"/>
              </a:rPr>
              <a:t>h</a:t>
            </a:r>
            <a:r>
              <a:rPr sz="850" spc="15" dirty="0">
                <a:solidFill>
                  <a:srgbClr val="666666"/>
                </a:solidFill>
                <a:latin typeface="Verdana"/>
                <a:cs typeface="Verdana"/>
              </a:rPr>
              <a:t>i</a:t>
            </a:r>
            <a:r>
              <a:rPr sz="850" spc="-10" dirty="0">
                <a:solidFill>
                  <a:srgbClr val="666666"/>
                </a:solidFill>
                <a:latin typeface="Verdana"/>
                <a:cs typeface="Verdana"/>
              </a:rPr>
              <a:t>s</a:t>
            </a:r>
            <a:r>
              <a:rPr sz="850" spc="-40" dirty="0">
                <a:solidFill>
                  <a:srgbClr val="666666"/>
                </a:solidFill>
                <a:latin typeface="Verdana"/>
                <a:cs typeface="Verdana"/>
              </a:rPr>
              <a:t>k</a:t>
            </a:r>
            <a:r>
              <a:rPr sz="850" spc="15" dirty="0">
                <a:solidFill>
                  <a:srgbClr val="666666"/>
                </a:solidFill>
                <a:latin typeface="Verdana"/>
                <a:cs typeface="Verdana"/>
              </a:rPr>
              <a:t>i</a:t>
            </a:r>
            <a:r>
              <a:rPr sz="850" spc="-30" dirty="0">
                <a:solidFill>
                  <a:srgbClr val="666666"/>
                </a:solidFill>
                <a:latin typeface="Verdana"/>
                <a:cs typeface="Verdana"/>
              </a:rPr>
              <a:t>e</a:t>
            </a:r>
            <a:r>
              <a:rPr sz="850" spc="-5" dirty="0">
                <a:solidFill>
                  <a:srgbClr val="666666"/>
                </a:solidFill>
                <a:latin typeface="Verdana"/>
                <a:cs typeface="Verdana"/>
              </a:rPr>
              <a:t>s</a:t>
            </a:r>
            <a:endParaRPr sz="850">
              <a:latin typeface="Verdana"/>
              <a:cs typeface="Verdana"/>
            </a:endParaRPr>
          </a:p>
        </p:txBody>
      </p:sp>
      <p:sp>
        <p:nvSpPr>
          <p:cNvPr id="143" name="object 143"/>
          <p:cNvSpPr txBox="1"/>
          <p:nvPr/>
        </p:nvSpPr>
        <p:spPr>
          <a:xfrm>
            <a:off x="1296943" y="6285522"/>
            <a:ext cx="775970" cy="158115"/>
          </a:xfrm>
          <a:prstGeom prst="rect">
            <a:avLst/>
          </a:prstGeom>
        </p:spPr>
        <p:txBody>
          <a:bodyPr vert="horz" wrap="square" lIns="0" tIns="14604" rIns="0" bIns="0" rtlCol="0">
            <a:spAutoFit/>
          </a:bodyPr>
          <a:lstStyle/>
          <a:p>
            <a:pPr marL="12700">
              <a:lnSpc>
                <a:spcPct val="100000"/>
              </a:lnSpc>
              <a:spcBef>
                <a:spcPts val="114"/>
              </a:spcBef>
            </a:pPr>
            <a:r>
              <a:rPr sz="850" spc="-85" dirty="0">
                <a:solidFill>
                  <a:srgbClr val="666666"/>
                </a:solidFill>
                <a:latin typeface="Verdana"/>
                <a:cs typeface="Verdana"/>
              </a:rPr>
              <a:t>C</a:t>
            </a:r>
            <a:r>
              <a:rPr sz="850" spc="-20" dirty="0">
                <a:solidFill>
                  <a:srgbClr val="666666"/>
                </a:solidFill>
                <a:latin typeface="Verdana"/>
                <a:cs typeface="Verdana"/>
              </a:rPr>
              <a:t>o</a:t>
            </a:r>
            <a:r>
              <a:rPr sz="850" spc="-35" dirty="0">
                <a:solidFill>
                  <a:srgbClr val="666666"/>
                </a:solidFill>
                <a:latin typeface="Verdana"/>
                <a:cs typeface="Verdana"/>
              </a:rPr>
              <a:t>c</a:t>
            </a:r>
            <a:r>
              <a:rPr sz="850" spc="-40" dirty="0">
                <a:solidFill>
                  <a:srgbClr val="666666"/>
                </a:solidFill>
                <a:latin typeface="Verdana"/>
                <a:cs typeface="Verdana"/>
              </a:rPr>
              <a:t>k</a:t>
            </a:r>
            <a:r>
              <a:rPr sz="850" spc="35" dirty="0">
                <a:solidFill>
                  <a:srgbClr val="666666"/>
                </a:solidFill>
                <a:latin typeface="Verdana"/>
                <a:cs typeface="Verdana"/>
              </a:rPr>
              <a:t>t</a:t>
            </a:r>
            <a:r>
              <a:rPr sz="850" spc="-25" dirty="0">
                <a:solidFill>
                  <a:srgbClr val="666666"/>
                </a:solidFill>
                <a:latin typeface="Verdana"/>
                <a:cs typeface="Verdana"/>
              </a:rPr>
              <a:t>a</a:t>
            </a:r>
            <a:r>
              <a:rPr sz="850" spc="15" dirty="0">
                <a:solidFill>
                  <a:srgbClr val="666666"/>
                </a:solidFill>
                <a:latin typeface="Verdana"/>
                <a:cs typeface="Verdana"/>
              </a:rPr>
              <a:t>il</a:t>
            </a:r>
            <a:r>
              <a:rPr sz="850" spc="-5" dirty="0">
                <a:solidFill>
                  <a:srgbClr val="666666"/>
                </a:solidFill>
                <a:latin typeface="Verdana"/>
                <a:cs typeface="Verdana"/>
              </a:rPr>
              <a:t>s</a:t>
            </a:r>
            <a:r>
              <a:rPr sz="850" spc="-114" dirty="0">
                <a:solidFill>
                  <a:srgbClr val="666666"/>
                </a:solidFill>
                <a:latin typeface="Verdana"/>
                <a:cs typeface="Verdana"/>
              </a:rPr>
              <a:t> </a:t>
            </a:r>
            <a:r>
              <a:rPr sz="850" spc="-75" dirty="0">
                <a:solidFill>
                  <a:srgbClr val="666666"/>
                </a:solidFill>
                <a:latin typeface="Verdana"/>
                <a:cs typeface="Verdana"/>
              </a:rPr>
              <a:t>/</a:t>
            </a:r>
            <a:r>
              <a:rPr sz="850" spc="-20" dirty="0">
                <a:solidFill>
                  <a:srgbClr val="666666"/>
                </a:solidFill>
                <a:latin typeface="Verdana"/>
                <a:cs typeface="Verdana"/>
              </a:rPr>
              <a:t>R</a:t>
            </a:r>
            <a:r>
              <a:rPr sz="850" spc="-30" dirty="0">
                <a:solidFill>
                  <a:srgbClr val="666666"/>
                </a:solidFill>
                <a:latin typeface="Verdana"/>
                <a:cs typeface="Verdana"/>
              </a:rPr>
              <a:t>T</a:t>
            </a:r>
            <a:r>
              <a:rPr sz="850" spc="-55" dirty="0">
                <a:solidFill>
                  <a:srgbClr val="666666"/>
                </a:solidFill>
                <a:latin typeface="Verdana"/>
                <a:cs typeface="Verdana"/>
              </a:rPr>
              <a:t>D</a:t>
            </a:r>
            <a:endParaRPr sz="850">
              <a:latin typeface="Verdana"/>
              <a:cs typeface="Verdana"/>
            </a:endParaRPr>
          </a:p>
        </p:txBody>
      </p:sp>
      <p:sp>
        <p:nvSpPr>
          <p:cNvPr id="144" name="object 144"/>
          <p:cNvSpPr txBox="1"/>
          <p:nvPr/>
        </p:nvSpPr>
        <p:spPr>
          <a:xfrm>
            <a:off x="1128579" y="6588922"/>
            <a:ext cx="944244" cy="158115"/>
          </a:xfrm>
          <a:prstGeom prst="rect">
            <a:avLst/>
          </a:prstGeom>
        </p:spPr>
        <p:txBody>
          <a:bodyPr vert="horz" wrap="square" lIns="0" tIns="14604" rIns="0" bIns="0" rtlCol="0">
            <a:spAutoFit/>
          </a:bodyPr>
          <a:lstStyle/>
          <a:p>
            <a:pPr marL="12700">
              <a:lnSpc>
                <a:spcPct val="100000"/>
              </a:lnSpc>
              <a:spcBef>
                <a:spcPts val="114"/>
              </a:spcBef>
            </a:pPr>
            <a:r>
              <a:rPr sz="850" spc="-15" dirty="0">
                <a:solidFill>
                  <a:srgbClr val="666666"/>
                </a:solidFill>
                <a:latin typeface="Verdana"/>
                <a:cs typeface="Verdana"/>
              </a:rPr>
              <a:t>B</a:t>
            </a:r>
            <a:r>
              <a:rPr sz="850" spc="15" dirty="0">
                <a:solidFill>
                  <a:srgbClr val="666666"/>
                </a:solidFill>
                <a:latin typeface="Verdana"/>
                <a:cs typeface="Verdana"/>
              </a:rPr>
              <a:t>l</a:t>
            </a:r>
            <a:r>
              <a:rPr sz="850" spc="-30" dirty="0">
                <a:solidFill>
                  <a:srgbClr val="666666"/>
                </a:solidFill>
                <a:latin typeface="Verdana"/>
                <a:cs typeface="Verdana"/>
              </a:rPr>
              <a:t>en</a:t>
            </a:r>
            <a:r>
              <a:rPr sz="850" spc="-20" dirty="0">
                <a:solidFill>
                  <a:srgbClr val="666666"/>
                </a:solidFill>
                <a:latin typeface="Verdana"/>
                <a:cs typeface="Verdana"/>
              </a:rPr>
              <a:t>d</a:t>
            </a:r>
            <a:r>
              <a:rPr sz="850" spc="-30" dirty="0">
                <a:solidFill>
                  <a:srgbClr val="666666"/>
                </a:solidFill>
                <a:latin typeface="Verdana"/>
                <a:cs typeface="Verdana"/>
              </a:rPr>
              <a:t>e</a:t>
            </a:r>
            <a:r>
              <a:rPr sz="850" spc="-15" dirty="0">
                <a:solidFill>
                  <a:srgbClr val="666666"/>
                </a:solidFill>
                <a:latin typeface="Verdana"/>
                <a:cs typeface="Verdana"/>
              </a:rPr>
              <a:t>d</a:t>
            </a:r>
            <a:r>
              <a:rPr sz="850" spc="-114" dirty="0">
                <a:solidFill>
                  <a:srgbClr val="666666"/>
                </a:solidFill>
                <a:latin typeface="Verdana"/>
                <a:cs typeface="Verdana"/>
              </a:rPr>
              <a:t> </a:t>
            </a:r>
            <a:r>
              <a:rPr sz="850" spc="5" dirty="0">
                <a:solidFill>
                  <a:srgbClr val="666666"/>
                </a:solidFill>
                <a:latin typeface="Verdana"/>
                <a:cs typeface="Verdana"/>
              </a:rPr>
              <a:t>W</a:t>
            </a:r>
            <a:r>
              <a:rPr sz="850" spc="-30" dirty="0">
                <a:solidFill>
                  <a:srgbClr val="666666"/>
                </a:solidFill>
                <a:latin typeface="Verdana"/>
                <a:cs typeface="Verdana"/>
              </a:rPr>
              <a:t>h</a:t>
            </a:r>
            <a:r>
              <a:rPr sz="850" spc="15" dirty="0">
                <a:solidFill>
                  <a:srgbClr val="666666"/>
                </a:solidFill>
                <a:latin typeface="Verdana"/>
                <a:cs typeface="Verdana"/>
              </a:rPr>
              <a:t>i</a:t>
            </a:r>
            <a:r>
              <a:rPr sz="850" spc="-10" dirty="0">
                <a:solidFill>
                  <a:srgbClr val="666666"/>
                </a:solidFill>
                <a:latin typeface="Verdana"/>
                <a:cs typeface="Verdana"/>
              </a:rPr>
              <a:t>s</a:t>
            </a:r>
            <a:r>
              <a:rPr sz="850" spc="-40" dirty="0">
                <a:solidFill>
                  <a:srgbClr val="666666"/>
                </a:solidFill>
                <a:latin typeface="Verdana"/>
                <a:cs typeface="Verdana"/>
              </a:rPr>
              <a:t>k</a:t>
            </a:r>
            <a:r>
              <a:rPr sz="850" spc="15" dirty="0">
                <a:solidFill>
                  <a:srgbClr val="666666"/>
                </a:solidFill>
                <a:latin typeface="Verdana"/>
                <a:cs typeface="Verdana"/>
              </a:rPr>
              <a:t>i</a:t>
            </a:r>
            <a:r>
              <a:rPr sz="850" spc="-30" dirty="0">
                <a:solidFill>
                  <a:srgbClr val="666666"/>
                </a:solidFill>
                <a:latin typeface="Verdana"/>
                <a:cs typeface="Verdana"/>
              </a:rPr>
              <a:t>e</a:t>
            </a:r>
            <a:r>
              <a:rPr sz="850" spc="-5" dirty="0">
                <a:solidFill>
                  <a:srgbClr val="666666"/>
                </a:solidFill>
                <a:latin typeface="Verdana"/>
                <a:cs typeface="Verdana"/>
              </a:rPr>
              <a:t>s</a:t>
            </a:r>
            <a:endParaRPr sz="850">
              <a:latin typeface="Verdana"/>
              <a:cs typeface="Verdana"/>
            </a:endParaRPr>
          </a:p>
        </p:txBody>
      </p:sp>
      <p:sp>
        <p:nvSpPr>
          <p:cNvPr id="145" name="object 145"/>
          <p:cNvSpPr txBox="1"/>
          <p:nvPr/>
        </p:nvSpPr>
        <p:spPr>
          <a:xfrm>
            <a:off x="1445052" y="6892322"/>
            <a:ext cx="628015" cy="158115"/>
          </a:xfrm>
          <a:prstGeom prst="rect">
            <a:avLst/>
          </a:prstGeom>
        </p:spPr>
        <p:txBody>
          <a:bodyPr vert="horz" wrap="square" lIns="0" tIns="14604" rIns="0" bIns="0" rtlCol="0">
            <a:spAutoFit/>
          </a:bodyPr>
          <a:lstStyle/>
          <a:p>
            <a:pPr marL="12700">
              <a:lnSpc>
                <a:spcPct val="100000"/>
              </a:lnSpc>
              <a:spcBef>
                <a:spcPts val="114"/>
              </a:spcBef>
            </a:pPr>
            <a:r>
              <a:rPr sz="850" spc="-70" dirty="0">
                <a:solidFill>
                  <a:srgbClr val="666666"/>
                </a:solidFill>
                <a:latin typeface="Verdana"/>
                <a:cs typeface="Verdana"/>
              </a:rPr>
              <a:t>S</a:t>
            </a:r>
            <a:r>
              <a:rPr sz="850" spc="-20" dirty="0">
                <a:solidFill>
                  <a:srgbClr val="666666"/>
                </a:solidFill>
                <a:latin typeface="Verdana"/>
                <a:cs typeface="Verdana"/>
              </a:rPr>
              <a:t>p</a:t>
            </a:r>
            <a:r>
              <a:rPr sz="850" spc="15" dirty="0">
                <a:solidFill>
                  <a:srgbClr val="666666"/>
                </a:solidFill>
                <a:latin typeface="Verdana"/>
                <a:cs typeface="Verdana"/>
              </a:rPr>
              <a:t>i</a:t>
            </a:r>
            <a:r>
              <a:rPr sz="850" spc="-35" dirty="0">
                <a:solidFill>
                  <a:srgbClr val="666666"/>
                </a:solidFill>
                <a:latin typeface="Verdana"/>
                <a:cs typeface="Verdana"/>
              </a:rPr>
              <a:t>c</a:t>
            </a:r>
            <a:r>
              <a:rPr sz="850" spc="-30" dirty="0">
                <a:solidFill>
                  <a:srgbClr val="666666"/>
                </a:solidFill>
                <a:latin typeface="Verdana"/>
                <a:cs typeface="Verdana"/>
              </a:rPr>
              <a:t>e</a:t>
            </a:r>
            <a:r>
              <a:rPr sz="850" spc="-15" dirty="0">
                <a:solidFill>
                  <a:srgbClr val="666666"/>
                </a:solidFill>
                <a:latin typeface="Verdana"/>
                <a:cs typeface="Verdana"/>
              </a:rPr>
              <a:t>d</a:t>
            </a:r>
            <a:r>
              <a:rPr sz="850" spc="-114" dirty="0">
                <a:solidFill>
                  <a:srgbClr val="666666"/>
                </a:solidFill>
                <a:latin typeface="Verdana"/>
                <a:cs typeface="Verdana"/>
              </a:rPr>
              <a:t> </a:t>
            </a:r>
            <a:r>
              <a:rPr sz="850" spc="-20" dirty="0">
                <a:solidFill>
                  <a:srgbClr val="666666"/>
                </a:solidFill>
                <a:latin typeface="Verdana"/>
                <a:cs typeface="Verdana"/>
              </a:rPr>
              <a:t>R</a:t>
            </a:r>
            <a:r>
              <a:rPr sz="850" spc="-30" dirty="0">
                <a:solidFill>
                  <a:srgbClr val="666666"/>
                </a:solidFill>
                <a:latin typeface="Verdana"/>
                <a:cs typeface="Verdana"/>
              </a:rPr>
              <a:t>u</a:t>
            </a:r>
            <a:r>
              <a:rPr sz="850" spc="-65" dirty="0">
                <a:solidFill>
                  <a:srgbClr val="666666"/>
                </a:solidFill>
                <a:latin typeface="Verdana"/>
                <a:cs typeface="Verdana"/>
              </a:rPr>
              <a:t>m</a:t>
            </a:r>
            <a:endParaRPr sz="850">
              <a:latin typeface="Verdana"/>
              <a:cs typeface="Verdana"/>
            </a:endParaRPr>
          </a:p>
        </p:txBody>
      </p:sp>
      <p:sp>
        <p:nvSpPr>
          <p:cNvPr id="146" name="object 146"/>
          <p:cNvSpPr txBox="1"/>
          <p:nvPr/>
        </p:nvSpPr>
        <p:spPr>
          <a:xfrm>
            <a:off x="1189201" y="7195722"/>
            <a:ext cx="883919" cy="158115"/>
          </a:xfrm>
          <a:prstGeom prst="rect">
            <a:avLst/>
          </a:prstGeom>
        </p:spPr>
        <p:txBody>
          <a:bodyPr vert="horz" wrap="square" lIns="0" tIns="14604" rIns="0" bIns="0" rtlCol="0">
            <a:spAutoFit/>
          </a:bodyPr>
          <a:lstStyle/>
          <a:p>
            <a:pPr marL="12700">
              <a:lnSpc>
                <a:spcPct val="100000"/>
              </a:lnSpc>
              <a:spcBef>
                <a:spcPts val="114"/>
              </a:spcBef>
            </a:pPr>
            <a:r>
              <a:rPr sz="850" spc="5" dirty="0">
                <a:solidFill>
                  <a:srgbClr val="666666"/>
                </a:solidFill>
                <a:latin typeface="Verdana"/>
                <a:cs typeface="Verdana"/>
              </a:rPr>
              <a:t>W</a:t>
            </a:r>
            <a:r>
              <a:rPr sz="850" spc="-30" dirty="0">
                <a:solidFill>
                  <a:srgbClr val="666666"/>
                </a:solidFill>
                <a:latin typeface="Verdana"/>
                <a:cs typeface="Verdana"/>
              </a:rPr>
              <a:t>h</a:t>
            </a:r>
            <a:r>
              <a:rPr sz="850" spc="15" dirty="0">
                <a:solidFill>
                  <a:srgbClr val="666666"/>
                </a:solidFill>
                <a:latin typeface="Verdana"/>
                <a:cs typeface="Verdana"/>
              </a:rPr>
              <a:t>i</a:t>
            </a:r>
            <a:r>
              <a:rPr sz="850" spc="-10" dirty="0">
                <a:solidFill>
                  <a:srgbClr val="666666"/>
                </a:solidFill>
                <a:latin typeface="Verdana"/>
                <a:cs typeface="Verdana"/>
              </a:rPr>
              <a:t>s</a:t>
            </a:r>
            <a:r>
              <a:rPr sz="850" spc="-40" dirty="0">
                <a:solidFill>
                  <a:srgbClr val="666666"/>
                </a:solidFill>
                <a:latin typeface="Verdana"/>
                <a:cs typeface="Verdana"/>
              </a:rPr>
              <a:t>k</a:t>
            </a:r>
            <a:r>
              <a:rPr sz="850" spc="-30" dirty="0">
                <a:solidFill>
                  <a:srgbClr val="666666"/>
                </a:solidFill>
                <a:latin typeface="Verdana"/>
                <a:cs typeface="Verdana"/>
              </a:rPr>
              <a:t>ey</a:t>
            </a:r>
            <a:r>
              <a:rPr sz="850" spc="-114" dirty="0">
                <a:solidFill>
                  <a:srgbClr val="666666"/>
                </a:solidFill>
                <a:latin typeface="Verdana"/>
                <a:cs typeface="Verdana"/>
              </a:rPr>
              <a:t> </a:t>
            </a:r>
            <a:r>
              <a:rPr sz="850" spc="-45" dirty="0">
                <a:solidFill>
                  <a:srgbClr val="666666"/>
                </a:solidFill>
                <a:latin typeface="Verdana"/>
                <a:cs typeface="Verdana"/>
              </a:rPr>
              <a:t>L</a:t>
            </a:r>
            <a:r>
              <a:rPr sz="850" spc="15" dirty="0">
                <a:solidFill>
                  <a:srgbClr val="666666"/>
                </a:solidFill>
                <a:latin typeface="Verdana"/>
                <a:cs typeface="Verdana"/>
              </a:rPr>
              <a:t>i</a:t>
            </a:r>
            <a:r>
              <a:rPr sz="850" spc="-20" dirty="0">
                <a:solidFill>
                  <a:srgbClr val="666666"/>
                </a:solidFill>
                <a:latin typeface="Verdana"/>
                <a:cs typeface="Verdana"/>
              </a:rPr>
              <a:t>q</a:t>
            </a:r>
            <a:r>
              <a:rPr sz="850" spc="-30" dirty="0">
                <a:solidFill>
                  <a:srgbClr val="666666"/>
                </a:solidFill>
                <a:latin typeface="Verdana"/>
                <a:cs typeface="Verdana"/>
              </a:rPr>
              <a:t>ueu</a:t>
            </a:r>
            <a:r>
              <a:rPr sz="850" spc="10" dirty="0">
                <a:solidFill>
                  <a:srgbClr val="666666"/>
                </a:solidFill>
                <a:latin typeface="Verdana"/>
                <a:cs typeface="Verdana"/>
              </a:rPr>
              <a:t>r</a:t>
            </a:r>
            <a:endParaRPr sz="850">
              <a:latin typeface="Verdana"/>
              <a:cs typeface="Verdana"/>
            </a:endParaRPr>
          </a:p>
        </p:txBody>
      </p:sp>
      <p:sp>
        <p:nvSpPr>
          <p:cNvPr id="147" name="object 147"/>
          <p:cNvSpPr txBox="1"/>
          <p:nvPr/>
        </p:nvSpPr>
        <p:spPr>
          <a:xfrm>
            <a:off x="730653" y="7499122"/>
            <a:ext cx="1342390" cy="158115"/>
          </a:xfrm>
          <a:prstGeom prst="rect">
            <a:avLst/>
          </a:prstGeom>
        </p:spPr>
        <p:txBody>
          <a:bodyPr vert="horz" wrap="square" lIns="0" tIns="14604" rIns="0" bIns="0" rtlCol="0">
            <a:spAutoFit/>
          </a:bodyPr>
          <a:lstStyle/>
          <a:p>
            <a:pPr marL="12700">
              <a:lnSpc>
                <a:spcPct val="100000"/>
              </a:lnSpc>
              <a:spcBef>
                <a:spcPts val="114"/>
              </a:spcBef>
            </a:pPr>
            <a:r>
              <a:rPr sz="850" spc="-10" dirty="0">
                <a:solidFill>
                  <a:srgbClr val="666666"/>
                </a:solidFill>
                <a:latin typeface="Verdana"/>
                <a:cs typeface="Verdana"/>
              </a:rPr>
              <a:t>A</a:t>
            </a:r>
            <a:r>
              <a:rPr sz="850" spc="-70" dirty="0">
                <a:solidFill>
                  <a:srgbClr val="666666"/>
                </a:solidFill>
                <a:latin typeface="Verdana"/>
                <a:cs typeface="Verdana"/>
              </a:rPr>
              <a:t>m</a:t>
            </a:r>
            <a:r>
              <a:rPr sz="850" spc="-30" dirty="0">
                <a:solidFill>
                  <a:srgbClr val="666666"/>
                </a:solidFill>
                <a:latin typeface="Verdana"/>
                <a:cs typeface="Verdana"/>
              </a:rPr>
              <a:t>e</a:t>
            </a:r>
            <a:r>
              <a:rPr sz="850" spc="5" dirty="0">
                <a:solidFill>
                  <a:srgbClr val="666666"/>
                </a:solidFill>
                <a:latin typeface="Verdana"/>
                <a:cs typeface="Verdana"/>
              </a:rPr>
              <a:t>r</a:t>
            </a:r>
            <a:r>
              <a:rPr sz="850" spc="15" dirty="0">
                <a:solidFill>
                  <a:srgbClr val="666666"/>
                </a:solidFill>
                <a:latin typeface="Verdana"/>
                <a:cs typeface="Verdana"/>
              </a:rPr>
              <a:t>i</a:t>
            </a:r>
            <a:r>
              <a:rPr sz="850" spc="-35" dirty="0">
                <a:solidFill>
                  <a:srgbClr val="666666"/>
                </a:solidFill>
                <a:latin typeface="Verdana"/>
                <a:cs typeface="Verdana"/>
              </a:rPr>
              <a:t>c</a:t>
            </a:r>
            <a:r>
              <a:rPr sz="850" spc="-25" dirty="0">
                <a:solidFill>
                  <a:srgbClr val="666666"/>
                </a:solidFill>
                <a:latin typeface="Verdana"/>
                <a:cs typeface="Verdana"/>
              </a:rPr>
              <a:t>an</a:t>
            </a:r>
            <a:r>
              <a:rPr sz="850" spc="-114" dirty="0">
                <a:solidFill>
                  <a:srgbClr val="666666"/>
                </a:solidFill>
                <a:latin typeface="Verdana"/>
                <a:cs typeface="Verdana"/>
              </a:rPr>
              <a:t> </a:t>
            </a:r>
            <a:r>
              <a:rPr sz="850" spc="-15" dirty="0">
                <a:solidFill>
                  <a:srgbClr val="666666"/>
                </a:solidFill>
                <a:latin typeface="Verdana"/>
                <a:cs typeface="Verdana"/>
              </a:rPr>
              <a:t>F</a:t>
            </a:r>
            <a:r>
              <a:rPr sz="850" spc="15" dirty="0">
                <a:solidFill>
                  <a:srgbClr val="666666"/>
                </a:solidFill>
                <a:latin typeface="Verdana"/>
                <a:cs typeface="Verdana"/>
              </a:rPr>
              <a:t>l</a:t>
            </a:r>
            <a:r>
              <a:rPr sz="850" spc="-25" dirty="0">
                <a:solidFill>
                  <a:srgbClr val="666666"/>
                </a:solidFill>
                <a:latin typeface="Verdana"/>
                <a:cs typeface="Verdana"/>
              </a:rPr>
              <a:t>a</a:t>
            </a:r>
            <a:r>
              <a:rPr sz="850" spc="-40" dirty="0">
                <a:solidFill>
                  <a:srgbClr val="666666"/>
                </a:solidFill>
                <a:latin typeface="Verdana"/>
                <a:cs typeface="Verdana"/>
              </a:rPr>
              <a:t>v</a:t>
            </a:r>
            <a:r>
              <a:rPr sz="850" spc="-20" dirty="0">
                <a:solidFill>
                  <a:srgbClr val="666666"/>
                </a:solidFill>
                <a:latin typeface="Verdana"/>
                <a:cs typeface="Verdana"/>
              </a:rPr>
              <a:t>o</a:t>
            </a:r>
            <a:r>
              <a:rPr sz="850" spc="5" dirty="0">
                <a:solidFill>
                  <a:srgbClr val="666666"/>
                </a:solidFill>
                <a:latin typeface="Verdana"/>
                <a:cs typeface="Verdana"/>
              </a:rPr>
              <a:t>r</a:t>
            </a:r>
            <a:r>
              <a:rPr sz="850" spc="-30" dirty="0">
                <a:solidFill>
                  <a:srgbClr val="666666"/>
                </a:solidFill>
                <a:latin typeface="Verdana"/>
                <a:cs typeface="Verdana"/>
              </a:rPr>
              <a:t>e</a:t>
            </a:r>
            <a:r>
              <a:rPr sz="850" spc="-15" dirty="0">
                <a:solidFill>
                  <a:srgbClr val="666666"/>
                </a:solidFill>
                <a:latin typeface="Verdana"/>
                <a:cs typeface="Verdana"/>
              </a:rPr>
              <a:t>d</a:t>
            </a:r>
            <a:r>
              <a:rPr sz="850" spc="-114" dirty="0">
                <a:solidFill>
                  <a:srgbClr val="666666"/>
                </a:solidFill>
                <a:latin typeface="Verdana"/>
                <a:cs typeface="Verdana"/>
              </a:rPr>
              <a:t> </a:t>
            </a:r>
            <a:r>
              <a:rPr sz="850" spc="-20" dirty="0">
                <a:solidFill>
                  <a:srgbClr val="666666"/>
                </a:solidFill>
                <a:latin typeface="Verdana"/>
                <a:cs typeface="Verdana"/>
              </a:rPr>
              <a:t>Vod</a:t>
            </a:r>
            <a:r>
              <a:rPr sz="850" spc="-40" dirty="0">
                <a:solidFill>
                  <a:srgbClr val="666666"/>
                </a:solidFill>
                <a:latin typeface="Verdana"/>
                <a:cs typeface="Verdana"/>
              </a:rPr>
              <a:t>k</a:t>
            </a:r>
            <a:r>
              <a:rPr sz="850" spc="-20" dirty="0">
                <a:solidFill>
                  <a:srgbClr val="666666"/>
                </a:solidFill>
                <a:latin typeface="Verdana"/>
                <a:cs typeface="Verdana"/>
              </a:rPr>
              <a:t>a</a:t>
            </a:r>
            <a:endParaRPr sz="850">
              <a:latin typeface="Verdana"/>
              <a:cs typeface="Verdana"/>
            </a:endParaRPr>
          </a:p>
        </p:txBody>
      </p:sp>
      <p:sp>
        <p:nvSpPr>
          <p:cNvPr id="148" name="object 148"/>
          <p:cNvSpPr txBox="1"/>
          <p:nvPr/>
        </p:nvSpPr>
        <p:spPr>
          <a:xfrm>
            <a:off x="1033479" y="7811716"/>
            <a:ext cx="1039494" cy="158115"/>
          </a:xfrm>
          <a:prstGeom prst="rect">
            <a:avLst/>
          </a:prstGeom>
        </p:spPr>
        <p:txBody>
          <a:bodyPr vert="horz" wrap="square" lIns="0" tIns="14604" rIns="0" bIns="0" rtlCol="0">
            <a:spAutoFit/>
          </a:bodyPr>
          <a:lstStyle/>
          <a:p>
            <a:pPr marL="12700">
              <a:lnSpc>
                <a:spcPct val="100000"/>
              </a:lnSpc>
              <a:spcBef>
                <a:spcPts val="114"/>
              </a:spcBef>
            </a:pPr>
            <a:r>
              <a:rPr sz="850" spc="-10" dirty="0">
                <a:solidFill>
                  <a:srgbClr val="666666"/>
                </a:solidFill>
                <a:latin typeface="Verdana"/>
                <a:cs typeface="Verdana"/>
              </a:rPr>
              <a:t>A</a:t>
            </a:r>
            <a:r>
              <a:rPr sz="850" spc="-70" dirty="0">
                <a:solidFill>
                  <a:srgbClr val="666666"/>
                </a:solidFill>
                <a:latin typeface="Verdana"/>
                <a:cs typeface="Verdana"/>
              </a:rPr>
              <a:t>m</a:t>
            </a:r>
            <a:r>
              <a:rPr sz="850" spc="-30" dirty="0">
                <a:solidFill>
                  <a:srgbClr val="666666"/>
                </a:solidFill>
                <a:latin typeface="Verdana"/>
                <a:cs typeface="Verdana"/>
              </a:rPr>
              <a:t>e</a:t>
            </a:r>
            <a:r>
              <a:rPr sz="850" spc="5" dirty="0">
                <a:solidFill>
                  <a:srgbClr val="666666"/>
                </a:solidFill>
                <a:latin typeface="Verdana"/>
                <a:cs typeface="Verdana"/>
              </a:rPr>
              <a:t>r</a:t>
            </a:r>
            <a:r>
              <a:rPr sz="850" spc="15" dirty="0">
                <a:solidFill>
                  <a:srgbClr val="666666"/>
                </a:solidFill>
                <a:latin typeface="Verdana"/>
                <a:cs typeface="Verdana"/>
              </a:rPr>
              <a:t>i</a:t>
            </a:r>
            <a:r>
              <a:rPr sz="850" spc="-35" dirty="0">
                <a:solidFill>
                  <a:srgbClr val="666666"/>
                </a:solidFill>
                <a:latin typeface="Verdana"/>
                <a:cs typeface="Verdana"/>
              </a:rPr>
              <a:t>c</a:t>
            </a:r>
            <a:r>
              <a:rPr sz="850" spc="-25" dirty="0">
                <a:solidFill>
                  <a:srgbClr val="666666"/>
                </a:solidFill>
                <a:latin typeface="Verdana"/>
                <a:cs typeface="Verdana"/>
              </a:rPr>
              <a:t>an</a:t>
            </a:r>
            <a:r>
              <a:rPr sz="850" spc="-114" dirty="0">
                <a:solidFill>
                  <a:srgbClr val="666666"/>
                </a:solidFill>
                <a:latin typeface="Verdana"/>
                <a:cs typeface="Verdana"/>
              </a:rPr>
              <a:t> </a:t>
            </a:r>
            <a:r>
              <a:rPr sz="850" spc="-70" dirty="0">
                <a:solidFill>
                  <a:srgbClr val="666666"/>
                </a:solidFill>
                <a:latin typeface="Verdana"/>
                <a:cs typeface="Verdana"/>
              </a:rPr>
              <a:t>S</a:t>
            </a:r>
            <a:r>
              <a:rPr sz="850" spc="-35" dirty="0">
                <a:solidFill>
                  <a:srgbClr val="666666"/>
                </a:solidFill>
                <a:latin typeface="Verdana"/>
                <a:cs typeface="Verdana"/>
              </a:rPr>
              <a:t>c</a:t>
            </a:r>
            <a:r>
              <a:rPr sz="850" spc="-30" dirty="0">
                <a:solidFill>
                  <a:srgbClr val="666666"/>
                </a:solidFill>
                <a:latin typeface="Verdana"/>
                <a:cs typeface="Verdana"/>
              </a:rPr>
              <a:t>hn</a:t>
            </a:r>
            <a:r>
              <a:rPr sz="850" spc="-25" dirty="0">
                <a:solidFill>
                  <a:srgbClr val="666666"/>
                </a:solidFill>
                <a:latin typeface="Verdana"/>
                <a:cs typeface="Verdana"/>
              </a:rPr>
              <a:t>a</a:t>
            </a:r>
            <a:r>
              <a:rPr sz="850" spc="-20" dirty="0">
                <a:solidFill>
                  <a:srgbClr val="666666"/>
                </a:solidFill>
                <a:latin typeface="Verdana"/>
                <a:cs typeface="Verdana"/>
              </a:rPr>
              <a:t>pp</a:t>
            </a:r>
            <a:r>
              <a:rPr sz="850" spc="-5" dirty="0">
                <a:solidFill>
                  <a:srgbClr val="666666"/>
                </a:solidFill>
                <a:latin typeface="Verdana"/>
                <a:cs typeface="Verdana"/>
              </a:rPr>
              <a:t>s</a:t>
            </a:r>
            <a:endParaRPr sz="850">
              <a:latin typeface="Verdana"/>
              <a:cs typeface="Verdana"/>
            </a:endParaRPr>
          </a:p>
        </p:txBody>
      </p:sp>
      <p:sp>
        <p:nvSpPr>
          <p:cNvPr id="149" name="object 149"/>
          <p:cNvSpPr txBox="1"/>
          <p:nvPr/>
        </p:nvSpPr>
        <p:spPr>
          <a:xfrm>
            <a:off x="640438" y="8115117"/>
            <a:ext cx="1432560" cy="158115"/>
          </a:xfrm>
          <a:prstGeom prst="rect">
            <a:avLst/>
          </a:prstGeom>
        </p:spPr>
        <p:txBody>
          <a:bodyPr vert="horz" wrap="square" lIns="0" tIns="14604" rIns="0" bIns="0" rtlCol="0">
            <a:spAutoFit/>
          </a:bodyPr>
          <a:lstStyle/>
          <a:p>
            <a:pPr marL="12700">
              <a:lnSpc>
                <a:spcPct val="100000"/>
              </a:lnSpc>
              <a:spcBef>
                <a:spcPts val="114"/>
              </a:spcBef>
            </a:pPr>
            <a:r>
              <a:rPr sz="850" spc="-10" dirty="0">
                <a:solidFill>
                  <a:srgbClr val="666666"/>
                </a:solidFill>
                <a:latin typeface="Verdana"/>
                <a:cs typeface="Verdana"/>
              </a:rPr>
              <a:t>A</a:t>
            </a:r>
            <a:r>
              <a:rPr sz="850" spc="-70" dirty="0">
                <a:solidFill>
                  <a:srgbClr val="666666"/>
                </a:solidFill>
                <a:latin typeface="Verdana"/>
                <a:cs typeface="Verdana"/>
              </a:rPr>
              <a:t>m</a:t>
            </a:r>
            <a:r>
              <a:rPr sz="850" spc="-30" dirty="0">
                <a:solidFill>
                  <a:srgbClr val="666666"/>
                </a:solidFill>
                <a:latin typeface="Verdana"/>
                <a:cs typeface="Verdana"/>
              </a:rPr>
              <a:t>e</a:t>
            </a:r>
            <a:r>
              <a:rPr sz="850" spc="5" dirty="0">
                <a:solidFill>
                  <a:srgbClr val="666666"/>
                </a:solidFill>
                <a:latin typeface="Verdana"/>
                <a:cs typeface="Verdana"/>
              </a:rPr>
              <a:t>r</a:t>
            </a:r>
            <a:r>
              <a:rPr sz="850" spc="15" dirty="0">
                <a:solidFill>
                  <a:srgbClr val="666666"/>
                </a:solidFill>
                <a:latin typeface="Verdana"/>
                <a:cs typeface="Verdana"/>
              </a:rPr>
              <a:t>i</a:t>
            </a:r>
            <a:r>
              <a:rPr sz="850" spc="-35" dirty="0">
                <a:solidFill>
                  <a:srgbClr val="666666"/>
                </a:solidFill>
                <a:latin typeface="Verdana"/>
                <a:cs typeface="Verdana"/>
              </a:rPr>
              <a:t>c</a:t>
            </a:r>
            <a:r>
              <a:rPr sz="850" spc="-25" dirty="0">
                <a:solidFill>
                  <a:srgbClr val="666666"/>
                </a:solidFill>
                <a:latin typeface="Verdana"/>
                <a:cs typeface="Verdana"/>
              </a:rPr>
              <a:t>an</a:t>
            </a:r>
            <a:r>
              <a:rPr sz="850" spc="-114" dirty="0">
                <a:solidFill>
                  <a:srgbClr val="666666"/>
                </a:solidFill>
                <a:latin typeface="Verdana"/>
                <a:cs typeface="Verdana"/>
              </a:rPr>
              <a:t> </a:t>
            </a:r>
            <a:r>
              <a:rPr sz="850" spc="-85" dirty="0">
                <a:solidFill>
                  <a:srgbClr val="666666"/>
                </a:solidFill>
                <a:latin typeface="Verdana"/>
                <a:cs typeface="Verdana"/>
              </a:rPr>
              <a:t>C</a:t>
            </a:r>
            <a:r>
              <a:rPr sz="850" spc="-20" dirty="0">
                <a:solidFill>
                  <a:srgbClr val="666666"/>
                </a:solidFill>
                <a:latin typeface="Verdana"/>
                <a:cs typeface="Verdana"/>
              </a:rPr>
              <a:t>o</a:t>
            </a:r>
            <a:r>
              <a:rPr sz="850" spc="5" dirty="0">
                <a:solidFill>
                  <a:srgbClr val="666666"/>
                </a:solidFill>
                <a:latin typeface="Verdana"/>
                <a:cs typeface="Verdana"/>
              </a:rPr>
              <a:t>r</a:t>
            </a:r>
            <a:r>
              <a:rPr sz="850" spc="-20" dirty="0">
                <a:solidFill>
                  <a:srgbClr val="666666"/>
                </a:solidFill>
                <a:latin typeface="Verdana"/>
                <a:cs typeface="Verdana"/>
              </a:rPr>
              <a:t>d</a:t>
            </a:r>
            <a:r>
              <a:rPr sz="850" spc="15" dirty="0">
                <a:solidFill>
                  <a:srgbClr val="666666"/>
                </a:solidFill>
                <a:latin typeface="Verdana"/>
                <a:cs typeface="Verdana"/>
              </a:rPr>
              <a:t>i</a:t>
            </a:r>
            <a:r>
              <a:rPr sz="850" spc="-25" dirty="0">
                <a:solidFill>
                  <a:srgbClr val="666666"/>
                </a:solidFill>
                <a:latin typeface="Verdana"/>
                <a:cs typeface="Verdana"/>
              </a:rPr>
              <a:t>a</a:t>
            </a:r>
            <a:r>
              <a:rPr sz="850" spc="15" dirty="0">
                <a:solidFill>
                  <a:srgbClr val="666666"/>
                </a:solidFill>
                <a:latin typeface="Verdana"/>
                <a:cs typeface="Verdana"/>
              </a:rPr>
              <a:t>l</a:t>
            </a:r>
            <a:r>
              <a:rPr sz="850" spc="-5" dirty="0">
                <a:solidFill>
                  <a:srgbClr val="666666"/>
                </a:solidFill>
                <a:latin typeface="Verdana"/>
                <a:cs typeface="Verdana"/>
              </a:rPr>
              <a:t>s</a:t>
            </a:r>
            <a:r>
              <a:rPr sz="850" spc="-114" dirty="0">
                <a:solidFill>
                  <a:srgbClr val="666666"/>
                </a:solidFill>
                <a:latin typeface="Verdana"/>
                <a:cs typeface="Verdana"/>
              </a:rPr>
              <a:t> </a:t>
            </a:r>
            <a:r>
              <a:rPr sz="850" spc="-45" dirty="0">
                <a:solidFill>
                  <a:srgbClr val="666666"/>
                </a:solidFill>
                <a:latin typeface="Verdana"/>
                <a:cs typeface="Verdana"/>
              </a:rPr>
              <a:t>&amp;</a:t>
            </a:r>
            <a:r>
              <a:rPr sz="850" spc="-114" dirty="0">
                <a:solidFill>
                  <a:srgbClr val="666666"/>
                </a:solidFill>
                <a:latin typeface="Verdana"/>
                <a:cs typeface="Verdana"/>
              </a:rPr>
              <a:t> </a:t>
            </a:r>
            <a:r>
              <a:rPr sz="850" spc="-45" dirty="0">
                <a:solidFill>
                  <a:srgbClr val="666666"/>
                </a:solidFill>
                <a:latin typeface="Verdana"/>
                <a:cs typeface="Verdana"/>
              </a:rPr>
              <a:t>L</a:t>
            </a:r>
            <a:r>
              <a:rPr sz="850" spc="15" dirty="0">
                <a:solidFill>
                  <a:srgbClr val="666666"/>
                </a:solidFill>
                <a:latin typeface="Verdana"/>
                <a:cs typeface="Verdana"/>
              </a:rPr>
              <a:t>i</a:t>
            </a:r>
            <a:r>
              <a:rPr sz="850" spc="-20" dirty="0">
                <a:solidFill>
                  <a:srgbClr val="666666"/>
                </a:solidFill>
                <a:latin typeface="Verdana"/>
                <a:cs typeface="Verdana"/>
              </a:rPr>
              <a:t>q</a:t>
            </a:r>
            <a:r>
              <a:rPr sz="850" spc="-30" dirty="0">
                <a:solidFill>
                  <a:srgbClr val="666666"/>
                </a:solidFill>
                <a:latin typeface="Verdana"/>
                <a:cs typeface="Verdana"/>
              </a:rPr>
              <a:t>ue</a:t>
            </a:r>
            <a:r>
              <a:rPr sz="850" spc="-55" dirty="0">
                <a:solidFill>
                  <a:srgbClr val="666666"/>
                </a:solidFill>
                <a:latin typeface="Verdana"/>
                <a:cs typeface="Verdana"/>
              </a:rPr>
              <a:t>.</a:t>
            </a:r>
            <a:r>
              <a:rPr sz="850" spc="-50" dirty="0">
                <a:solidFill>
                  <a:srgbClr val="666666"/>
                </a:solidFill>
                <a:latin typeface="Verdana"/>
                <a:cs typeface="Verdana"/>
              </a:rPr>
              <a:t>.</a:t>
            </a:r>
            <a:endParaRPr sz="850">
              <a:latin typeface="Verdana"/>
              <a:cs typeface="Verdana"/>
            </a:endParaRPr>
          </a:p>
        </p:txBody>
      </p:sp>
      <p:grpSp>
        <p:nvGrpSpPr>
          <p:cNvPr id="150" name="object 150"/>
          <p:cNvGrpSpPr/>
          <p:nvPr/>
        </p:nvGrpSpPr>
        <p:grpSpPr>
          <a:xfrm>
            <a:off x="2101019" y="5282125"/>
            <a:ext cx="5622925" cy="3053080"/>
            <a:chOff x="2101019" y="5282125"/>
            <a:chExt cx="5622925" cy="3053080"/>
          </a:xfrm>
        </p:grpSpPr>
        <p:sp>
          <p:nvSpPr>
            <p:cNvPr id="151" name="object 151"/>
            <p:cNvSpPr/>
            <p:nvPr/>
          </p:nvSpPr>
          <p:spPr>
            <a:xfrm>
              <a:off x="2620642" y="5286887"/>
              <a:ext cx="4082415" cy="3043555"/>
            </a:xfrm>
            <a:custGeom>
              <a:avLst/>
              <a:gdLst/>
              <a:ahLst/>
              <a:cxnLst/>
              <a:rect l="l" t="t" r="r" b="b"/>
              <a:pathLst>
                <a:path w="4082415" h="3043554">
                  <a:moveTo>
                    <a:pt x="0" y="3015614"/>
                  </a:moveTo>
                  <a:lnTo>
                    <a:pt x="0" y="3043196"/>
                  </a:lnTo>
                </a:path>
                <a:path w="4082415" h="3043554">
                  <a:moveTo>
                    <a:pt x="0" y="2712214"/>
                  </a:moveTo>
                  <a:lnTo>
                    <a:pt x="0" y="2785766"/>
                  </a:lnTo>
                </a:path>
                <a:path w="4082415" h="3043554">
                  <a:moveTo>
                    <a:pt x="0" y="2408814"/>
                  </a:moveTo>
                  <a:lnTo>
                    <a:pt x="0" y="2482365"/>
                  </a:lnTo>
                </a:path>
                <a:path w="4082415" h="3043554">
                  <a:moveTo>
                    <a:pt x="0" y="2096220"/>
                  </a:moveTo>
                  <a:lnTo>
                    <a:pt x="0" y="2178965"/>
                  </a:lnTo>
                </a:path>
                <a:path w="4082415" h="3043554">
                  <a:moveTo>
                    <a:pt x="0" y="1792819"/>
                  </a:moveTo>
                  <a:lnTo>
                    <a:pt x="0" y="1866371"/>
                  </a:lnTo>
                </a:path>
                <a:path w="4082415" h="3043554">
                  <a:moveTo>
                    <a:pt x="0" y="1489419"/>
                  </a:moveTo>
                  <a:lnTo>
                    <a:pt x="0" y="1562971"/>
                  </a:lnTo>
                </a:path>
                <a:path w="4082415" h="3043554">
                  <a:moveTo>
                    <a:pt x="0" y="1186019"/>
                  </a:moveTo>
                  <a:lnTo>
                    <a:pt x="0" y="1259570"/>
                  </a:lnTo>
                </a:path>
                <a:path w="4082415" h="3043554">
                  <a:moveTo>
                    <a:pt x="0" y="882619"/>
                  </a:moveTo>
                  <a:lnTo>
                    <a:pt x="0" y="956170"/>
                  </a:lnTo>
                </a:path>
                <a:path w="4082415" h="3043554">
                  <a:moveTo>
                    <a:pt x="0" y="570024"/>
                  </a:moveTo>
                  <a:lnTo>
                    <a:pt x="0" y="652770"/>
                  </a:lnTo>
                </a:path>
                <a:path w="4082415" h="3043554">
                  <a:moveTo>
                    <a:pt x="0" y="266624"/>
                  </a:moveTo>
                  <a:lnTo>
                    <a:pt x="0" y="340176"/>
                  </a:lnTo>
                </a:path>
                <a:path w="4082415" h="3043554">
                  <a:moveTo>
                    <a:pt x="0" y="0"/>
                  </a:moveTo>
                  <a:lnTo>
                    <a:pt x="0" y="36775"/>
                  </a:lnTo>
                </a:path>
                <a:path w="4082415" h="3043554">
                  <a:moveTo>
                    <a:pt x="505667" y="2408814"/>
                  </a:moveTo>
                  <a:lnTo>
                    <a:pt x="505667" y="3043196"/>
                  </a:lnTo>
                </a:path>
                <a:path w="4082415" h="3043554">
                  <a:moveTo>
                    <a:pt x="505667" y="2096220"/>
                  </a:moveTo>
                  <a:lnTo>
                    <a:pt x="505667" y="2178965"/>
                  </a:lnTo>
                </a:path>
                <a:path w="4082415" h="3043554">
                  <a:moveTo>
                    <a:pt x="505667" y="1792819"/>
                  </a:moveTo>
                  <a:lnTo>
                    <a:pt x="505667" y="1866371"/>
                  </a:lnTo>
                </a:path>
                <a:path w="4082415" h="3043554">
                  <a:moveTo>
                    <a:pt x="505667" y="1489419"/>
                  </a:moveTo>
                  <a:lnTo>
                    <a:pt x="505667" y="1562971"/>
                  </a:lnTo>
                </a:path>
                <a:path w="4082415" h="3043554">
                  <a:moveTo>
                    <a:pt x="505667" y="1186019"/>
                  </a:moveTo>
                  <a:lnTo>
                    <a:pt x="505667" y="1259570"/>
                  </a:lnTo>
                </a:path>
                <a:path w="4082415" h="3043554">
                  <a:moveTo>
                    <a:pt x="505667" y="882619"/>
                  </a:moveTo>
                  <a:lnTo>
                    <a:pt x="505667" y="956170"/>
                  </a:lnTo>
                </a:path>
                <a:path w="4082415" h="3043554">
                  <a:moveTo>
                    <a:pt x="505667" y="570024"/>
                  </a:moveTo>
                  <a:lnTo>
                    <a:pt x="505667" y="652770"/>
                  </a:lnTo>
                </a:path>
                <a:path w="4082415" h="3043554">
                  <a:moveTo>
                    <a:pt x="505667" y="266624"/>
                  </a:moveTo>
                  <a:lnTo>
                    <a:pt x="505667" y="340176"/>
                  </a:lnTo>
                </a:path>
                <a:path w="4082415" h="3043554">
                  <a:moveTo>
                    <a:pt x="505667" y="0"/>
                  </a:moveTo>
                  <a:lnTo>
                    <a:pt x="505667" y="36775"/>
                  </a:lnTo>
                </a:path>
                <a:path w="4082415" h="3043554">
                  <a:moveTo>
                    <a:pt x="1020528" y="1186019"/>
                  </a:moveTo>
                  <a:lnTo>
                    <a:pt x="1020528" y="3043196"/>
                  </a:lnTo>
                </a:path>
                <a:path w="4082415" h="3043554">
                  <a:moveTo>
                    <a:pt x="1020528" y="882619"/>
                  </a:moveTo>
                  <a:lnTo>
                    <a:pt x="1020528" y="956170"/>
                  </a:lnTo>
                </a:path>
                <a:path w="4082415" h="3043554">
                  <a:moveTo>
                    <a:pt x="1020528" y="570024"/>
                  </a:moveTo>
                  <a:lnTo>
                    <a:pt x="1020528" y="652770"/>
                  </a:lnTo>
                </a:path>
                <a:path w="4082415" h="3043554">
                  <a:moveTo>
                    <a:pt x="1020528" y="266624"/>
                  </a:moveTo>
                  <a:lnTo>
                    <a:pt x="1020528" y="340176"/>
                  </a:lnTo>
                </a:path>
                <a:path w="4082415" h="3043554">
                  <a:moveTo>
                    <a:pt x="1020528" y="0"/>
                  </a:moveTo>
                  <a:lnTo>
                    <a:pt x="1020528" y="36775"/>
                  </a:lnTo>
                </a:path>
                <a:path w="4082415" h="3043554">
                  <a:moveTo>
                    <a:pt x="1526195" y="570024"/>
                  </a:moveTo>
                  <a:lnTo>
                    <a:pt x="1526195" y="3043196"/>
                  </a:lnTo>
                </a:path>
                <a:path w="4082415" h="3043554">
                  <a:moveTo>
                    <a:pt x="1526195" y="266624"/>
                  </a:moveTo>
                  <a:lnTo>
                    <a:pt x="1526195" y="340176"/>
                  </a:lnTo>
                </a:path>
                <a:path w="4082415" h="3043554">
                  <a:moveTo>
                    <a:pt x="1526195" y="0"/>
                  </a:moveTo>
                  <a:lnTo>
                    <a:pt x="1526195" y="36775"/>
                  </a:lnTo>
                </a:path>
                <a:path w="4082415" h="3043554">
                  <a:moveTo>
                    <a:pt x="2041056" y="570024"/>
                  </a:moveTo>
                  <a:lnTo>
                    <a:pt x="2041056" y="3043196"/>
                  </a:lnTo>
                </a:path>
                <a:path w="4082415" h="3043554">
                  <a:moveTo>
                    <a:pt x="2041056" y="266624"/>
                  </a:moveTo>
                  <a:lnTo>
                    <a:pt x="2041056" y="340176"/>
                  </a:lnTo>
                </a:path>
                <a:path w="4082415" h="3043554">
                  <a:moveTo>
                    <a:pt x="2041056" y="0"/>
                  </a:moveTo>
                  <a:lnTo>
                    <a:pt x="2041056" y="36775"/>
                  </a:lnTo>
                </a:path>
                <a:path w="4082415" h="3043554">
                  <a:moveTo>
                    <a:pt x="2546723" y="570024"/>
                  </a:moveTo>
                  <a:lnTo>
                    <a:pt x="2546723" y="3043196"/>
                  </a:lnTo>
                </a:path>
                <a:path w="4082415" h="3043554">
                  <a:moveTo>
                    <a:pt x="2546723" y="266624"/>
                  </a:moveTo>
                  <a:lnTo>
                    <a:pt x="2546723" y="340176"/>
                  </a:lnTo>
                </a:path>
                <a:path w="4082415" h="3043554">
                  <a:moveTo>
                    <a:pt x="2546723" y="0"/>
                  </a:moveTo>
                  <a:lnTo>
                    <a:pt x="2546723" y="36775"/>
                  </a:lnTo>
                </a:path>
                <a:path w="4082415" h="3043554">
                  <a:moveTo>
                    <a:pt x="3061584" y="266624"/>
                  </a:moveTo>
                  <a:lnTo>
                    <a:pt x="3061584" y="3043196"/>
                  </a:lnTo>
                </a:path>
                <a:path w="4082415" h="3043554">
                  <a:moveTo>
                    <a:pt x="3061584" y="0"/>
                  </a:moveTo>
                  <a:lnTo>
                    <a:pt x="3061584" y="36775"/>
                  </a:lnTo>
                </a:path>
                <a:path w="4082415" h="3043554">
                  <a:moveTo>
                    <a:pt x="3576445" y="266624"/>
                  </a:moveTo>
                  <a:lnTo>
                    <a:pt x="3576445" y="3043196"/>
                  </a:lnTo>
                </a:path>
                <a:path w="4082415" h="3043554">
                  <a:moveTo>
                    <a:pt x="3576445" y="0"/>
                  </a:moveTo>
                  <a:lnTo>
                    <a:pt x="3576445" y="36775"/>
                  </a:lnTo>
                </a:path>
                <a:path w="4082415" h="3043554">
                  <a:moveTo>
                    <a:pt x="4082112" y="266624"/>
                  </a:moveTo>
                  <a:lnTo>
                    <a:pt x="4082112" y="3043196"/>
                  </a:lnTo>
                </a:path>
                <a:path w="4082415" h="3043554">
                  <a:moveTo>
                    <a:pt x="4082112" y="0"/>
                  </a:moveTo>
                  <a:lnTo>
                    <a:pt x="4082112" y="36775"/>
                  </a:lnTo>
                </a:path>
              </a:pathLst>
            </a:custGeom>
            <a:ln w="9193">
              <a:solidFill>
                <a:srgbClr val="F1F1F1"/>
              </a:solidFill>
            </a:ln>
          </p:spPr>
          <p:txBody>
            <a:bodyPr wrap="square" lIns="0" tIns="0" rIns="0" bIns="0" rtlCol="0"/>
            <a:lstStyle/>
            <a:p>
              <a:endParaRPr/>
            </a:p>
          </p:txBody>
        </p:sp>
        <p:sp>
          <p:nvSpPr>
            <p:cNvPr id="152" name="object 152"/>
            <p:cNvSpPr/>
            <p:nvPr/>
          </p:nvSpPr>
          <p:spPr>
            <a:xfrm>
              <a:off x="7217617" y="5286887"/>
              <a:ext cx="0" cy="3043555"/>
            </a:xfrm>
            <a:custGeom>
              <a:avLst/>
              <a:gdLst/>
              <a:ahLst/>
              <a:cxnLst/>
              <a:rect l="l" t="t" r="r" b="b"/>
              <a:pathLst>
                <a:path h="3043554">
                  <a:moveTo>
                    <a:pt x="0" y="3043196"/>
                  </a:moveTo>
                  <a:lnTo>
                    <a:pt x="0" y="0"/>
                  </a:lnTo>
                </a:path>
              </a:pathLst>
            </a:custGeom>
            <a:ln w="9193">
              <a:solidFill>
                <a:srgbClr val="F1F1F1"/>
              </a:solidFill>
            </a:ln>
          </p:spPr>
          <p:txBody>
            <a:bodyPr wrap="square" lIns="0" tIns="0" rIns="0" bIns="0" rtlCol="0"/>
            <a:lstStyle/>
            <a:p>
              <a:endParaRPr/>
            </a:p>
          </p:txBody>
        </p:sp>
        <p:sp>
          <p:nvSpPr>
            <p:cNvPr id="153" name="object 153"/>
            <p:cNvSpPr/>
            <p:nvPr/>
          </p:nvSpPr>
          <p:spPr>
            <a:xfrm>
              <a:off x="7720985" y="5286887"/>
              <a:ext cx="0" cy="3043555"/>
            </a:xfrm>
            <a:custGeom>
              <a:avLst/>
              <a:gdLst/>
              <a:ahLst/>
              <a:cxnLst/>
              <a:rect l="l" t="t" r="r" b="b"/>
              <a:pathLst>
                <a:path h="3043554">
                  <a:moveTo>
                    <a:pt x="0" y="0"/>
                  </a:moveTo>
                  <a:lnTo>
                    <a:pt x="0" y="3043196"/>
                  </a:lnTo>
                </a:path>
              </a:pathLst>
            </a:custGeom>
            <a:ln w="4596">
              <a:solidFill>
                <a:srgbClr val="F1F1F1"/>
              </a:solidFill>
            </a:ln>
          </p:spPr>
          <p:txBody>
            <a:bodyPr wrap="square" lIns="0" tIns="0" rIns="0" bIns="0" rtlCol="0"/>
            <a:lstStyle/>
            <a:p>
              <a:endParaRPr/>
            </a:p>
          </p:txBody>
        </p:sp>
        <p:sp>
          <p:nvSpPr>
            <p:cNvPr id="154" name="object 154"/>
            <p:cNvSpPr/>
            <p:nvPr/>
          </p:nvSpPr>
          <p:spPr>
            <a:xfrm>
              <a:off x="2105781" y="5286887"/>
              <a:ext cx="0" cy="3043555"/>
            </a:xfrm>
            <a:custGeom>
              <a:avLst/>
              <a:gdLst/>
              <a:ahLst/>
              <a:cxnLst/>
              <a:rect l="l" t="t" r="r" b="b"/>
              <a:pathLst>
                <a:path h="3043554">
                  <a:moveTo>
                    <a:pt x="0" y="3043196"/>
                  </a:moveTo>
                  <a:lnTo>
                    <a:pt x="0" y="0"/>
                  </a:lnTo>
                </a:path>
              </a:pathLst>
            </a:custGeom>
            <a:ln w="9193">
              <a:solidFill>
                <a:srgbClr val="CACACA"/>
              </a:solidFill>
              <a:prstDash val="dot"/>
            </a:ln>
          </p:spPr>
          <p:txBody>
            <a:bodyPr wrap="square" lIns="0" tIns="0" rIns="0" bIns="0" rtlCol="0"/>
            <a:lstStyle/>
            <a:p>
              <a:endParaRPr/>
            </a:p>
          </p:txBody>
        </p:sp>
        <p:sp>
          <p:nvSpPr>
            <p:cNvPr id="155" name="object 155"/>
            <p:cNvSpPr/>
            <p:nvPr/>
          </p:nvSpPr>
          <p:spPr>
            <a:xfrm>
              <a:off x="2105781" y="8072653"/>
              <a:ext cx="864235" cy="229870"/>
            </a:xfrm>
            <a:custGeom>
              <a:avLst/>
              <a:gdLst/>
              <a:ahLst/>
              <a:cxnLst/>
              <a:rect l="l" t="t" r="r" b="b"/>
              <a:pathLst>
                <a:path w="864235" h="229870">
                  <a:moveTo>
                    <a:pt x="864231" y="229848"/>
                  </a:moveTo>
                  <a:lnTo>
                    <a:pt x="0" y="229848"/>
                  </a:lnTo>
                  <a:lnTo>
                    <a:pt x="0" y="0"/>
                  </a:lnTo>
                  <a:lnTo>
                    <a:pt x="864231" y="0"/>
                  </a:lnTo>
                  <a:lnTo>
                    <a:pt x="864231" y="229848"/>
                  </a:lnTo>
                  <a:close/>
                </a:path>
              </a:pathLst>
            </a:custGeom>
            <a:solidFill>
              <a:srgbClr val="DBD3CF"/>
            </a:solidFill>
          </p:spPr>
          <p:txBody>
            <a:bodyPr wrap="square" lIns="0" tIns="0" rIns="0" bIns="0" rtlCol="0"/>
            <a:lstStyle/>
            <a:p>
              <a:endParaRPr/>
            </a:p>
          </p:txBody>
        </p:sp>
        <p:sp>
          <p:nvSpPr>
            <p:cNvPr id="156" name="object 156"/>
            <p:cNvSpPr/>
            <p:nvPr/>
          </p:nvSpPr>
          <p:spPr>
            <a:xfrm>
              <a:off x="2105781" y="7769253"/>
              <a:ext cx="910590" cy="229870"/>
            </a:xfrm>
            <a:custGeom>
              <a:avLst/>
              <a:gdLst/>
              <a:ahLst/>
              <a:cxnLst/>
              <a:rect l="l" t="t" r="r" b="b"/>
              <a:pathLst>
                <a:path w="910589" h="229870">
                  <a:moveTo>
                    <a:pt x="910200" y="229848"/>
                  </a:moveTo>
                  <a:lnTo>
                    <a:pt x="0" y="229848"/>
                  </a:lnTo>
                  <a:lnTo>
                    <a:pt x="0" y="0"/>
                  </a:lnTo>
                  <a:lnTo>
                    <a:pt x="910200" y="0"/>
                  </a:lnTo>
                  <a:lnTo>
                    <a:pt x="910200" y="229848"/>
                  </a:lnTo>
                  <a:close/>
                </a:path>
              </a:pathLst>
            </a:custGeom>
            <a:solidFill>
              <a:srgbClr val="DAD2CE"/>
            </a:solidFill>
          </p:spPr>
          <p:txBody>
            <a:bodyPr wrap="square" lIns="0" tIns="0" rIns="0" bIns="0" rtlCol="0"/>
            <a:lstStyle/>
            <a:p>
              <a:endParaRPr/>
            </a:p>
          </p:txBody>
        </p:sp>
        <p:sp>
          <p:nvSpPr>
            <p:cNvPr id="157" name="object 157"/>
            <p:cNvSpPr/>
            <p:nvPr/>
          </p:nvSpPr>
          <p:spPr>
            <a:xfrm>
              <a:off x="2105781" y="7465853"/>
              <a:ext cx="1029969" cy="229870"/>
            </a:xfrm>
            <a:custGeom>
              <a:avLst/>
              <a:gdLst/>
              <a:ahLst/>
              <a:cxnLst/>
              <a:rect l="l" t="t" r="r" b="b"/>
              <a:pathLst>
                <a:path w="1029969" h="229870">
                  <a:moveTo>
                    <a:pt x="1029722" y="229848"/>
                  </a:moveTo>
                  <a:lnTo>
                    <a:pt x="0" y="229848"/>
                  </a:lnTo>
                  <a:lnTo>
                    <a:pt x="0" y="0"/>
                  </a:lnTo>
                  <a:lnTo>
                    <a:pt x="1029722" y="0"/>
                  </a:lnTo>
                  <a:lnTo>
                    <a:pt x="1029722" y="229848"/>
                  </a:lnTo>
                  <a:close/>
                </a:path>
              </a:pathLst>
            </a:custGeom>
            <a:solidFill>
              <a:srgbClr val="D6CDC9"/>
            </a:solidFill>
          </p:spPr>
          <p:txBody>
            <a:bodyPr wrap="square" lIns="0" tIns="0" rIns="0" bIns="0" rtlCol="0"/>
            <a:lstStyle/>
            <a:p>
              <a:endParaRPr/>
            </a:p>
          </p:txBody>
        </p:sp>
        <p:sp>
          <p:nvSpPr>
            <p:cNvPr id="158" name="object 158"/>
            <p:cNvSpPr/>
            <p:nvPr/>
          </p:nvSpPr>
          <p:spPr>
            <a:xfrm>
              <a:off x="2105781" y="7153259"/>
              <a:ext cx="1140460" cy="229870"/>
            </a:xfrm>
            <a:custGeom>
              <a:avLst/>
              <a:gdLst/>
              <a:ahLst/>
              <a:cxnLst/>
              <a:rect l="l" t="t" r="r" b="b"/>
              <a:pathLst>
                <a:path w="1140460" h="229870">
                  <a:moveTo>
                    <a:pt x="1140049" y="229848"/>
                  </a:moveTo>
                  <a:lnTo>
                    <a:pt x="0" y="229848"/>
                  </a:lnTo>
                  <a:lnTo>
                    <a:pt x="0" y="0"/>
                  </a:lnTo>
                  <a:lnTo>
                    <a:pt x="1140049" y="0"/>
                  </a:lnTo>
                  <a:lnTo>
                    <a:pt x="1140049" y="229848"/>
                  </a:lnTo>
                  <a:close/>
                </a:path>
              </a:pathLst>
            </a:custGeom>
            <a:solidFill>
              <a:srgbClr val="D2C9C5"/>
            </a:solidFill>
          </p:spPr>
          <p:txBody>
            <a:bodyPr wrap="square" lIns="0" tIns="0" rIns="0" bIns="0" rtlCol="0"/>
            <a:lstStyle/>
            <a:p>
              <a:endParaRPr/>
            </a:p>
          </p:txBody>
        </p:sp>
        <p:sp>
          <p:nvSpPr>
            <p:cNvPr id="159" name="object 159"/>
            <p:cNvSpPr/>
            <p:nvPr/>
          </p:nvSpPr>
          <p:spPr>
            <a:xfrm>
              <a:off x="2105781" y="6849858"/>
              <a:ext cx="1351915" cy="229870"/>
            </a:xfrm>
            <a:custGeom>
              <a:avLst/>
              <a:gdLst/>
              <a:ahLst/>
              <a:cxnLst/>
              <a:rect l="l" t="t" r="r" b="b"/>
              <a:pathLst>
                <a:path w="1351914" h="229870">
                  <a:moveTo>
                    <a:pt x="1351510" y="229848"/>
                  </a:moveTo>
                  <a:lnTo>
                    <a:pt x="0" y="229848"/>
                  </a:lnTo>
                  <a:lnTo>
                    <a:pt x="0" y="0"/>
                  </a:lnTo>
                  <a:lnTo>
                    <a:pt x="1351510" y="0"/>
                  </a:lnTo>
                  <a:lnTo>
                    <a:pt x="1351510" y="229848"/>
                  </a:lnTo>
                  <a:close/>
                </a:path>
              </a:pathLst>
            </a:custGeom>
            <a:solidFill>
              <a:srgbClr val="CCC2BE"/>
            </a:solidFill>
          </p:spPr>
          <p:txBody>
            <a:bodyPr wrap="square" lIns="0" tIns="0" rIns="0" bIns="0" rtlCol="0"/>
            <a:lstStyle/>
            <a:p>
              <a:endParaRPr/>
            </a:p>
          </p:txBody>
        </p:sp>
        <p:sp>
          <p:nvSpPr>
            <p:cNvPr id="160" name="object 160"/>
            <p:cNvSpPr/>
            <p:nvPr/>
          </p:nvSpPr>
          <p:spPr>
            <a:xfrm>
              <a:off x="2105781" y="6546458"/>
              <a:ext cx="1443990" cy="229870"/>
            </a:xfrm>
            <a:custGeom>
              <a:avLst/>
              <a:gdLst/>
              <a:ahLst/>
              <a:cxnLst/>
              <a:rect l="l" t="t" r="r" b="b"/>
              <a:pathLst>
                <a:path w="1443989" h="229870">
                  <a:moveTo>
                    <a:pt x="1443449" y="229848"/>
                  </a:moveTo>
                  <a:lnTo>
                    <a:pt x="0" y="229848"/>
                  </a:lnTo>
                  <a:lnTo>
                    <a:pt x="0" y="0"/>
                  </a:lnTo>
                  <a:lnTo>
                    <a:pt x="1443449" y="0"/>
                  </a:lnTo>
                  <a:lnTo>
                    <a:pt x="1443449" y="229848"/>
                  </a:lnTo>
                  <a:close/>
                </a:path>
              </a:pathLst>
            </a:custGeom>
            <a:solidFill>
              <a:srgbClr val="C7BFBB"/>
            </a:solidFill>
          </p:spPr>
          <p:txBody>
            <a:bodyPr wrap="square" lIns="0" tIns="0" rIns="0" bIns="0" rtlCol="0"/>
            <a:lstStyle/>
            <a:p>
              <a:endParaRPr/>
            </a:p>
          </p:txBody>
        </p:sp>
        <p:sp>
          <p:nvSpPr>
            <p:cNvPr id="161" name="object 161"/>
            <p:cNvSpPr/>
            <p:nvPr/>
          </p:nvSpPr>
          <p:spPr>
            <a:xfrm>
              <a:off x="2105781" y="6243058"/>
              <a:ext cx="1590675" cy="229870"/>
            </a:xfrm>
            <a:custGeom>
              <a:avLst/>
              <a:gdLst/>
              <a:ahLst/>
              <a:cxnLst/>
              <a:rect l="l" t="t" r="r" b="b"/>
              <a:pathLst>
                <a:path w="1590675" h="229870">
                  <a:moveTo>
                    <a:pt x="1590553" y="229848"/>
                  </a:moveTo>
                  <a:lnTo>
                    <a:pt x="0" y="229848"/>
                  </a:lnTo>
                  <a:lnTo>
                    <a:pt x="0" y="0"/>
                  </a:lnTo>
                  <a:lnTo>
                    <a:pt x="1590553" y="0"/>
                  </a:lnTo>
                  <a:lnTo>
                    <a:pt x="1590553" y="229848"/>
                  </a:lnTo>
                  <a:close/>
                </a:path>
              </a:pathLst>
            </a:custGeom>
            <a:solidFill>
              <a:srgbClr val="C2BAB6"/>
            </a:solidFill>
          </p:spPr>
          <p:txBody>
            <a:bodyPr wrap="square" lIns="0" tIns="0" rIns="0" bIns="0" rtlCol="0"/>
            <a:lstStyle/>
            <a:p>
              <a:endParaRPr/>
            </a:p>
          </p:txBody>
        </p:sp>
        <p:sp>
          <p:nvSpPr>
            <p:cNvPr id="162" name="object 162"/>
            <p:cNvSpPr/>
            <p:nvPr/>
          </p:nvSpPr>
          <p:spPr>
            <a:xfrm>
              <a:off x="2105781" y="5939658"/>
              <a:ext cx="1774825" cy="229870"/>
            </a:xfrm>
            <a:custGeom>
              <a:avLst/>
              <a:gdLst/>
              <a:ahLst/>
              <a:cxnLst/>
              <a:rect l="l" t="t" r="r" b="b"/>
              <a:pathLst>
                <a:path w="1774825" h="229870">
                  <a:moveTo>
                    <a:pt x="1774431" y="229848"/>
                  </a:moveTo>
                  <a:lnTo>
                    <a:pt x="0" y="229848"/>
                  </a:lnTo>
                  <a:lnTo>
                    <a:pt x="0" y="0"/>
                  </a:lnTo>
                  <a:lnTo>
                    <a:pt x="1774431" y="0"/>
                  </a:lnTo>
                  <a:lnTo>
                    <a:pt x="1774431" y="229848"/>
                  </a:lnTo>
                  <a:close/>
                </a:path>
              </a:pathLst>
            </a:custGeom>
            <a:solidFill>
              <a:srgbClr val="BCB4B0"/>
            </a:solidFill>
          </p:spPr>
          <p:txBody>
            <a:bodyPr wrap="square" lIns="0" tIns="0" rIns="0" bIns="0" rtlCol="0"/>
            <a:lstStyle/>
            <a:p>
              <a:endParaRPr/>
            </a:p>
          </p:txBody>
        </p:sp>
        <p:sp>
          <p:nvSpPr>
            <p:cNvPr id="163" name="object 163"/>
            <p:cNvSpPr/>
            <p:nvPr/>
          </p:nvSpPr>
          <p:spPr>
            <a:xfrm>
              <a:off x="2105781" y="5627063"/>
              <a:ext cx="3402329" cy="229870"/>
            </a:xfrm>
            <a:custGeom>
              <a:avLst/>
              <a:gdLst/>
              <a:ahLst/>
              <a:cxnLst/>
              <a:rect l="l" t="t" r="r" b="b"/>
              <a:pathLst>
                <a:path w="3402329" h="229870">
                  <a:moveTo>
                    <a:pt x="3401760" y="229848"/>
                  </a:moveTo>
                  <a:lnTo>
                    <a:pt x="0" y="229848"/>
                  </a:lnTo>
                  <a:lnTo>
                    <a:pt x="0" y="0"/>
                  </a:lnTo>
                  <a:lnTo>
                    <a:pt x="3401760" y="0"/>
                  </a:lnTo>
                  <a:lnTo>
                    <a:pt x="3401760" y="229848"/>
                  </a:lnTo>
                  <a:close/>
                </a:path>
              </a:pathLst>
            </a:custGeom>
            <a:solidFill>
              <a:srgbClr val="877E7B"/>
            </a:solidFill>
          </p:spPr>
          <p:txBody>
            <a:bodyPr wrap="square" lIns="0" tIns="0" rIns="0" bIns="0" rtlCol="0"/>
            <a:lstStyle/>
            <a:p>
              <a:endParaRPr/>
            </a:p>
          </p:txBody>
        </p:sp>
        <p:sp>
          <p:nvSpPr>
            <p:cNvPr id="164" name="object 164"/>
            <p:cNvSpPr/>
            <p:nvPr/>
          </p:nvSpPr>
          <p:spPr>
            <a:xfrm>
              <a:off x="2105781" y="5323663"/>
              <a:ext cx="4900930" cy="229870"/>
            </a:xfrm>
            <a:custGeom>
              <a:avLst/>
              <a:gdLst/>
              <a:ahLst/>
              <a:cxnLst/>
              <a:rect l="l" t="t" r="r" b="b"/>
              <a:pathLst>
                <a:path w="4900930" h="229870">
                  <a:moveTo>
                    <a:pt x="4900374" y="229848"/>
                  </a:moveTo>
                  <a:lnTo>
                    <a:pt x="0" y="229848"/>
                  </a:lnTo>
                  <a:lnTo>
                    <a:pt x="0" y="0"/>
                  </a:lnTo>
                  <a:lnTo>
                    <a:pt x="4900374" y="0"/>
                  </a:lnTo>
                  <a:lnTo>
                    <a:pt x="4900374" y="229848"/>
                  </a:lnTo>
                  <a:close/>
                </a:path>
              </a:pathLst>
            </a:custGeom>
            <a:solidFill>
              <a:srgbClr val="584F4D"/>
            </a:solidFill>
          </p:spPr>
          <p:txBody>
            <a:bodyPr wrap="square" lIns="0" tIns="0" rIns="0" bIns="0" rtlCol="0"/>
            <a:lstStyle/>
            <a:p>
              <a:endParaRPr/>
            </a:p>
          </p:txBody>
        </p:sp>
      </p:grpSp>
      <p:sp>
        <p:nvSpPr>
          <p:cNvPr id="165" name="object 165"/>
          <p:cNvSpPr txBox="1"/>
          <p:nvPr/>
        </p:nvSpPr>
        <p:spPr>
          <a:xfrm>
            <a:off x="7030232" y="5356933"/>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9,595,856</a:t>
            </a:r>
            <a:endParaRPr sz="850">
              <a:latin typeface="Verdana"/>
              <a:cs typeface="Verdana"/>
            </a:endParaRPr>
          </a:p>
        </p:txBody>
      </p:sp>
      <p:sp>
        <p:nvSpPr>
          <p:cNvPr id="166" name="object 166"/>
          <p:cNvSpPr txBox="1"/>
          <p:nvPr/>
        </p:nvSpPr>
        <p:spPr>
          <a:xfrm>
            <a:off x="5531618" y="5660333"/>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6,648,205</a:t>
            </a:r>
            <a:endParaRPr sz="850">
              <a:latin typeface="Verdana"/>
              <a:cs typeface="Verdana"/>
            </a:endParaRPr>
          </a:p>
        </p:txBody>
      </p:sp>
      <p:sp>
        <p:nvSpPr>
          <p:cNvPr id="167" name="object 167"/>
          <p:cNvSpPr txBox="1"/>
          <p:nvPr/>
        </p:nvSpPr>
        <p:spPr>
          <a:xfrm>
            <a:off x="3904289" y="5972927"/>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3,464,655</a:t>
            </a:r>
            <a:endParaRPr sz="850">
              <a:latin typeface="Verdana"/>
              <a:cs typeface="Verdana"/>
            </a:endParaRPr>
          </a:p>
        </p:txBody>
      </p:sp>
      <p:sp>
        <p:nvSpPr>
          <p:cNvPr id="168" name="object 168"/>
          <p:cNvSpPr txBox="1"/>
          <p:nvPr/>
        </p:nvSpPr>
        <p:spPr>
          <a:xfrm>
            <a:off x="3720410" y="6276328"/>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3,106,160</a:t>
            </a:r>
            <a:endParaRPr sz="850">
              <a:latin typeface="Verdana"/>
              <a:cs typeface="Verdana"/>
            </a:endParaRPr>
          </a:p>
        </p:txBody>
      </p:sp>
      <p:sp>
        <p:nvSpPr>
          <p:cNvPr id="169" name="object 169"/>
          <p:cNvSpPr txBox="1"/>
          <p:nvPr/>
        </p:nvSpPr>
        <p:spPr>
          <a:xfrm>
            <a:off x="3573307" y="6579728"/>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2,816,073</a:t>
            </a:r>
            <a:endParaRPr sz="850">
              <a:latin typeface="Verdana"/>
              <a:cs typeface="Verdana"/>
            </a:endParaRPr>
          </a:p>
        </p:txBody>
      </p:sp>
      <p:sp>
        <p:nvSpPr>
          <p:cNvPr id="170" name="object 170"/>
          <p:cNvSpPr txBox="1"/>
          <p:nvPr/>
        </p:nvSpPr>
        <p:spPr>
          <a:xfrm>
            <a:off x="3481368" y="6883128"/>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2,638,069</a:t>
            </a:r>
            <a:endParaRPr sz="850">
              <a:latin typeface="Verdana"/>
              <a:cs typeface="Verdana"/>
            </a:endParaRPr>
          </a:p>
        </p:txBody>
      </p:sp>
      <p:sp>
        <p:nvSpPr>
          <p:cNvPr id="171" name="object 171"/>
          <p:cNvSpPr txBox="1"/>
          <p:nvPr/>
        </p:nvSpPr>
        <p:spPr>
          <a:xfrm>
            <a:off x="3269906" y="7186528"/>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2,239,709</a:t>
            </a:r>
            <a:endParaRPr sz="850">
              <a:latin typeface="Verdana"/>
              <a:cs typeface="Verdana"/>
            </a:endParaRPr>
          </a:p>
        </p:txBody>
      </p:sp>
      <p:sp>
        <p:nvSpPr>
          <p:cNvPr id="172" name="object 172"/>
          <p:cNvSpPr txBox="1"/>
          <p:nvPr/>
        </p:nvSpPr>
        <p:spPr>
          <a:xfrm>
            <a:off x="3159579" y="7499122"/>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2,022,755</a:t>
            </a:r>
            <a:endParaRPr sz="850">
              <a:latin typeface="Verdana"/>
              <a:cs typeface="Verdana"/>
            </a:endParaRPr>
          </a:p>
        </p:txBody>
      </p:sp>
      <p:sp>
        <p:nvSpPr>
          <p:cNvPr id="173" name="object 173"/>
          <p:cNvSpPr txBox="1"/>
          <p:nvPr/>
        </p:nvSpPr>
        <p:spPr>
          <a:xfrm>
            <a:off x="3040058" y="7802523"/>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1,787,008</a:t>
            </a:r>
            <a:endParaRPr sz="850">
              <a:latin typeface="Verdana"/>
              <a:cs typeface="Verdana"/>
            </a:endParaRPr>
          </a:p>
        </p:txBody>
      </p:sp>
      <p:sp>
        <p:nvSpPr>
          <p:cNvPr id="174" name="object 174"/>
          <p:cNvSpPr txBox="1"/>
          <p:nvPr/>
        </p:nvSpPr>
        <p:spPr>
          <a:xfrm>
            <a:off x="2994088" y="8105923"/>
            <a:ext cx="554355" cy="158115"/>
          </a:xfrm>
          <a:prstGeom prst="rect">
            <a:avLst/>
          </a:prstGeom>
        </p:spPr>
        <p:txBody>
          <a:bodyPr vert="horz" wrap="square" lIns="0" tIns="14604" rIns="0" bIns="0" rtlCol="0">
            <a:spAutoFit/>
          </a:bodyPr>
          <a:lstStyle/>
          <a:p>
            <a:pPr marL="12700">
              <a:lnSpc>
                <a:spcPct val="100000"/>
              </a:lnSpc>
              <a:spcBef>
                <a:spcPts val="114"/>
              </a:spcBef>
            </a:pPr>
            <a:r>
              <a:rPr sz="850" spc="-35" dirty="0">
                <a:latin typeface="Verdana"/>
                <a:cs typeface="Verdana"/>
              </a:rPr>
              <a:t>1,683,730</a:t>
            </a:r>
            <a:endParaRPr sz="850">
              <a:latin typeface="Verdana"/>
              <a:cs typeface="Verdana"/>
            </a:endParaRPr>
          </a:p>
        </p:txBody>
      </p:sp>
      <p:grpSp>
        <p:nvGrpSpPr>
          <p:cNvPr id="175" name="object 175"/>
          <p:cNvGrpSpPr/>
          <p:nvPr/>
        </p:nvGrpSpPr>
        <p:grpSpPr>
          <a:xfrm>
            <a:off x="2101019" y="5282125"/>
            <a:ext cx="5627370" cy="3061970"/>
            <a:chOff x="2101019" y="5282125"/>
            <a:chExt cx="5627370" cy="3061970"/>
          </a:xfrm>
        </p:grpSpPr>
        <p:sp>
          <p:nvSpPr>
            <p:cNvPr id="176" name="object 176"/>
            <p:cNvSpPr/>
            <p:nvPr/>
          </p:nvSpPr>
          <p:spPr>
            <a:xfrm>
              <a:off x="2105781" y="8339278"/>
              <a:ext cx="5617845" cy="0"/>
            </a:xfrm>
            <a:custGeom>
              <a:avLst/>
              <a:gdLst/>
              <a:ahLst/>
              <a:cxnLst/>
              <a:rect l="l" t="t" r="r" b="b"/>
              <a:pathLst>
                <a:path w="5617845">
                  <a:moveTo>
                    <a:pt x="0" y="0"/>
                  </a:moveTo>
                  <a:lnTo>
                    <a:pt x="5617502" y="0"/>
                  </a:lnTo>
                </a:path>
              </a:pathLst>
            </a:custGeom>
            <a:ln w="9193">
              <a:solidFill>
                <a:srgbClr val="F4F4F4"/>
              </a:solidFill>
            </a:ln>
          </p:spPr>
          <p:txBody>
            <a:bodyPr wrap="square" lIns="0" tIns="0" rIns="0" bIns="0" rtlCol="0"/>
            <a:lstStyle/>
            <a:p>
              <a:endParaRPr/>
            </a:p>
          </p:txBody>
        </p:sp>
        <p:sp>
          <p:nvSpPr>
            <p:cNvPr id="177" name="object 177"/>
            <p:cNvSpPr/>
            <p:nvPr/>
          </p:nvSpPr>
          <p:spPr>
            <a:xfrm>
              <a:off x="2105781" y="5286887"/>
              <a:ext cx="0" cy="3052445"/>
            </a:xfrm>
            <a:custGeom>
              <a:avLst/>
              <a:gdLst/>
              <a:ahLst/>
              <a:cxnLst/>
              <a:rect l="l" t="t" r="r" b="b"/>
              <a:pathLst>
                <a:path h="3052445">
                  <a:moveTo>
                    <a:pt x="0" y="0"/>
                  </a:moveTo>
                  <a:lnTo>
                    <a:pt x="0" y="3052390"/>
                  </a:lnTo>
                </a:path>
              </a:pathLst>
            </a:custGeom>
            <a:ln w="9193">
              <a:solidFill>
                <a:srgbClr val="F4F4F4"/>
              </a:solidFill>
            </a:ln>
          </p:spPr>
          <p:txBody>
            <a:bodyPr wrap="square" lIns="0" tIns="0" rIns="0" bIns="0" rtlCol="0"/>
            <a:lstStyle/>
            <a:p>
              <a:endParaRPr/>
            </a:p>
          </p:txBody>
        </p:sp>
      </p:grpSp>
      <p:sp>
        <p:nvSpPr>
          <p:cNvPr id="178" name="object 178"/>
          <p:cNvSpPr txBox="1"/>
          <p:nvPr/>
        </p:nvSpPr>
        <p:spPr>
          <a:xfrm>
            <a:off x="658825" y="4786908"/>
            <a:ext cx="2214880" cy="498475"/>
          </a:xfrm>
          <a:prstGeom prst="rect">
            <a:avLst/>
          </a:prstGeom>
        </p:spPr>
        <p:txBody>
          <a:bodyPr vert="horz" wrap="square" lIns="0" tIns="12065" rIns="0" bIns="0" rtlCol="0">
            <a:spAutoFit/>
          </a:bodyPr>
          <a:lstStyle/>
          <a:p>
            <a:pPr marL="12700">
              <a:lnSpc>
                <a:spcPct val="100000"/>
              </a:lnSpc>
              <a:spcBef>
                <a:spcPts val="95"/>
              </a:spcBef>
            </a:pPr>
            <a:r>
              <a:rPr sz="1450" b="1" spc="105" dirty="0">
                <a:solidFill>
                  <a:srgbClr val="333333"/>
                </a:solidFill>
                <a:latin typeface="Arial"/>
                <a:cs typeface="Arial"/>
              </a:rPr>
              <a:t>M</a:t>
            </a:r>
            <a:r>
              <a:rPr sz="1450" b="1" spc="-55" dirty="0">
                <a:solidFill>
                  <a:srgbClr val="333333"/>
                </a:solidFill>
                <a:latin typeface="Arial"/>
                <a:cs typeface="Arial"/>
              </a:rPr>
              <a:t>o</a:t>
            </a:r>
            <a:r>
              <a:rPr sz="1450" b="1" spc="-75" dirty="0">
                <a:solidFill>
                  <a:srgbClr val="333333"/>
                </a:solidFill>
                <a:latin typeface="Arial"/>
                <a:cs typeface="Arial"/>
              </a:rPr>
              <a:t>s</a:t>
            </a:r>
            <a:r>
              <a:rPr sz="1450" b="1" spc="145" dirty="0">
                <a:solidFill>
                  <a:srgbClr val="333333"/>
                </a:solidFill>
                <a:latin typeface="Arial"/>
                <a:cs typeface="Arial"/>
              </a:rPr>
              <a:t>t</a:t>
            </a:r>
            <a:r>
              <a:rPr sz="1450" b="1" spc="-95" dirty="0">
                <a:solidFill>
                  <a:srgbClr val="333333"/>
                </a:solidFill>
                <a:latin typeface="Arial"/>
                <a:cs typeface="Arial"/>
              </a:rPr>
              <a:t> </a:t>
            </a:r>
            <a:r>
              <a:rPr sz="1450" b="1" spc="-30" dirty="0">
                <a:solidFill>
                  <a:srgbClr val="333333"/>
                </a:solidFill>
                <a:latin typeface="Arial"/>
                <a:cs typeface="Arial"/>
              </a:rPr>
              <a:t>p</a:t>
            </a:r>
            <a:r>
              <a:rPr sz="1450" b="1" spc="50" dirty="0">
                <a:solidFill>
                  <a:srgbClr val="333333"/>
                </a:solidFill>
                <a:latin typeface="Arial"/>
                <a:cs typeface="Arial"/>
              </a:rPr>
              <a:t>r</a:t>
            </a:r>
            <a:r>
              <a:rPr sz="1450" b="1" spc="-55" dirty="0">
                <a:solidFill>
                  <a:srgbClr val="333333"/>
                </a:solidFill>
                <a:latin typeface="Arial"/>
                <a:cs typeface="Arial"/>
              </a:rPr>
              <a:t>o</a:t>
            </a:r>
            <a:r>
              <a:rPr sz="1450" b="1" spc="105" dirty="0">
                <a:solidFill>
                  <a:srgbClr val="333333"/>
                </a:solidFill>
                <a:latin typeface="Arial"/>
                <a:cs typeface="Arial"/>
              </a:rPr>
              <a:t>ﬁ</a:t>
            </a:r>
            <a:r>
              <a:rPr sz="1450" b="1" spc="140" dirty="0">
                <a:solidFill>
                  <a:srgbClr val="333333"/>
                </a:solidFill>
                <a:latin typeface="Arial"/>
                <a:cs typeface="Arial"/>
              </a:rPr>
              <a:t>t</a:t>
            </a:r>
            <a:r>
              <a:rPr sz="1450" b="1" spc="15" dirty="0">
                <a:solidFill>
                  <a:srgbClr val="333333"/>
                </a:solidFill>
                <a:latin typeface="Arial"/>
                <a:cs typeface="Arial"/>
              </a:rPr>
              <a:t>a</a:t>
            </a:r>
            <a:r>
              <a:rPr sz="1450" b="1" spc="-40" dirty="0">
                <a:solidFill>
                  <a:srgbClr val="333333"/>
                </a:solidFill>
                <a:latin typeface="Arial"/>
                <a:cs typeface="Arial"/>
              </a:rPr>
              <a:t>b</a:t>
            </a:r>
            <a:r>
              <a:rPr sz="1450" b="1" spc="15" dirty="0">
                <a:solidFill>
                  <a:srgbClr val="333333"/>
                </a:solidFill>
                <a:latin typeface="Arial"/>
                <a:cs typeface="Arial"/>
              </a:rPr>
              <a:t>l</a:t>
            </a:r>
            <a:r>
              <a:rPr sz="1450" b="1" spc="-5" dirty="0">
                <a:solidFill>
                  <a:srgbClr val="333333"/>
                </a:solidFill>
                <a:latin typeface="Arial"/>
                <a:cs typeface="Arial"/>
              </a:rPr>
              <a:t>e</a:t>
            </a:r>
            <a:r>
              <a:rPr sz="1450" b="1" spc="-95" dirty="0">
                <a:solidFill>
                  <a:srgbClr val="333333"/>
                </a:solidFill>
                <a:latin typeface="Arial"/>
                <a:cs typeface="Arial"/>
              </a:rPr>
              <a:t> </a:t>
            </a:r>
            <a:r>
              <a:rPr sz="1450" b="1" spc="-195" dirty="0">
                <a:solidFill>
                  <a:srgbClr val="333333"/>
                </a:solidFill>
                <a:latin typeface="Arial"/>
                <a:cs typeface="Arial"/>
              </a:rPr>
              <a:t>C</a:t>
            </a:r>
            <a:r>
              <a:rPr sz="1450" b="1" spc="15" dirty="0">
                <a:solidFill>
                  <a:srgbClr val="333333"/>
                </a:solidFill>
                <a:latin typeface="Arial"/>
                <a:cs typeface="Arial"/>
              </a:rPr>
              <a:t>a</a:t>
            </a:r>
            <a:r>
              <a:rPr sz="1450" b="1" spc="140" dirty="0">
                <a:solidFill>
                  <a:srgbClr val="333333"/>
                </a:solidFill>
                <a:latin typeface="Arial"/>
                <a:cs typeface="Arial"/>
              </a:rPr>
              <a:t>t</a:t>
            </a:r>
            <a:r>
              <a:rPr sz="1450" b="1" spc="-10" dirty="0">
                <a:solidFill>
                  <a:srgbClr val="333333"/>
                </a:solidFill>
                <a:latin typeface="Arial"/>
                <a:cs typeface="Arial"/>
              </a:rPr>
              <a:t>e</a:t>
            </a:r>
            <a:r>
              <a:rPr sz="1450" b="1" spc="-30" dirty="0">
                <a:solidFill>
                  <a:srgbClr val="333333"/>
                </a:solidFill>
                <a:latin typeface="Arial"/>
                <a:cs typeface="Arial"/>
              </a:rPr>
              <a:t>g</a:t>
            </a:r>
            <a:r>
              <a:rPr sz="1450" b="1" spc="-55" dirty="0">
                <a:solidFill>
                  <a:srgbClr val="333333"/>
                </a:solidFill>
                <a:latin typeface="Arial"/>
                <a:cs typeface="Arial"/>
              </a:rPr>
              <a:t>o</a:t>
            </a:r>
            <a:r>
              <a:rPr sz="1450" b="1" spc="50" dirty="0">
                <a:solidFill>
                  <a:srgbClr val="333333"/>
                </a:solidFill>
                <a:latin typeface="Arial"/>
                <a:cs typeface="Arial"/>
              </a:rPr>
              <a:t>r</a:t>
            </a:r>
            <a:r>
              <a:rPr sz="1450" b="1" spc="-20" dirty="0">
                <a:solidFill>
                  <a:srgbClr val="333333"/>
                </a:solidFill>
                <a:latin typeface="Arial"/>
                <a:cs typeface="Arial"/>
              </a:rPr>
              <a:t>y</a:t>
            </a:r>
            <a:endParaRPr sz="1450">
              <a:latin typeface="Arial"/>
              <a:cs typeface="Arial"/>
            </a:endParaRPr>
          </a:p>
          <a:p>
            <a:pPr marL="113030" algn="ctr">
              <a:lnSpc>
                <a:spcPct val="100000"/>
              </a:lnSpc>
              <a:spcBef>
                <a:spcPts val="960"/>
              </a:spcBef>
            </a:pPr>
            <a:r>
              <a:rPr sz="850" dirty="0">
                <a:solidFill>
                  <a:srgbClr val="333333"/>
                </a:solidFill>
                <a:latin typeface="Lucida Sans Unicode"/>
                <a:cs typeface="Lucida Sans Unicode"/>
              </a:rPr>
              <a:t>Category</a:t>
            </a:r>
            <a:endParaRPr sz="850">
              <a:latin typeface="Lucida Sans Unicode"/>
              <a:cs typeface="Lucida Sans Unicode"/>
            </a:endParaRPr>
          </a:p>
        </p:txBody>
      </p:sp>
      <p:grpSp>
        <p:nvGrpSpPr>
          <p:cNvPr id="179" name="object 179"/>
          <p:cNvGrpSpPr/>
          <p:nvPr/>
        </p:nvGrpSpPr>
        <p:grpSpPr>
          <a:xfrm>
            <a:off x="7723283" y="5075427"/>
            <a:ext cx="3723640" cy="3723640"/>
            <a:chOff x="7723283" y="5075427"/>
            <a:chExt cx="3723640" cy="3723640"/>
          </a:xfrm>
        </p:grpSpPr>
        <p:sp>
          <p:nvSpPr>
            <p:cNvPr id="180" name="object 180"/>
            <p:cNvSpPr/>
            <p:nvPr/>
          </p:nvSpPr>
          <p:spPr>
            <a:xfrm>
              <a:off x="7723283" y="5075427"/>
              <a:ext cx="3723640" cy="3723640"/>
            </a:xfrm>
            <a:custGeom>
              <a:avLst/>
              <a:gdLst/>
              <a:ahLst/>
              <a:cxnLst/>
              <a:rect l="l" t="t" r="r" b="b"/>
              <a:pathLst>
                <a:path w="3723640" h="3723640">
                  <a:moveTo>
                    <a:pt x="3723548" y="3723548"/>
                  </a:moveTo>
                  <a:lnTo>
                    <a:pt x="0" y="3723548"/>
                  </a:lnTo>
                  <a:lnTo>
                    <a:pt x="0" y="0"/>
                  </a:lnTo>
                  <a:lnTo>
                    <a:pt x="3723548" y="0"/>
                  </a:lnTo>
                  <a:lnTo>
                    <a:pt x="3723548" y="3723548"/>
                  </a:lnTo>
                  <a:close/>
                </a:path>
              </a:pathLst>
            </a:custGeom>
            <a:solidFill>
              <a:srgbClr val="E5E5E5"/>
            </a:solidFill>
          </p:spPr>
          <p:txBody>
            <a:bodyPr wrap="square" lIns="0" tIns="0" rIns="0" bIns="0" rtlCol="0"/>
            <a:lstStyle/>
            <a:p>
              <a:endParaRPr/>
            </a:p>
          </p:txBody>
        </p:sp>
        <p:sp>
          <p:nvSpPr>
            <p:cNvPr id="181" name="object 181"/>
            <p:cNvSpPr/>
            <p:nvPr/>
          </p:nvSpPr>
          <p:spPr>
            <a:xfrm>
              <a:off x="8143742" y="7893777"/>
              <a:ext cx="909955" cy="905510"/>
            </a:xfrm>
            <a:custGeom>
              <a:avLst/>
              <a:gdLst/>
              <a:ahLst/>
              <a:cxnLst/>
              <a:rect l="l" t="t" r="r" b="b"/>
              <a:pathLst>
                <a:path w="909954" h="905509">
                  <a:moveTo>
                    <a:pt x="516137" y="905198"/>
                  </a:moveTo>
                  <a:lnTo>
                    <a:pt x="393657" y="905198"/>
                  </a:lnTo>
                  <a:lnTo>
                    <a:pt x="363219" y="900553"/>
                  </a:lnTo>
                  <a:lnTo>
                    <a:pt x="319624" y="889343"/>
                  </a:lnTo>
                  <a:lnTo>
                    <a:pt x="277830" y="874047"/>
                  </a:lnTo>
                  <a:lnTo>
                    <a:pt x="238066" y="854891"/>
                  </a:lnTo>
                  <a:lnTo>
                    <a:pt x="200560" y="832105"/>
                  </a:lnTo>
                  <a:lnTo>
                    <a:pt x="165540" y="805918"/>
                  </a:lnTo>
                  <a:lnTo>
                    <a:pt x="133236" y="776558"/>
                  </a:lnTo>
                  <a:lnTo>
                    <a:pt x="103876" y="744254"/>
                  </a:lnTo>
                  <a:lnTo>
                    <a:pt x="77689" y="709235"/>
                  </a:lnTo>
                  <a:lnTo>
                    <a:pt x="54903" y="671728"/>
                  </a:lnTo>
                  <a:lnTo>
                    <a:pt x="35748" y="631964"/>
                  </a:lnTo>
                  <a:lnTo>
                    <a:pt x="20451" y="590170"/>
                  </a:lnTo>
                  <a:lnTo>
                    <a:pt x="9241" y="546575"/>
                  </a:lnTo>
                  <a:lnTo>
                    <a:pt x="2348" y="501408"/>
                  </a:lnTo>
                  <a:lnTo>
                    <a:pt x="0" y="454897"/>
                  </a:lnTo>
                  <a:lnTo>
                    <a:pt x="2348" y="408386"/>
                  </a:lnTo>
                  <a:lnTo>
                    <a:pt x="9241" y="363219"/>
                  </a:lnTo>
                  <a:lnTo>
                    <a:pt x="20451" y="319624"/>
                  </a:lnTo>
                  <a:lnTo>
                    <a:pt x="35748" y="277830"/>
                  </a:lnTo>
                  <a:lnTo>
                    <a:pt x="54903" y="238066"/>
                  </a:lnTo>
                  <a:lnTo>
                    <a:pt x="77689" y="200560"/>
                  </a:lnTo>
                  <a:lnTo>
                    <a:pt x="103876" y="165540"/>
                  </a:lnTo>
                  <a:lnTo>
                    <a:pt x="133236" y="133236"/>
                  </a:lnTo>
                  <a:lnTo>
                    <a:pt x="165540" y="103876"/>
                  </a:lnTo>
                  <a:lnTo>
                    <a:pt x="200560" y="77689"/>
                  </a:lnTo>
                  <a:lnTo>
                    <a:pt x="238066" y="54903"/>
                  </a:lnTo>
                  <a:lnTo>
                    <a:pt x="277830" y="35748"/>
                  </a:lnTo>
                  <a:lnTo>
                    <a:pt x="319624" y="20451"/>
                  </a:lnTo>
                  <a:lnTo>
                    <a:pt x="363219" y="9241"/>
                  </a:lnTo>
                  <a:lnTo>
                    <a:pt x="408386" y="2348"/>
                  </a:lnTo>
                  <a:lnTo>
                    <a:pt x="454897" y="0"/>
                  </a:lnTo>
                  <a:lnTo>
                    <a:pt x="501408" y="2348"/>
                  </a:lnTo>
                  <a:lnTo>
                    <a:pt x="546575" y="9241"/>
                  </a:lnTo>
                  <a:lnTo>
                    <a:pt x="590170" y="20451"/>
                  </a:lnTo>
                  <a:lnTo>
                    <a:pt x="631964" y="35748"/>
                  </a:lnTo>
                  <a:lnTo>
                    <a:pt x="671728" y="54903"/>
                  </a:lnTo>
                  <a:lnTo>
                    <a:pt x="709235" y="77689"/>
                  </a:lnTo>
                  <a:lnTo>
                    <a:pt x="744254" y="103876"/>
                  </a:lnTo>
                  <a:lnTo>
                    <a:pt x="776558" y="133236"/>
                  </a:lnTo>
                  <a:lnTo>
                    <a:pt x="805918" y="165540"/>
                  </a:lnTo>
                  <a:lnTo>
                    <a:pt x="832105" y="200560"/>
                  </a:lnTo>
                  <a:lnTo>
                    <a:pt x="854891" y="238066"/>
                  </a:lnTo>
                  <a:lnTo>
                    <a:pt x="874047" y="277830"/>
                  </a:lnTo>
                  <a:lnTo>
                    <a:pt x="889343" y="319624"/>
                  </a:lnTo>
                  <a:lnTo>
                    <a:pt x="900553" y="363219"/>
                  </a:lnTo>
                  <a:lnTo>
                    <a:pt x="907446" y="408386"/>
                  </a:lnTo>
                  <a:lnTo>
                    <a:pt x="909795" y="454897"/>
                  </a:lnTo>
                  <a:lnTo>
                    <a:pt x="907446" y="501408"/>
                  </a:lnTo>
                  <a:lnTo>
                    <a:pt x="900553" y="546575"/>
                  </a:lnTo>
                  <a:lnTo>
                    <a:pt x="889343" y="590170"/>
                  </a:lnTo>
                  <a:lnTo>
                    <a:pt x="874047" y="631964"/>
                  </a:lnTo>
                  <a:lnTo>
                    <a:pt x="854891" y="671728"/>
                  </a:lnTo>
                  <a:lnTo>
                    <a:pt x="832105" y="709235"/>
                  </a:lnTo>
                  <a:lnTo>
                    <a:pt x="805918" y="744254"/>
                  </a:lnTo>
                  <a:lnTo>
                    <a:pt x="776558" y="776558"/>
                  </a:lnTo>
                  <a:lnTo>
                    <a:pt x="744254" y="805918"/>
                  </a:lnTo>
                  <a:lnTo>
                    <a:pt x="709235" y="832105"/>
                  </a:lnTo>
                  <a:lnTo>
                    <a:pt x="671728" y="854891"/>
                  </a:lnTo>
                  <a:lnTo>
                    <a:pt x="631964" y="874047"/>
                  </a:lnTo>
                  <a:lnTo>
                    <a:pt x="590170" y="889343"/>
                  </a:lnTo>
                  <a:lnTo>
                    <a:pt x="546575" y="900553"/>
                  </a:lnTo>
                  <a:lnTo>
                    <a:pt x="516137" y="905198"/>
                  </a:lnTo>
                  <a:close/>
                </a:path>
              </a:pathLst>
            </a:custGeom>
            <a:solidFill>
              <a:srgbClr val="B6B9B9"/>
            </a:solidFill>
          </p:spPr>
          <p:txBody>
            <a:bodyPr wrap="square" lIns="0" tIns="0" rIns="0" bIns="0" rtlCol="0"/>
            <a:lstStyle/>
            <a:p>
              <a:endParaRPr/>
            </a:p>
          </p:txBody>
        </p:sp>
        <p:sp>
          <p:nvSpPr>
            <p:cNvPr id="182" name="object 182"/>
            <p:cNvSpPr/>
            <p:nvPr/>
          </p:nvSpPr>
          <p:spPr>
            <a:xfrm>
              <a:off x="9048165" y="7783908"/>
              <a:ext cx="931544" cy="931544"/>
            </a:xfrm>
            <a:custGeom>
              <a:avLst/>
              <a:gdLst/>
              <a:ahLst/>
              <a:cxnLst/>
              <a:rect l="l" t="t" r="r" b="b"/>
              <a:pathLst>
                <a:path w="931545" h="931545">
                  <a:moveTo>
                    <a:pt x="465465" y="930930"/>
                  </a:moveTo>
                  <a:lnTo>
                    <a:pt x="417874" y="928527"/>
                  </a:lnTo>
                  <a:lnTo>
                    <a:pt x="371657" y="921473"/>
                  </a:lnTo>
                  <a:lnTo>
                    <a:pt x="327050" y="910004"/>
                  </a:lnTo>
                  <a:lnTo>
                    <a:pt x="284285" y="894351"/>
                  </a:lnTo>
                  <a:lnTo>
                    <a:pt x="243596" y="874751"/>
                  </a:lnTo>
                  <a:lnTo>
                    <a:pt x="205219" y="851436"/>
                  </a:lnTo>
                  <a:lnTo>
                    <a:pt x="169386" y="824640"/>
                  </a:lnTo>
                  <a:lnTo>
                    <a:pt x="136331" y="794598"/>
                  </a:lnTo>
                  <a:lnTo>
                    <a:pt x="106289" y="761544"/>
                  </a:lnTo>
                  <a:lnTo>
                    <a:pt x="79494" y="725711"/>
                  </a:lnTo>
                  <a:lnTo>
                    <a:pt x="56179" y="687333"/>
                  </a:lnTo>
                  <a:lnTo>
                    <a:pt x="36578" y="646645"/>
                  </a:lnTo>
                  <a:lnTo>
                    <a:pt x="20926" y="603880"/>
                  </a:lnTo>
                  <a:lnTo>
                    <a:pt x="9456" y="559272"/>
                  </a:lnTo>
                  <a:lnTo>
                    <a:pt x="2403" y="513056"/>
                  </a:lnTo>
                  <a:lnTo>
                    <a:pt x="0" y="465465"/>
                  </a:lnTo>
                  <a:lnTo>
                    <a:pt x="2403" y="417874"/>
                  </a:lnTo>
                  <a:lnTo>
                    <a:pt x="9456" y="371657"/>
                  </a:lnTo>
                  <a:lnTo>
                    <a:pt x="20926" y="327050"/>
                  </a:lnTo>
                  <a:lnTo>
                    <a:pt x="36578" y="284285"/>
                  </a:lnTo>
                  <a:lnTo>
                    <a:pt x="56179" y="243596"/>
                  </a:lnTo>
                  <a:lnTo>
                    <a:pt x="79494" y="205219"/>
                  </a:lnTo>
                  <a:lnTo>
                    <a:pt x="106289" y="169386"/>
                  </a:lnTo>
                  <a:lnTo>
                    <a:pt x="136331" y="136331"/>
                  </a:lnTo>
                  <a:lnTo>
                    <a:pt x="169386" y="106289"/>
                  </a:lnTo>
                  <a:lnTo>
                    <a:pt x="205219" y="79494"/>
                  </a:lnTo>
                  <a:lnTo>
                    <a:pt x="243596" y="56179"/>
                  </a:lnTo>
                  <a:lnTo>
                    <a:pt x="284285" y="36578"/>
                  </a:lnTo>
                  <a:lnTo>
                    <a:pt x="327050" y="20926"/>
                  </a:lnTo>
                  <a:lnTo>
                    <a:pt x="371657" y="9456"/>
                  </a:lnTo>
                  <a:lnTo>
                    <a:pt x="417874" y="2403"/>
                  </a:lnTo>
                  <a:lnTo>
                    <a:pt x="465465" y="0"/>
                  </a:lnTo>
                  <a:lnTo>
                    <a:pt x="513056" y="2403"/>
                  </a:lnTo>
                  <a:lnTo>
                    <a:pt x="559272" y="9456"/>
                  </a:lnTo>
                  <a:lnTo>
                    <a:pt x="603880" y="20926"/>
                  </a:lnTo>
                  <a:lnTo>
                    <a:pt x="646645" y="36578"/>
                  </a:lnTo>
                  <a:lnTo>
                    <a:pt x="687333" y="56179"/>
                  </a:lnTo>
                  <a:lnTo>
                    <a:pt x="725711" y="79494"/>
                  </a:lnTo>
                  <a:lnTo>
                    <a:pt x="761544" y="106289"/>
                  </a:lnTo>
                  <a:lnTo>
                    <a:pt x="794598" y="136331"/>
                  </a:lnTo>
                  <a:lnTo>
                    <a:pt x="824640" y="169386"/>
                  </a:lnTo>
                  <a:lnTo>
                    <a:pt x="851436" y="205219"/>
                  </a:lnTo>
                  <a:lnTo>
                    <a:pt x="874751" y="243596"/>
                  </a:lnTo>
                  <a:lnTo>
                    <a:pt x="894351" y="284285"/>
                  </a:lnTo>
                  <a:lnTo>
                    <a:pt x="910004" y="327050"/>
                  </a:lnTo>
                  <a:lnTo>
                    <a:pt x="921473" y="371657"/>
                  </a:lnTo>
                  <a:lnTo>
                    <a:pt x="928527" y="417874"/>
                  </a:lnTo>
                  <a:lnTo>
                    <a:pt x="930930" y="465465"/>
                  </a:lnTo>
                  <a:lnTo>
                    <a:pt x="928527" y="513056"/>
                  </a:lnTo>
                  <a:lnTo>
                    <a:pt x="921473" y="559272"/>
                  </a:lnTo>
                  <a:lnTo>
                    <a:pt x="910004" y="603880"/>
                  </a:lnTo>
                  <a:lnTo>
                    <a:pt x="894351" y="646645"/>
                  </a:lnTo>
                  <a:lnTo>
                    <a:pt x="874751" y="687333"/>
                  </a:lnTo>
                  <a:lnTo>
                    <a:pt x="851436" y="725711"/>
                  </a:lnTo>
                  <a:lnTo>
                    <a:pt x="824640" y="761544"/>
                  </a:lnTo>
                  <a:lnTo>
                    <a:pt x="794598" y="794598"/>
                  </a:lnTo>
                  <a:lnTo>
                    <a:pt x="761544" y="824640"/>
                  </a:lnTo>
                  <a:lnTo>
                    <a:pt x="725711" y="851436"/>
                  </a:lnTo>
                  <a:lnTo>
                    <a:pt x="687333" y="874751"/>
                  </a:lnTo>
                  <a:lnTo>
                    <a:pt x="646645" y="894351"/>
                  </a:lnTo>
                  <a:lnTo>
                    <a:pt x="603880" y="910004"/>
                  </a:lnTo>
                  <a:lnTo>
                    <a:pt x="559272" y="921473"/>
                  </a:lnTo>
                  <a:lnTo>
                    <a:pt x="513056" y="928527"/>
                  </a:lnTo>
                  <a:lnTo>
                    <a:pt x="465465" y="930930"/>
                  </a:lnTo>
                  <a:close/>
                </a:path>
              </a:pathLst>
            </a:custGeom>
            <a:solidFill>
              <a:srgbClr val="B3B7B7"/>
            </a:solidFill>
          </p:spPr>
          <p:txBody>
            <a:bodyPr wrap="square" lIns="0" tIns="0" rIns="0" bIns="0" rtlCol="0"/>
            <a:lstStyle/>
            <a:p>
              <a:endParaRPr/>
            </a:p>
          </p:txBody>
        </p:sp>
        <p:sp>
          <p:nvSpPr>
            <p:cNvPr id="183" name="object 183"/>
            <p:cNvSpPr/>
            <p:nvPr/>
          </p:nvSpPr>
          <p:spPr>
            <a:xfrm>
              <a:off x="9839612" y="7408937"/>
              <a:ext cx="753110" cy="753110"/>
            </a:xfrm>
            <a:custGeom>
              <a:avLst/>
              <a:gdLst/>
              <a:ahLst/>
              <a:cxnLst/>
              <a:rect l="l" t="t" r="r" b="b"/>
              <a:pathLst>
                <a:path w="753109" h="753109">
                  <a:moveTo>
                    <a:pt x="376344" y="752688"/>
                  </a:moveTo>
                  <a:lnTo>
                    <a:pt x="329136" y="749756"/>
                  </a:lnTo>
                  <a:lnTo>
                    <a:pt x="283678" y="741195"/>
                  </a:lnTo>
                  <a:lnTo>
                    <a:pt x="240323" y="727356"/>
                  </a:lnTo>
                  <a:lnTo>
                    <a:pt x="199423" y="708594"/>
                  </a:lnTo>
                  <a:lnTo>
                    <a:pt x="161330" y="685260"/>
                  </a:lnTo>
                  <a:lnTo>
                    <a:pt x="126399" y="657708"/>
                  </a:lnTo>
                  <a:lnTo>
                    <a:pt x="94980" y="626289"/>
                  </a:lnTo>
                  <a:lnTo>
                    <a:pt x="67428" y="591358"/>
                  </a:lnTo>
                  <a:lnTo>
                    <a:pt x="44094" y="553265"/>
                  </a:lnTo>
                  <a:lnTo>
                    <a:pt x="25332" y="512365"/>
                  </a:lnTo>
                  <a:lnTo>
                    <a:pt x="11493" y="469010"/>
                  </a:lnTo>
                  <a:lnTo>
                    <a:pt x="2932" y="423552"/>
                  </a:lnTo>
                  <a:lnTo>
                    <a:pt x="0" y="376344"/>
                  </a:lnTo>
                  <a:lnTo>
                    <a:pt x="2932" y="329136"/>
                  </a:lnTo>
                  <a:lnTo>
                    <a:pt x="11493" y="283678"/>
                  </a:lnTo>
                  <a:lnTo>
                    <a:pt x="25332" y="240323"/>
                  </a:lnTo>
                  <a:lnTo>
                    <a:pt x="44094" y="199423"/>
                  </a:lnTo>
                  <a:lnTo>
                    <a:pt x="67428" y="161330"/>
                  </a:lnTo>
                  <a:lnTo>
                    <a:pt x="94980" y="126399"/>
                  </a:lnTo>
                  <a:lnTo>
                    <a:pt x="126399" y="94980"/>
                  </a:lnTo>
                  <a:lnTo>
                    <a:pt x="161330" y="67428"/>
                  </a:lnTo>
                  <a:lnTo>
                    <a:pt x="199423" y="44094"/>
                  </a:lnTo>
                  <a:lnTo>
                    <a:pt x="240323" y="25332"/>
                  </a:lnTo>
                  <a:lnTo>
                    <a:pt x="283678" y="11493"/>
                  </a:lnTo>
                  <a:lnTo>
                    <a:pt x="329136" y="2932"/>
                  </a:lnTo>
                  <a:lnTo>
                    <a:pt x="376344" y="0"/>
                  </a:lnTo>
                  <a:lnTo>
                    <a:pt x="423552" y="2932"/>
                  </a:lnTo>
                  <a:lnTo>
                    <a:pt x="469010" y="11493"/>
                  </a:lnTo>
                  <a:lnTo>
                    <a:pt x="512365" y="25332"/>
                  </a:lnTo>
                  <a:lnTo>
                    <a:pt x="553265" y="44094"/>
                  </a:lnTo>
                  <a:lnTo>
                    <a:pt x="591358" y="67428"/>
                  </a:lnTo>
                  <a:lnTo>
                    <a:pt x="626289" y="94980"/>
                  </a:lnTo>
                  <a:lnTo>
                    <a:pt x="657708" y="126399"/>
                  </a:lnTo>
                  <a:lnTo>
                    <a:pt x="685260" y="161330"/>
                  </a:lnTo>
                  <a:lnTo>
                    <a:pt x="708594" y="199423"/>
                  </a:lnTo>
                  <a:lnTo>
                    <a:pt x="727356" y="240323"/>
                  </a:lnTo>
                  <a:lnTo>
                    <a:pt x="741195" y="283678"/>
                  </a:lnTo>
                  <a:lnTo>
                    <a:pt x="749756" y="329136"/>
                  </a:lnTo>
                  <a:lnTo>
                    <a:pt x="752689" y="376344"/>
                  </a:lnTo>
                  <a:lnTo>
                    <a:pt x="749756" y="423552"/>
                  </a:lnTo>
                  <a:lnTo>
                    <a:pt x="741195" y="469010"/>
                  </a:lnTo>
                  <a:lnTo>
                    <a:pt x="727356" y="512365"/>
                  </a:lnTo>
                  <a:lnTo>
                    <a:pt x="708594" y="553265"/>
                  </a:lnTo>
                  <a:lnTo>
                    <a:pt x="685260" y="591358"/>
                  </a:lnTo>
                  <a:lnTo>
                    <a:pt x="657708" y="626289"/>
                  </a:lnTo>
                  <a:lnTo>
                    <a:pt x="626289" y="657708"/>
                  </a:lnTo>
                  <a:lnTo>
                    <a:pt x="591358" y="685260"/>
                  </a:lnTo>
                  <a:lnTo>
                    <a:pt x="553265" y="708594"/>
                  </a:lnTo>
                  <a:lnTo>
                    <a:pt x="512365" y="727356"/>
                  </a:lnTo>
                  <a:lnTo>
                    <a:pt x="469010" y="741195"/>
                  </a:lnTo>
                  <a:lnTo>
                    <a:pt x="423552" y="749756"/>
                  </a:lnTo>
                  <a:lnTo>
                    <a:pt x="376344" y="752688"/>
                  </a:lnTo>
                  <a:close/>
                </a:path>
              </a:pathLst>
            </a:custGeom>
            <a:solidFill>
              <a:srgbClr val="CCCDCC"/>
            </a:solidFill>
          </p:spPr>
          <p:txBody>
            <a:bodyPr wrap="square" lIns="0" tIns="0" rIns="0" bIns="0" rtlCol="0"/>
            <a:lstStyle/>
            <a:p>
              <a:endParaRPr/>
            </a:p>
          </p:txBody>
        </p:sp>
        <p:sp>
          <p:nvSpPr>
            <p:cNvPr id="184" name="object 184"/>
            <p:cNvSpPr/>
            <p:nvPr/>
          </p:nvSpPr>
          <p:spPr>
            <a:xfrm>
              <a:off x="9352023" y="5504918"/>
              <a:ext cx="669925" cy="669925"/>
            </a:xfrm>
            <a:custGeom>
              <a:avLst/>
              <a:gdLst/>
              <a:ahLst/>
              <a:cxnLst/>
              <a:rect l="l" t="t" r="r" b="b"/>
              <a:pathLst>
                <a:path w="669925" h="669925">
                  <a:moveTo>
                    <a:pt x="334768" y="669536"/>
                  </a:moveTo>
                  <a:lnTo>
                    <a:pt x="285298" y="665906"/>
                  </a:lnTo>
                  <a:lnTo>
                    <a:pt x="238082" y="655362"/>
                  </a:lnTo>
                  <a:lnTo>
                    <a:pt x="193638" y="638422"/>
                  </a:lnTo>
                  <a:lnTo>
                    <a:pt x="152483" y="615603"/>
                  </a:lnTo>
                  <a:lnTo>
                    <a:pt x="115135" y="587423"/>
                  </a:lnTo>
                  <a:lnTo>
                    <a:pt x="82113" y="554400"/>
                  </a:lnTo>
                  <a:lnTo>
                    <a:pt x="53933" y="517053"/>
                  </a:lnTo>
                  <a:lnTo>
                    <a:pt x="31114" y="475898"/>
                  </a:lnTo>
                  <a:lnTo>
                    <a:pt x="14173" y="431453"/>
                  </a:lnTo>
                  <a:lnTo>
                    <a:pt x="3629" y="384237"/>
                  </a:lnTo>
                  <a:lnTo>
                    <a:pt x="0" y="334768"/>
                  </a:lnTo>
                  <a:lnTo>
                    <a:pt x="3629" y="285298"/>
                  </a:lnTo>
                  <a:lnTo>
                    <a:pt x="14173" y="238082"/>
                  </a:lnTo>
                  <a:lnTo>
                    <a:pt x="31114" y="193638"/>
                  </a:lnTo>
                  <a:lnTo>
                    <a:pt x="53933" y="152483"/>
                  </a:lnTo>
                  <a:lnTo>
                    <a:pt x="82113" y="115135"/>
                  </a:lnTo>
                  <a:lnTo>
                    <a:pt x="115135" y="82113"/>
                  </a:lnTo>
                  <a:lnTo>
                    <a:pt x="152483" y="53933"/>
                  </a:lnTo>
                  <a:lnTo>
                    <a:pt x="193638" y="31114"/>
                  </a:lnTo>
                  <a:lnTo>
                    <a:pt x="238082" y="14173"/>
                  </a:lnTo>
                  <a:lnTo>
                    <a:pt x="285298" y="3629"/>
                  </a:lnTo>
                  <a:lnTo>
                    <a:pt x="334768" y="0"/>
                  </a:lnTo>
                  <a:lnTo>
                    <a:pt x="384237" y="3629"/>
                  </a:lnTo>
                  <a:lnTo>
                    <a:pt x="431453" y="14173"/>
                  </a:lnTo>
                  <a:lnTo>
                    <a:pt x="475898" y="31114"/>
                  </a:lnTo>
                  <a:lnTo>
                    <a:pt x="517053" y="53933"/>
                  </a:lnTo>
                  <a:lnTo>
                    <a:pt x="554400" y="82113"/>
                  </a:lnTo>
                  <a:lnTo>
                    <a:pt x="587423" y="115135"/>
                  </a:lnTo>
                  <a:lnTo>
                    <a:pt x="615603" y="152483"/>
                  </a:lnTo>
                  <a:lnTo>
                    <a:pt x="638422" y="193638"/>
                  </a:lnTo>
                  <a:lnTo>
                    <a:pt x="655362" y="238082"/>
                  </a:lnTo>
                  <a:lnTo>
                    <a:pt x="665906" y="285298"/>
                  </a:lnTo>
                  <a:lnTo>
                    <a:pt x="669536" y="334768"/>
                  </a:lnTo>
                  <a:lnTo>
                    <a:pt x="665906" y="384237"/>
                  </a:lnTo>
                  <a:lnTo>
                    <a:pt x="655362" y="431453"/>
                  </a:lnTo>
                  <a:lnTo>
                    <a:pt x="638422" y="475898"/>
                  </a:lnTo>
                  <a:lnTo>
                    <a:pt x="615603" y="517053"/>
                  </a:lnTo>
                  <a:lnTo>
                    <a:pt x="587423" y="554400"/>
                  </a:lnTo>
                  <a:lnTo>
                    <a:pt x="554400" y="587423"/>
                  </a:lnTo>
                  <a:lnTo>
                    <a:pt x="517053" y="615603"/>
                  </a:lnTo>
                  <a:lnTo>
                    <a:pt x="475898" y="638422"/>
                  </a:lnTo>
                  <a:lnTo>
                    <a:pt x="431453" y="655362"/>
                  </a:lnTo>
                  <a:lnTo>
                    <a:pt x="384237" y="665906"/>
                  </a:lnTo>
                  <a:lnTo>
                    <a:pt x="334768" y="669536"/>
                  </a:lnTo>
                  <a:close/>
                </a:path>
              </a:pathLst>
            </a:custGeom>
            <a:solidFill>
              <a:srgbClr val="D4D4D4"/>
            </a:solidFill>
          </p:spPr>
          <p:txBody>
            <a:bodyPr wrap="square" lIns="0" tIns="0" rIns="0" bIns="0" rtlCol="0"/>
            <a:lstStyle/>
            <a:p>
              <a:endParaRPr/>
            </a:p>
          </p:txBody>
        </p:sp>
        <p:sp>
          <p:nvSpPr>
            <p:cNvPr id="185" name="object 185"/>
            <p:cNvSpPr/>
            <p:nvPr/>
          </p:nvSpPr>
          <p:spPr>
            <a:xfrm>
              <a:off x="8129642" y="5080024"/>
              <a:ext cx="1233805" cy="1233805"/>
            </a:xfrm>
            <a:custGeom>
              <a:avLst/>
              <a:gdLst/>
              <a:ahLst/>
              <a:cxnLst/>
              <a:rect l="l" t="t" r="r" b="b"/>
              <a:pathLst>
                <a:path w="1233804" h="1233804">
                  <a:moveTo>
                    <a:pt x="616599" y="1233199"/>
                  </a:moveTo>
                  <a:lnTo>
                    <a:pt x="568412" y="1231344"/>
                  </a:lnTo>
                  <a:lnTo>
                    <a:pt x="521240" y="1225870"/>
                  </a:lnTo>
                  <a:lnTo>
                    <a:pt x="475219" y="1216914"/>
                  </a:lnTo>
                  <a:lnTo>
                    <a:pt x="430486" y="1204614"/>
                  </a:lnTo>
                  <a:lnTo>
                    <a:pt x="387179" y="1189106"/>
                  </a:lnTo>
                  <a:lnTo>
                    <a:pt x="345434" y="1170527"/>
                  </a:lnTo>
                  <a:lnTo>
                    <a:pt x="305390" y="1149015"/>
                  </a:lnTo>
                  <a:lnTo>
                    <a:pt x="267182" y="1124707"/>
                  </a:lnTo>
                  <a:lnTo>
                    <a:pt x="230948" y="1097739"/>
                  </a:lnTo>
                  <a:lnTo>
                    <a:pt x="196824" y="1068249"/>
                  </a:lnTo>
                  <a:lnTo>
                    <a:pt x="164949" y="1036374"/>
                  </a:lnTo>
                  <a:lnTo>
                    <a:pt x="135460" y="1002251"/>
                  </a:lnTo>
                  <a:lnTo>
                    <a:pt x="108492" y="966017"/>
                  </a:lnTo>
                  <a:lnTo>
                    <a:pt x="84183" y="927809"/>
                  </a:lnTo>
                  <a:lnTo>
                    <a:pt x="62671" y="887764"/>
                  </a:lnTo>
                  <a:lnTo>
                    <a:pt x="44093" y="846020"/>
                  </a:lnTo>
                  <a:lnTo>
                    <a:pt x="28585" y="802713"/>
                  </a:lnTo>
                  <a:lnTo>
                    <a:pt x="16284" y="757980"/>
                  </a:lnTo>
                  <a:lnTo>
                    <a:pt x="7329" y="711959"/>
                  </a:lnTo>
                  <a:lnTo>
                    <a:pt x="1855" y="664786"/>
                  </a:lnTo>
                  <a:lnTo>
                    <a:pt x="0" y="616599"/>
                  </a:lnTo>
                  <a:lnTo>
                    <a:pt x="1855" y="568412"/>
                  </a:lnTo>
                  <a:lnTo>
                    <a:pt x="7329" y="521240"/>
                  </a:lnTo>
                  <a:lnTo>
                    <a:pt x="16284" y="475219"/>
                  </a:lnTo>
                  <a:lnTo>
                    <a:pt x="28585" y="430486"/>
                  </a:lnTo>
                  <a:lnTo>
                    <a:pt x="44093" y="387179"/>
                  </a:lnTo>
                  <a:lnTo>
                    <a:pt x="62671" y="345434"/>
                  </a:lnTo>
                  <a:lnTo>
                    <a:pt x="84183" y="305390"/>
                  </a:lnTo>
                  <a:lnTo>
                    <a:pt x="108492" y="267182"/>
                  </a:lnTo>
                  <a:lnTo>
                    <a:pt x="135460" y="230948"/>
                  </a:lnTo>
                  <a:lnTo>
                    <a:pt x="164949" y="196824"/>
                  </a:lnTo>
                  <a:lnTo>
                    <a:pt x="196824" y="164949"/>
                  </a:lnTo>
                  <a:lnTo>
                    <a:pt x="230948" y="135460"/>
                  </a:lnTo>
                  <a:lnTo>
                    <a:pt x="267182" y="108492"/>
                  </a:lnTo>
                  <a:lnTo>
                    <a:pt x="305390" y="84183"/>
                  </a:lnTo>
                  <a:lnTo>
                    <a:pt x="345434" y="62671"/>
                  </a:lnTo>
                  <a:lnTo>
                    <a:pt x="387179" y="44093"/>
                  </a:lnTo>
                  <a:lnTo>
                    <a:pt x="430486" y="28585"/>
                  </a:lnTo>
                  <a:lnTo>
                    <a:pt x="475219" y="16284"/>
                  </a:lnTo>
                  <a:lnTo>
                    <a:pt x="521240" y="7329"/>
                  </a:lnTo>
                  <a:lnTo>
                    <a:pt x="568412" y="1855"/>
                  </a:lnTo>
                  <a:lnTo>
                    <a:pt x="616599" y="0"/>
                  </a:lnTo>
                  <a:lnTo>
                    <a:pt x="664786" y="1855"/>
                  </a:lnTo>
                  <a:lnTo>
                    <a:pt x="711959" y="7329"/>
                  </a:lnTo>
                  <a:lnTo>
                    <a:pt x="757980" y="16284"/>
                  </a:lnTo>
                  <a:lnTo>
                    <a:pt x="802713" y="28585"/>
                  </a:lnTo>
                  <a:lnTo>
                    <a:pt x="846020" y="44093"/>
                  </a:lnTo>
                  <a:lnTo>
                    <a:pt x="887764" y="62671"/>
                  </a:lnTo>
                  <a:lnTo>
                    <a:pt x="927809" y="84183"/>
                  </a:lnTo>
                  <a:lnTo>
                    <a:pt x="966017" y="108492"/>
                  </a:lnTo>
                  <a:lnTo>
                    <a:pt x="1002251" y="135460"/>
                  </a:lnTo>
                  <a:lnTo>
                    <a:pt x="1036374" y="164949"/>
                  </a:lnTo>
                  <a:lnTo>
                    <a:pt x="1068249" y="196824"/>
                  </a:lnTo>
                  <a:lnTo>
                    <a:pt x="1097739" y="230948"/>
                  </a:lnTo>
                  <a:lnTo>
                    <a:pt x="1124707" y="267182"/>
                  </a:lnTo>
                  <a:lnTo>
                    <a:pt x="1149015" y="305390"/>
                  </a:lnTo>
                  <a:lnTo>
                    <a:pt x="1170527" y="345434"/>
                  </a:lnTo>
                  <a:lnTo>
                    <a:pt x="1189106" y="387179"/>
                  </a:lnTo>
                  <a:lnTo>
                    <a:pt x="1204614" y="430486"/>
                  </a:lnTo>
                  <a:lnTo>
                    <a:pt x="1216914" y="475219"/>
                  </a:lnTo>
                  <a:lnTo>
                    <a:pt x="1225870" y="521240"/>
                  </a:lnTo>
                  <a:lnTo>
                    <a:pt x="1231344" y="568412"/>
                  </a:lnTo>
                  <a:lnTo>
                    <a:pt x="1233199" y="616599"/>
                  </a:lnTo>
                  <a:lnTo>
                    <a:pt x="1231344" y="664786"/>
                  </a:lnTo>
                  <a:lnTo>
                    <a:pt x="1225870" y="711959"/>
                  </a:lnTo>
                  <a:lnTo>
                    <a:pt x="1216914" y="757980"/>
                  </a:lnTo>
                  <a:lnTo>
                    <a:pt x="1204614" y="802713"/>
                  </a:lnTo>
                  <a:lnTo>
                    <a:pt x="1189106" y="846020"/>
                  </a:lnTo>
                  <a:lnTo>
                    <a:pt x="1170527" y="887764"/>
                  </a:lnTo>
                  <a:lnTo>
                    <a:pt x="1149015" y="927809"/>
                  </a:lnTo>
                  <a:lnTo>
                    <a:pt x="1124707" y="966017"/>
                  </a:lnTo>
                  <a:lnTo>
                    <a:pt x="1097739" y="1002251"/>
                  </a:lnTo>
                  <a:lnTo>
                    <a:pt x="1068249" y="1036374"/>
                  </a:lnTo>
                  <a:lnTo>
                    <a:pt x="1036374" y="1068249"/>
                  </a:lnTo>
                  <a:lnTo>
                    <a:pt x="1002251" y="1097739"/>
                  </a:lnTo>
                  <a:lnTo>
                    <a:pt x="966017" y="1124707"/>
                  </a:lnTo>
                  <a:lnTo>
                    <a:pt x="927809" y="1149015"/>
                  </a:lnTo>
                  <a:lnTo>
                    <a:pt x="887764" y="1170527"/>
                  </a:lnTo>
                  <a:lnTo>
                    <a:pt x="846020" y="1189106"/>
                  </a:lnTo>
                  <a:lnTo>
                    <a:pt x="802713" y="1204614"/>
                  </a:lnTo>
                  <a:lnTo>
                    <a:pt x="757980" y="1216914"/>
                  </a:lnTo>
                  <a:lnTo>
                    <a:pt x="711959" y="1225870"/>
                  </a:lnTo>
                  <a:lnTo>
                    <a:pt x="664786" y="1231344"/>
                  </a:lnTo>
                  <a:lnTo>
                    <a:pt x="616599" y="1233199"/>
                  </a:lnTo>
                  <a:close/>
                </a:path>
              </a:pathLst>
            </a:custGeom>
            <a:solidFill>
              <a:srgbClr val="808B90"/>
            </a:solidFill>
          </p:spPr>
          <p:txBody>
            <a:bodyPr wrap="square" lIns="0" tIns="0" rIns="0" bIns="0" rtlCol="0"/>
            <a:lstStyle/>
            <a:p>
              <a:endParaRPr/>
            </a:p>
          </p:txBody>
        </p:sp>
        <p:sp>
          <p:nvSpPr>
            <p:cNvPr id="186" name="object 186"/>
            <p:cNvSpPr/>
            <p:nvPr/>
          </p:nvSpPr>
          <p:spPr>
            <a:xfrm>
              <a:off x="7967862" y="6238910"/>
              <a:ext cx="795020" cy="795020"/>
            </a:xfrm>
            <a:custGeom>
              <a:avLst/>
              <a:gdLst/>
              <a:ahLst/>
              <a:cxnLst/>
              <a:rect l="l" t="t" r="r" b="b"/>
              <a:pathLst>
                <a:path w="795020" h="795020">
                  <a:moveTo>
                    <a:pt x="397358" y="794716"/>
                  </a:moveTo>
                  <a:lnTo>
                    <a:pt x="351018" y="792043"/>
                  </a:lnTo>
                  <a:lnTo>
                    <a:pt x="306247" y="784222"/>
                  </a:lnTo>
                  <a:lnTo>
                    <a:pt x="263345" y="771551"/>
                  </a:lnTo>
                  <a:lnTo>
                    <a:pt x="222610" y="754329"/>
                  </a:lnTo>
                  <a:lnTo>
                    <a:pt x="184339" y="732853"/>
                  </a:lnTo>
                  <a:lnTo>
                    <a:pt x="148831" y="707421"/>
                  </a:lnTo>
                  <a:lnTo>
                    <a:pt x="116383" y="678333"/>
                  </a:lnTo>
                  <a:lnTo>
                    <a:pt x="87295" y="645885"/>
                  </a:lnTo>
                  <a:lnTo>
                    <a:pt x="61863" y="610377"/>
                  </a:lnTo>
                  <a:lnTo>
                    <a:pt x="40387" y="572106"/>
                  </a:lnTo>
                  <a:lnTo>
                    <a:pt x="23165" y="531371"/>
                  </a:lnTo>
                  <a:lnTo>
                    <a:pt x="10494" y="488469"/>
                  </a:lnTo>
                  <a:lnTo>
                    <a:pt x="2673" y="443698"/>
                  </a:lnTo>
                  <a:lnTo>
                    <a:pt x="0" y="397358"/>
                  </a:lnTo>
                  <a:lnTo>
                    <a:pt x="2673" y="351018"/>
                  </a:lnTo>
                  <a:lnTo>
                    <a:pt x="10494" y="306247"/>
                  </a:lnTo>
                  <a:lnTo>
                    <a:pt x="23165" y="263345"/>
                  </a:lnTo>
                  <a:lnTo>
                    <a:pt x="40387" y="222610"/>
                  </a:lnTo>
                  <a:lnTo>
                    <a:pt x="61863" y="184339"/>
                  </a:lnTo>
                  <a:lnTo>
                    <a:pt x="87295" y="148831"/>
                  </a:lnTo>
                  <a:lnTo>
                    <a:pt x="116383" y="116383"/>
                  </a:lnTo>
                  <a:lnTo>
                    <a:pt x="148831" y="87295"/>
                  </a:lnTo>
                  <a:lnTo>
                    <a:pt x="184339" y="61863"/>
                  </a:lnTo>
                  <a:lnTo>
                    <a:pt x="222610" y="40387"/>
                  </a:lnTo>
                  <a:lnTo>
                    <a:pt x="263345" y="23165"/>
                  </a:lnTo>
                  <a:lnTo>
                    <a:pt x="306247" y="10494"/>
                  </a:lnTo>
                  <a:lnTo>
                    <a:pt x="351018" y="2673"/>
                  </a:lnTo>
                  <a:lnTo>
                    <a:pt x="397358" y="0"/>
                  </a:lnTo>
                  <a:lnTo>
                    <a:pt x="443698" y="2673"/>
                  </a:lnTo>
                  <a:lnTo>
                    <a:pt x="488469" y="10494"/>
                  </a:lnTo>
                  <a:lnTo>
                    <a:pt x="531371" y="23165"/>
                  </a:lnTo>
                  <a:lnTo>
                    <a:pt x="572106" y="40387"/>
                  </a:lnTo>
                  <a:lnTo>
                    <a:pt x="610377" y="61863"/>
                  </a:lnTo>
                  <a:lnTo>
                    <a:pt x="645885" y="87295"/>
                  </a:lnTo>
                  <a:lnTo>
                    <a:pt x="678333" y="116383"/>
                  </a:lnTo>
                  <a:lnTo>
                    <a:pt x="707421" y="148831"/>
                  </a:lnTo>
                  <a:lnTo>
                    <a:pt x="732853" y="184339"/>
                  </a:lnTo>
                  <a:lnTo>
                    <a:pt x="754329" y="222610"/>
                  </a:lnTo>
                  <a:lnTo>
                    <a:pt x="771551" y="263345"/>
                  </a:lnTo>
                  <a:lnTo>
                    <a:pt x="784222" y="306247"/>
                  </a:lnTo>
                  <a:lnTo>
                    <a:pt x="792043" y="351018"/>
                  </a:lnTo>
                  <a:lnTo>
                    <a:pt x="794716" y="397358"/>
                  </a:lnTo>
                  <a:lnTo>
                    <a:pt x="792043" y="443698"/>
                  </a:lnTo>
                  <a:lnTo>
                    <a:pt x="784222" y="488469"/>
                  </a:lnTo>
                  <a:lnTo>
                    <a:pt x="771551" y="531371"/>
                  </a:lnTo>
                  <a:lnTo>
                    <a:pt x="754329" y="572106"/>
                  </a:lnTo>
                  <a:lnTo>
                    <a:pt x="732853" y="610377"/>
                  </a:lnTo>
                  <a:lnTo>
                    <a:pt x="707421" y="645885"/>
                  </a:lnTo>
                  <a:lnTo>
                    <a:pt x="678333" y="678333"/>
                  </a:lnTo>
                  <a:lnTo>
                    <a:pt x="645885" y="707421"/>
                  </a:lnTo>
                  <a:lnTo>
                    <a:pt x="610377" y="732853"/>
                  </a:lnTo>
                  <a:lnTo>
                    <a:pt x="572106" y="754329"/>
                  </a:lnTo>
                  <a:lnTo>
                    <a:pt x="531371" y="771551"/>
                  </a:lnTo>
                  <a:lnTo>
                    <a:pt x="488469" y="784222"/>
                  </a:lnTo>
                  <a:lnTo>
                    <a:pt x="443698" y="792043"/>
                  </a:lnTo>
                  <a:lnTo>
                    <a:pt x="397358" y="794716"/>
                  </a:lnTo>
                  <a:close/>
                </a:path>
              </a:pathLst>
            </a:custGeom>
            <a:solidFill>
              <a:srgbClr val="C6C8C7"/>
            </a:solidFill>
          </p:spPr>
          <p:txBody>
            <a:bodyPr wrap="square" lIns="0" tIns="0" rIns="0" bIns="0" rtlCol="0"/>
            <a:lstStyle/>
            <a:p>
              <a:endParaRPr/>
            </a:p>
          </p:txBody>
        </p:sp>
        <p:sp>
          <p:nvSpPr>
            <p:cNvPr id="187" name="object 187"/>
            <p:cNvSpPr/>
            <p:nvPr/>
          </p:nvSpPr>
          <p:spPr>
            <a:xfrm>
              <a:off x="8244159" y="6960189"/>
              <a:ext cx="941069" cy="941069"/>
            </a:xfrm>
            <a:custGeom>
              <a:avLst/>
              <a:gdLst/>
              <a:ahLst/>
              <a:cxnLst/>
              <a:rect l="l" t="t" r="r" b="b"/>
              <a:pathLst>
                <a:path w="941070" h="941070">
                  <a:moveTo>
                    <a:pt x="470441" y="940882"/>
                  </a:moveTo>
                  <a:lnTo>
                    <a:pt x="422341" y="938453"/>
                  </a:lnTo>
                  <a:lnTo>
                    <a:pt x="375631" y="931325"/>
                  </a:lnTo>
                  <a:lnTo>
                    <a:pt x="330546" y="919732"/>
                  </a:lnTo>
                  <a:lnTo>
                    <a:pt x="287324" y="903913"/>
                  </a:lnTo>
                  <a:lnTo>
                    <a:pt x="246201" y="884103"/>
                  </a:lnTo>
                  <a:lnTo>
                    <a:pt x="207413" y="860538"/>
                  </a:lnTo>
                  <a:lnTo>
                    <a:pt x="171196" y="833456"/>
                  </a:lnTo>
                  <a:lnTo>
                    <a:pt x="137789" y="803093"/>
                  </a:lnTo>
                  <a:lnTo>
                    <a:pt x="107425" y="769685"/>
                  </a:lnTo>
                  <a:lnTo>
                    <a:pt x="80344" y="733469"/>
                  </a:lnTo>
                  <a:lnTo>
                    <a:pt x="56779" y="694681"/>
                  </a:lnTo>
                  <a:lnTo>
                    <a:pt x="36969" y="653558"/>
                  </a:lnTo>
                  <a:lnTo>
                    <a:pt x="21150" y="610336"/>
                  </a:lnTo>
                  <a:lnTo>
                    <a:pt x="9557" y="565251"/>
                  </a:lnTo>
                  <a:lnTo>
                    <a:pt x="2428" y="518541"/>
                  </a:lnTo>
                  <a:lnTo>
                    <a:pt x="0" y="470441"/>
                  </a:lnTo>
                  <a:lnTo>
                    <a:pt x="2428" y="422341"/>
                  </a:lnTo>
                  <a:lnTo>
                    <a:pt x="9557" y="375631"/>
                  </a:lnTo>
                  <a:lnTo>
                    <a:pt x="21150" y="330546"/>
                  </a:lnTo>
                  <a:lnTo>
                    <a:pt x="36969" y="287324"/>
                  </a:lnTo>
                  <a:lnTo>
                    <a:pt x="56779" y="246201"/>
                  </a:lnTo>
                  <a:lnTo>
                    <a:pt x="80344" y="207413"/>
                  </a:lnTo>
                  <a:lnTo>
                    <a:pt x="107425" y="171196"/>
                  </a:lnTo>
                  <a:lnTo>
                    <a:pt x="137789" y="137789"/>
                  </a:lnTo>
                  <a:lnTo>
                    <a:pt x="171196" y="107425"/>
                  </a:lnTo>
                  <a:lnTo>
                    <a:pt x="207413" y="80344"/>
                  </a:lnTo>
                  <a:lnTo>
                    <a:pt x="246201" y="56779"/>
                  </a:lnTo>
                  <a:lnTo>
                    <a:pt x="287324" y="36969"/>
                  </a:lnTo>
                  <a:lnTo>
                    <a:pt x="330546" y="21150"/>
                  </a:lnTo>
                  <a:lnTo>
                    <a:pt x="375631" y="9557"/>
                  </a:lnTo>
                  <a:lnTo>
                    <a:pt x="422341" y="2428"/>
                  </a:lnTo>
                  <a:lnTo>
                    <a:pt x="470441" y="0"/>
                  </a:lnTo>
                  <a:lnTo>
                    <a:pt x="518541" y="2428"/>
                  </a:lnTo>
                  <a:lnTo>
                    <a:pt x="565251" y="9557"/>
                  </a:lnTo>
                  <a:lnTo>
                    <a:pt x="610336" y="21150"/>
                  </a:lnTo>
                  <a:lnTo>
                    <a:pt x="653558" y="36969"/>
                  </a:lnTo>
                  <a:lnTo>
                    <a:pt x="694681" y="56779"/>
                  </a:lnTo>
                  <a:lnTo>
                    <a:pt x="733469" y="80344"/>
                  </a:lnTo>
                  <a:lnTo>
                    <a:pt x="769685" y="107425"/>
                  </a:lnTo>
                  <a:lnTo>
                    <a:pt x="803093" y="137789"/>
                  </a:lnTo>
                  <a:lnTo>
                    <a:pt x="833456" y="171196"/>
                  </a:lnTo>
                  <a:lnTo>
                    <a:pt x="860538" y="207413"/>
                  </a:lnTo>
                  <a:lnTo>
                    <a:pt x="884103" y="246201"/>
                  </a:lnTo>
                  <a:lnTo>
                    <a:pt x="903913" y="287324"/>
                  </a:lnTo>
                  <a:lnTo>
                    <a:pt x="919732" y="330546"/>
                  </a:lnTo>
                  <a:lnTo>
                    <a:pt x="931325" y="375631"/>
                  </a:lnTo>
                  <a:lnTo>
                    <a:pt x="938453" y="422341"/>
                  </a:lnTo>
                  <a:lnTo>
                    <a:pt x="940882" y="470441"/>
                  </a:lnTo>
                  <a:lnTo>
                    <a:pt x="938453" y="518541"/>
                  </a:lnTo>
                  <a:lnTo>
                    <a:pt x="931325" y="565251"/>
                  </a:lnTo>
                  <a:lnTo>
                    <a:pt x="919732" y="610336"/>
                  </a:lnTo>
                  <a:lnTo>
                    <a:pt x="903913" y="653558"/>
                  </a:lnTo>
                  <a:lnTo>
                    <a:pt x="884103" y="694681"/>
                  </a:lnTo>
                  <a:lnTo>
                    <a:pt x="860538" y="733469"/>
                  </a:lnTo>
                  <a:lnTo>
                    <a:pt x="833456" y="769685"/>
                  </a:lnTo>
                  <a:lnTo>
                    <a:pt x="803093" y="803093"/>
                  </a:lnTo>
                  <a:lnTo>
                    <a:pt x="769685" y="833456"/>
                  </a:lnTo>
                  <a:lnTo>
                    <a:pt x="733469" y="860538"/>
                  </a:lnTo>
                  <a:lnTo>
                    <a:pt x="694681" y="884103"/>
                  </a:lnTo>
                  <a:lnTo>
                    <a:pt x="653558" y="903913"/>
                  </a:lnTo>
                  <a:lnTo>
                    <a:pt x="610336" y="919732"/>
                  </a:lnTo>
                  <a:lnTo>
                    <a:pt x="565251" y="931325"/>
                  </a:lnTo>
                  <a:lnTo>
                    <a:pt x="518541" y="938453"/>
                  </a:lnTo>
                  <a:lnTo>
                    <a:pt x="470441" y="940882"/>
                  </a:lnTo>
                  <a:close/>
                </a:path>
              </a:pathLst>
            </a:custGeom>
            <a:solidFill>
              <a:srgbClr val="B2B5B6"/>
            </a:solidFill>
          </p:spPr>
          <p:txBody>
            <a:bodyPr wrap="square" lIns="0" tIns="0" rIns="0" bIns="0" rtlCol="0"/>
            <a:lstStyle/>
            <a:p>
              <a:endParaRPr/>
            </a:p>
          </p:txBody>
        </p:sp>
        <p:sp>
          <p:nvSpPr>
            <p:cNvPr id="188" name="object 188"/>
            <p:cNvSpPr/>
            <p:nvPr/>
          </p:nvSpPr>
          <p:spPr>
            <a:xfrm>
              <a:off x="9184716" y="7028847"/>
              <a:ext cx="756920" cy="756920"/>
            </a:xfrm>
            <a:custGeom>
              <a:avLst/>
              <a:gdLst/>
              <a:ahLst/>
              <a:cxnLst/>
              <a:rect l="l" t="t" r="r" b="b"/>
              <a:pathLst>
                <a:path w="756920" h="756920">
                  <a:moveTo>
                    <a:pt x="378252" y="756504"/>
                  </a:moveTo>
                  <a:lnTo>
                    <a:pt x="330805" y="753557"/>
                  </a:lnTo>
                  <a:lnTo>
                    <a:pt x="285116" y="744952"/>
                  </a:lnTo>
                  <a:lnTo>
                    <a:pt x="241541" y="731043"/>
                  </a:lnTo>
                  <a:lnTo>
                    <a:pt x="200433" y="712186"/>
                  </a:lnTo>
                  <a:lnTo>
                    <a:pt x="162148" y="688734"/>
                  </a:lnTo>
                  <a:lnTo>
                    <a:pt x="127039" y="661042"/>
                  </a:lnTo>
                  <a:lnTo>
                    <a:pt x="95462" y="629464"/>
                  </a:lnTo>
                  <a:lnTo>
                    <a:pt x="67770" y="594355"/>
                  </a:lnTo>
                  <a:lnTo>
                    <a:pt x="44318" y="556070"/>
                  </a:lnTo>
                  <a:lnTo>
                    <a:pt x="25460" y="514963"/>
                  </a:lnTo>
                  <a:lnTo>
                    <a:pt x="11552" y="471387"/>
                  </a:lnTo>
                  <a:lnTo>
                    <a:pt x="2947" y="425699"/>
                  </a:lnTo>
                  <a:lnTo>
                    <a:pt x="0" y="378252"/>
                  </a:lnTo>
                  <a:lnTo>
                    <a:pt x="2947" y="330805"/>
                  </a:lnTo>
                  <a:lnTo>
                    <a:pt x="11552" y="285116"/>
                  </a:lnTo>
                  <a:lnTo>
                    <a:pt x="25460" y="241541"/>
                  </a:lnTo>
                  <a:lnTo>
                    <a:pt x="44318" y="200433"/>
                  </a:lnTo>
                  <a:lnTo>
                    <a:pt x="67770" y="162148"/>
                  </a:lnTo>
                  <a:lnTo>
                    <a:pt x="95462" y="127039"/>
                  </a:lnTo>
                  <a:lnTo>
                    <a:pt x="127039" y="95462"/>
                  </a:lnTo>
                  <a:lnTo>
                    <a:pt x="162148" y="67770"/>
                  </a:lnTo>
                  <a:lnTo>
                    <a:pt x="200433" y="44318"/>
                  </a:lnTo>
                  <a:lnTo>
                    <a:pt x="241541" y="25460"/>
                  </a:lnTo>
                  <a:lnTo>
                    <a:pt x="285116" y="11552"/>
                  </a:lnTo>
                  <a:lnTo>
                    <a:pt x="330805" y="2947"/>
                  </a:lnTo>
                  <a:lnTo>
                    <a:pt x="378252" y="0"/>
                  </a:lnTo>
                  <a:lnTo>
                    <a:pt x="425699" y="2947"/>
                  </a:lnTo>
                  <a:lnTo>
                    <a:pt x="471387" y="11552"/>
                  </a:lnTo>
                  <a:lnTo>
                    <a:pt x="514963" y="25460"/>
                  </a:lnTo>
                  <a:lnTo>
                    <a:pt x="556070" y="44318"/>
                  </a:lnTo>
                  <a:lnTo>
                    <a:pt x="594355" y="67770"/>
                  </a:lnTo>
                  <a:lnTo>
                    <a:pt x="629464" y="95462"/>
                  </a:lnTo>
                  <a:lnTo>
                    <a:pt x="661042" y="127039"/>
                  </a:lnTo>
                  <a:lnTo>
                    <a:pt x="688734" y="162148"/>
                  </a:lnTo>
                  <a:lnTo>
                    <a:pt x="712186" y="200433"/>
                  </a:lnTo>
                  <a:lnTo>
                    <a:pt x="731043" y="241541"/>
                  </a:lnTo>
                  <a:lnTo>
                    <a:pt x="744952" y="285116"/>
                  </a:lnTo>
                  <a:lnTo>
                    <a:pt x="753557" y="330805"/>
                  </a:lnTo>
                  <a:lnTo>
                    <a:pt x="756504" y="378252"/>
                  </a:lnTo>
                  <a:lnTo>
                    <a:pt x="753557" y="425699"/>
                  </a:lnTo>
                  <a:lnTo>
                    <a:pt x="744952" y="471387"/>
                  </a:lnTo>
                  <a:lnTo>
                    <a:pt x="731043" y="514963"/>
                  </a:lnTo>
                  <a:lnTo>
                    <a:pt x="712186" y="556070"/>
                  </a:lnTo>
                  <a:lnTo>
                    <a:pt x="688734" y="594355"/>
                  </a:lnTo>
                  <a:lnTo>
                    <a:pt x="661042" y="629464"/>
                  </a:lnTo>
                  <a:lnTo>
                    <a:pt x="629464" y="661042"/>
                  </a:lnTo>
                  <a:lnTo>
                    <a:pt x="594355" y="688734"/>
                  </a:lnTo>
                  <a:lnTo>
                    <a:pt x="556070" y="712186"/>
                  </a:lnTo>
                  <a:lnTo>
                    <a:pt x="514963" y="731043"/>
                  </a:lnTo>
                  <a:lnTo>
                    <a:pt x="471387" y="744952"/>
                  </a:lnTo>
                  <a:lnTo>
                    <a:pt x="425699" y="753557"/>
                  </a:lnTo>
                  <a:lnTo>
                    <a:pt x="378252" y="756504"/>
                  </a:lnTo>
                  <a:close/>
                </a:path>
              </a:pathLst>
            </a:custGeom>
            <a:solidFill>
              <a:srgbClr val="CCCCCC"/>
            </a:solidFill>
          </p:spPr>
          <p:txBody>
            <a:bodyPr wrap="square" lIns="0" tIns="0" rIns="0" bIns="0" rtlCol="0"/>
            <a:lstStyle/>
            <a:p>
              <a:endParaRPr/>
            </a:p>
          </p:txBody>
        </p:sp>
        <p:sp>
          <p:nvSpPr>
            <p:cNvPr id="189" name="object 189"/>
            <p:cNvSpPr/>
            <p:nvPr/>
          </p:nvSpPr>
          <p:spPr>
            <a:xfrm>
              <a:off x="9663013" y="5881981"/>
              <a:ext cx="1548765" cy="1548765"/>
            </a:xfrm>
            <a:custGeom>
              <a:avLst/>
              <a:gdLst/>
              <a:ahLst/>
              <a:cxnLst/>
              <a:rect l="l" t="t" r="r" b="b"/>
              <a:pathLst>
                <a:path w="1548765" h="1548765">
                  <a:moveTo>
                    <a:pt x="774217" y="1548434"/>
                  </a:moveTo>
                  <a:lnTo>
                    <a:pt x="725254" y="1546911"/>
                  </a:lnTo>
                  <a:lnTo>
                    <a:pt x="677100" y="1542401"/>
                  </a:lnTo>
                  <a:lnTo>
                    <a:pt x="629847" y="1534997"/>
                  </a:lnTo>
                  <a:lnTo>
                    <a:pt x="583584" y="1524788"/>
                  </a:lnTo>
                  <a:lnTo>
                    <a:pt x="538403" y="1511866"/>
                  </a:lnTo>
                  <a:lnTo>
                    <a:pt x="494393" y="1496320"/>
                  </a:lnTo>
                  <a:lnTo>
                    <a:pt x="451646" y="1478242"/>
                  </a:lnTo>
                  <a:lnTo>
                    <a:pt x="410253" y="1457722"/>
                  </a:lnTo>
                  <a:lnTo>
                    <a:pt x="370304" y="1434851"/>
                  </a:lnTo>
                  <a:lnTo>
                    <a:pt x="331890" y="1409720"/>
                  </a:lnTo>
                  <a:lnTo>
                    <a:pt x="295101" y="1382419"/>
                  </a:lnTo>
                  <a:lnTo>
                    <a:pt x="260028" y="1353039"/>
                  </a:lnTo>
                  <a:lnTo>
                    <a:pt x="226762" y="1321671"/>
                  </a:lnTo>
                  <a:lnTo>
                    <a:pt x="195394" y="1288405"/>
                  </a:lnTo>
                  <a:lnTo>
                    <a:pt x="166014" y="1253332"/>
                  </a:lnTo>
                  <a:lnTo>
                    <a:pt x="138713" y="1216543"/>
                  </a:lnTo>
                  <a:lnTo>
                    <a:pt x="113582" y="1178129"/>
                  </a:lnTo>
                  <a:lnTo>
                    <a:pt x="90711" y="1138180"/>
                  </a:lnTo>
                  <a:lnTo>
                    <a:pt x="70191" y="1096787"/>
                  </a:lnTo>
                  <a:lnTo>
                    <a:pt x="52113" y="1054040"/>
                  </a:lnTo>
                  <a:lnTo>
                    <a:pt x="36567" y="1010031"/>
                  </a:lnTo>
                  <a:lnTo>
                    <a:pt x="23645" y="964849"/>
                  </a:lnTo>
                  <a:lnTo>
                    <a:pt x="13436" y="918586"/>
                  </a:lnTo>
                  <a:lnTo>
                    <a:pt x="6032" y="871333"/>
                  </a:lnTo>
                  <a:lnTo>
                    <a:pt x="1523" y="823179"/>
                  </a:lnTo>
                  <a:lnTo>
                    <a:pt x="0" y="774217"/>
                  </a:lnTo>
                  <a:lnTo>
                    <a:pt x="1523" y="725254"/>
                  </a:lnTo>
                  <a:lnTo>
                    <a:pt x="6032" y="677100"/>
                  </a:lnTo>
                  <a:lnTo>
                    <a:pt x="13436" y="629847"/>
                  </a:lnTo>
                  <a:lnTo>
                    <a:pt x="23645" y="583584"/>
                  </a:lnTo>
                  <a:lnTo>
                    <a:pt x="36567" y="538403"/>
                  </a:lnTo>
                  <a:lnTo>
                    <a:pt x="52113" y="494393"/>
                  </a:lnTo>
                  <a:lnTo>
                    <a:pt x="70191" y="451647"/>
                  </a:lnTo>
                  <a:lnTo>
                    <a:pt x="90711" y="410253"/>
                  </a:lnTo>
                  <a:lnTo>
                    <a:pt x="113582" y="370304"/>
                  </a:lnTo>
                  <a:lnTo>
                    <a:pt x="138713" y="331890"/>
                  </a:lnTo>
                  <a:lnTo>
                    <a:pt x="166014" y="295101"/>
                  </a:lnTo>
                  <a:lnTo>
                    <a:pt x="195394" y="260028"/>
                  </a:lnTo>
                  <a:lnTo>
                    <a:pt x="226762" y="226762"/>
                  </a:lnTo>
                  <a:lnTo>
                    <a:pt x="260028" y="195394"/>
                  </a:lnTo>
                  <a:lnTo>
                    <a:pt x="295101" y="166014"/>
                  </a:lnTo>
                  <a:lnTo>
                    <a:pt x="331890" y="138713"/>
                  </a:lnTo>
                  <a:lnTo>
                    <a:pt x="370304" y="113582"/>
                  </a:lnTo>
                  <a:lnTo>
                    <a:pt x="410253" y="90711"/>
                  </a:lnTo>
                  <a:lnTo>
                    <a:pt x="451646" y="70191"/>
                  </a:lnTo>
                  <a:lnTo>
                    <a:pt x="494393" y="52113"/>
                  </a:lnTo>
                  <a:lnTo>
                    <a:pt x="538403" y="36567"/>
                  </a:lnTo>
                  <a:lnTo>
                    <a:pt x="583584" y="23645"/>
                  </a:lnTo>
                  <a:lnTo>
                    <a:pt x="629847" y="13436"/>
                  </a:lnTo>
                  <a:lnTo>
                    <a:pt x="677100" y="6032"/>
                  </a:lnTo>
                  <a:lnTo>
                    <a:pt x="725254" y="1523"/>
                  </a:lnTo>
                  <a:lnTo>
                    <a:pt x="774217" y="0"/>
                  </a:lnTo>
                  <a:lnTo>
                    <a:pt x="823179" y="1523"/>
                  </a:lnTo>
                  <a:lnTo>
                    <a:pt x="871333" y="6032"/>
                  </a:lnTo>
                  <a:lnTo>
                    <a:pt x="918586" y="13436"/>
                  </a:lnTo>
                  <a:lnTo>
                    <a:pt x="964849" y="23645"/>
                  </a:lnTo>
                  <a:lnTo>
                    <a:pt x="1010031" y="36567"/>
                  </a:lnTo>
                  <a:lnTo>
                    <a:pt x="1054040" y="52113"/>
                  </a:lnTo>
                  <a:lnTo>
                    <a:pt x="1096787" y="70191"/>
                  </a:lnTo>
                  <a:lnTo>
                    <a:pt x="1138180" y="90711"/>
                  </a:lnTo>
                  <a:lnTo>
                    <a:pt x="1178129" y="113582"/>
                  </a:lnTo>
                  <a:lnTo>
                    <a:pt x="1216543" y="138713"/>
                  </a:lnTo>
                  <a:lnTo>
                    <a:pt x="1253332" y="166014"/>
                  </a:lnTo>
                  <a:lnTo>
                    <a:pt x="1288405" y="195394"/>
                  </a:lnTo>
                  <a:lnTo>
                    <a:pt x="1321671" y="226762"/>
                  </a:lnTo>
                  <a:lnTo>
                    <a:pt x="1353039" y="260028"/>
                  </a:lnTo>
                  <a:lnTo>
                    <a:pt x="1382419" y="295101"/>
                  </a:lnTo>
                  <a:lnTo>
                    <a:pt x="1409720" y="331890"/>
                  </a:lnTo>
                  <a:lnTo>
                    <a:pt x="1434851" y="370304"/>
                  </a:lnTo>
                  <a:lnTo>
                    <a:pt x="1457722" y="410253"/>
                  </a:lnTo>
                  <a:lnTo>
                    <a:pt x="1478242" y="451647"/>
                  </a:lnTo>
                  <a:lnTo>
                    <a:pt x="1496320" y="494393"/>
                  </a:lnTo>
                  <a:lnTo>
                    <a:pt x="1511866" y="538403"/>
                  </a:lnTo>
                  <a:lnTo>
                    <a:pt x="1524788" y="583584"/>
                  </a:lnTo>
                  <a:lnTo>
                    <a:pt x="1534997" y="629847"/>
                  </a:lnTo>
                  <a:lnTo>
                    <a:pt x="1542401" y="677100"/>
                  </a:lnTo>
                  <a:lnTo>
                    <a:pt x="1546910" y="725254"/>
                  </a:lnTo>
                  <a:lnTo>
                    <a:pt x="1548434" y="774217"/>
                  </a:lnTo>
                  <a:lnTo>
                    <a:pt x="1546910" y="823179"/>
                  </a:lnTo>
                  <a:lnTo>
                    <a:pt x="1542401" y="871333"/>
                  </a:lnTo>
                  <a:lnTo>
                    <a:pt x="1534997" y="918586"/>
                  </a:lnTo>
                  <a:lnTo>
                    <a:pt x="1524788" y="964849"/>
                  </a:lnTo>
                  <a:lnTo>
                    <a:pt x="1511866" y="1010031"/>
                  </a:lnTo>
                  <a:lnTo>
                    <a:pt x="1496320" y="1054040"/>
                  </a:lnTo>
                  <a:lnTo>
                    <a:pt x="1478242" y="1096787"/>
                  </a:lnTo>
                  <a:lnTo>
                    <a:pt x="1457722" y="1138180"/>
                  </a:lnTo>
                  <a:lnTo>
                    <a:pt x="1434851" y="1178129"/>
                  </a:lnTo>
                  <a:lnTo>
                    <a:pt x="1409720" y="1216543"/>
                  </a:lnTo>
                  <a:lnTo>
                    <a:pt x="1382419" y="1253332"/>
                  </a:lnTo>
                  <a:lnTo>
                    <a:pt x="1353039" y="1288405"/>
                  </a:lnTo>
                  <a:lnTo>
                    <a:pt x="1321671" y="1321671"/>
                  </a:lnTo>
                  <a:lnTo>
                    <a:pt x="1288405" y="1353039"/>
                  </a:lnTo>
                  <a:lnTo>
                    <a:pt x="1253332" y="1382419"/>
                  </a:lnTo>
                  <a:lnTo>
                    <a:pt x="1216543" y="1409720"/>
                  </a:lnTo>
                  <a:lnTo>
                    <a:pt x="1178129" y="1434851"/>
                  </a:lnTo>
                  <a:lnTo>
                    <a:pt x="1138180" y="1457722"/>
                  </a:lnTo>
                  <a:lnTo>
                    <a:pt x="1096787" y="1478242"/>
                  </a:lnTo>
                  <a:lnTo>
                    <a:pt x="1054040" y="1496320"/>
                  </a:lnTo>
                  <a:lnTo>
                    <a:pt x="1010031" y="1511866"/>
                  </a:lnTo>
                  <a:lnTo>
                    <a:pt x="964849" y="1524788"/>
                  </a:lnTo>
                  <a:lnTo>
                    <a:pt x="918586" y="1534997"/>
                  </a:lnTo>
                  <a:lnTo>
                    <a:pt x="871333" y="1542401"/>
                  </a:lnTo>
                  <a:lnTo>
                    <a:pt x="823179" y="1546911"/>
                  </a:lnTo>
                  <a:lnTo>
                    <a:pt x="774217" y="1548434"/>
                  </a:lnTo>
                  <a:close/>
                </a:path>
              </a:pathLst>
            </a:custGeom>
            <a:solidFill>
              <a:srgbClr val="48515D"/>
            </a:solidFill>
          </p:spPr>
          <p:txBody>
            <a:bodyPr wrap="square" lIns="0" tIns="0" rIns="0" bIns="0" rtlCol="0"/>
            <a:lstStyle/>
            <a:p>
              <a:endParaRPr/>
            </a:p>
          </p:txBody>
        </p:sp>
        <p:sp>
          <p:nvSpPr>
            <p:cNvPr id="190" name="object 190"/>
            <p:cNvSpPr/>
            <p:nvPr/>
          </p:nvSpPr>
          <p:spPr>
            <a:xfrm>
              <a:off x="8762345" y="6205864"/>
              <a:ext cx="901065" cy="901065"/>
            </a:xfrm>
            <a:custGeom>
              <a:avLst/>
              <a:gdLst/>
              <a:ahLst/>
              <a:cxnLst/>
              <a:rect l="l" t="t" r="r" b="b"/>
              <a:pathLst>
                <a:path w="901065" h="901065">
                  <a:moveTo>
                    <a:pt x="450333" y="900667"/>
                  </a:moveTo>
                  <a:lnTo>
                    <a:pt x="401265" y="898025"/>
                  </a:lnTo>
                  <a:lnTo>
                    <a:pt x="353726" y="890280"/>
                  </a:lnTo>
                  <a:lnTo>
                    <a:pt x="307993" y="877709"/>
                  </a:lnTo>
                  <a:lnTo>
                    <a:pt x="264340" y="860585"/>
                  </a:lnTo>
                  <a:lnTo>
                    <a:pt x="223041" y="839184"/>
                  </a:lnTo>
                  <a:lnTo>
                    <a:pt x="184372" y="813779"/>
                  </a:lnTo>
                  <a:lnTo>
                    <a:pt x="148607" y="784646"/>
                  </a:lnTo>
                  <a:lnTo>
                    <a:pt x="116021" y="752060"/>
                  </a:lnTo>
                  <a:lnTo>
                    <a:pt x="86888" y="716295"/>
                  </a:lnTo>
                  <a:lnTo>
                    <a:pt x="61483" y="677626"/>
                  </a:lnTo>
                  <a:lnTo>
                    <a:pt x="40082" y="636327"/>
                  </a:lnTo>
                  <a:lnTo>
                    <a:pt x="22958" y="592674"/>
                  </a:lnTo>
                  <a:lnTo>
                    <a:pt x="10386" y="546941"/>
                  </a:lnTo>
                  <a:lnTo>
                    <a:pt x="2642" y="499402"/>
                  </a:lnTo>
                  <a:lnTo>
                    <a:pt x="0" y="450333"/>
                  </a:lnTo>
                  <a:lnTo>
                    <a:pt x="2642" y="401265"/>
                  </a:lnTo>
                  <a:lnTo>
                    <a:pt x="10386" y="353726"/>
                  </a:lnTo>
                  <a:lnTo>
                    <a:pt x="22958" y="307993"/>
                  </a:lnTo>
                  <a:lnTo>
                    <a:pt x="40082" y="264340"/>
                  </a:lnTo>
                  <a:lnTo>
                    <a:pt x="61483" y="223041"/>
                  </a:lnTo>
                  <a:lnTo>
                    <a:pt x="86888" y="184372"/>
                  </a:lnTo>
                  <a:lnTo>
                    <a:pt x="116021" y="148607"/>
                  </a:lnTo>
                  <a:lnTo>
                    <a:pt x="148607" y="116021"/>
                  </a:lnTo>
                  <a:lnTo>
                    <a:pt x="184372" y="86888"/>
                  </a:lnTo>
                  <a:lnTo>
                    <a:pt x="223041" y="61483"/>
                  </a:lnTo>
                  <a:lnTo>
                    <a:pt x="264340" y="40082"/>
                  </a:lnTo>
                  <a:lnTo>
                    <a:pt x="307993" y="22958"/>
                  </a:lnTo>
                  <a:lnTo>
                    <a:pt x="353726" y="10386"/>
                  </a:lnTo>
                  <a:lnTo>
                    <a:pt x="401265" y="2642"/>
                  </a:lnTo>
                  <a:lnTo>
                    <a:pt x="450333" y="0"/>
                  </a:lnTo>
                  <a:lnTo>
                    <a:pt x="499402" y="2642"/>
                  </a:lnTo>
                  <a:lnTo>
                    <a:pt x="546941" y="10386"/>
                  </a:lnTo>
                  <a:lnTo>
                    <a:pt x="592674" y="22958"/>
                  </a:lnTo>
                  <a:lnTo>
                    <a:pt x="636327" y="40082"/>
                  </a:lnTo>
                  <a:lnTo>
                    <a:pt x="677626" y="61483"/>
                  </a:lnTo>
                  <a:lnTo>
                    <a:pt x="716295" y="86888"/>
                  </a:lnTo>
                  <a:lnTo>
                    <a:pt x="752060" y="116021"/>
                  </a:lnTo>
                  <a:lnTo>
                    <a:pt x="784646" y="148607"/>
                  </a:lnTo>
                  <a:lnTo>
                    <a:pt x="813779" y="184372"/>
                  </a:lnTo>
                  <a:lnTo>
                    <a:pt x="839184" y="223041"/>
                  </a:lnTo>
                  <a:lnTo>
                    <a:pt x="860585" y="264340"/>
                  </a:lnTo>
                  <a:lnTo>
                    <a:pt x="877709" y="307993"/>
                  </a:lnTo>
                  <a:lnTo>
                    <a:pt x="890280" y="353726"/>
                  </a:lnTo>
                  <a:lnTo>
                    <a:pt x="898025" y="401265"/>
                  </a:lnTo>
                  <a:lnTo>
                    <a:pt x="900667" y="450333"/>
                  </a:lnTo>
                  <a:lnTo>
                    <a:pt x="898025" y="499402"/>
                  </a:lnTo>
                  <a:lnTo>
                    <a:pt x="890280" y="546941"/>
                  </a:lnTo>
                  <a:lnTo>
                    <a:pt x="877709" y="592674"/>
                  </a:lnTo>
                  <a:lnTo>
                    <a:pt x="860585" y="636327"/>
                  </a:lnTo>
                  <a:lnTo>
                    <a:pt x="839184" y="677626"/>
                  </a:lnTo>
                  <a:lnTo>
                    <a:pt x="813779" y="716295"/>
                  </a:lnTo>
                  <a:lnTo>
                    <a:pt x="784646" y="752060"/>
                  </a:lnTo>
                  <a:lnTo>
                    <a:pt x="752060" y="784646"/>
                  </a:lnTo>
                  <a:lnTo>
                    <a:pt x="716295" y="813779"/>
                  </a:lnTo>
                  <a:lnTo>
                    <a:pt x="677626" y="839184"/>
                  </a:lnTo>
                  <a:lnTo>
                    <a:pt x="636327" y="860585"/>
                  </a:lnTo>
                  <a:lnTo>
                    <a:pt x="592674" y="877709"/>
                  </a:lnTo>
                  <a:lnTo>
                    <a:pt x="546941" y="890280"/>
                  </a:lnTo>
                  <a:lnTo>
                    <a:pt x="499402" y="898025"/>
                  </a:lnTo>
                  <a:lnTo>
                    <a:pt x="450333" y="900667"/>
                  </a:lnTo>
                  <a:close/>
                </a:path>
              </a:pathLst>
            </a:custGeom>
            <a:solidFill>
              <a:srgbClr val="B8BBBA"/>
            </a:solidFill>
          </p:spPr>
          <p:txBody>
            <a:bodyPr wrap="square" lIns="0" tIns="0" rIns="0" bIns="0" rtlCol="0"/>
            <a:lstStyle/>
            <a:p>
              <a:endParaRPr/>
            </a:p>
          </p:txBody>
        </p:sp>
      </p:grpSp>
      <p:sp>
        <p:nvSpPr>
          <p:cNvPr id="191" name="object 191"/>
          <p:cNvSpPr txBox="1"/>
          <p:nvPr/>
        </p:nvSpPr>
        <p:spPr>
          <a:xfrm>
            <a:off x="8308190" y="8164765"/>
            <a:ext cx="584835" cy="356870"/>
          </a:xfrm>
          <a:prstGeom prst="rect">
            <a:avLst/>
          </a:prstGeom>
        </p:spPr>
        <p:txBody>
          <a:bodyPr vert="horz" wrap="square" lIns="0" tIns="12065" rIns="0" bIns="0" rtlCol="0">
            <a:spAutoFit/>
          </a:bodyPr>
          <a:lstStyle/>
          <a:p>
            <a:pPr marL="12700" marR="5080" indent="156210">
              <a:lnSpc>
                <a:spcPct val="127800"/>
              </a:lnSpc>
              <a:spcBef>
                <a:spcPts val="95"/>
              </a:spcBef>
            </a:pPr>
            <a:r>
              <a:rPr sz="850" dirty="0">
                <a:latin typeface="Verdana"/>
                <a:cs typeface="Verdana"/>
              </a:rPr>
              <a:t>Titos </a:t>
            </a:r>
            <a:r>
              <a:rPr sz="850" spc="5" dirty="0">
                <a:latin typeface="Verdana"/>
                <a:cs typeface="Verdana"/>
              </a:rPr>
              <a:t> </a:t>
            </a:r>
            <a:r>
              <a:rPr sz="850" spc="-25" dirty="0">
                <a:latin typeface="Verdana"/>
                <a:cs typeface="Verdana"/>
              </a:rPr>
              <a:t>Ha</a:t>
            </a:r>
            <a:r>
              <a:rPr sz="850" spc="-30" dirty="0">
                <a:latin typeface="Verdana"/>
                <a:cs typeface="Verdana"/>
              </a:rPr>
              <a:t>n</a:t>
            </a:r>
            <a:r>
              <a:rPr sz="850" spc="-20" dirty="0">
                <a:latin typeface="Verdana"/>
                <a:cs typeface="Verdana"/>
              </a:rPr>
              <a:t>d</a:t>
            </a:r>
            <a:r>
              <a:rPr sz="850" spc="-70" dirty="0">
                <a:latin typeface="Verdana"/>
                <a:cs typeface="Verdana"/>
              </a:rPr>
              <a:t>m</a:t>
            </a:r>
            <a:r>
              <a:rPr sz="850" spc="-25" dirty="0">
                <a:latin typeface="Verdana"/>
                <a:cs typeface="Verdana"/>
              </a:rPr>
              <a:t>a</a:t>
            </a:r>
            <a:r>
              <a:rPr sz="850" spc="-20" dirty="0">
                <a:latin typeface="Verdana"/>
                <a:cs typeface="Verdana"/>
              </a:rPr>
              <a:t>d</a:t>
            </a:r>
            <a:r>
              <a:rPr sz="850" spc="-25" dirty="0">
                <a:latin typeface="Verdana"/>
                <a:cs typeface="Verdana"/>
              </a:rPr>
              <a:t>e</a:t>
            </a:r>
            <a:endParaRPr sz="850">
              <a:latin typeface="Verdana"/>
              <a:cs typeface="Verdana"/>
            </a:endParaRPr>
          </a:p>
        </p:txBody>
      </p:sp>
      <p:sp>
        <p:nvSpPr>
          <p:cNvPr id="192" name="object 192"/>
          <p:cNvSpPr txBox="1"/>
          <p:nvPr/>
        </p:nvSpPr>
        <p:spPr>
          <a:xfrm>
            <a:off x="9181615" y="8063631"/>
            <a:ext cx="661670" cy="356870"/>
          </a:xfrm>
          <a:prstGeom prst="rect">
            <a:avLst/>
          </a:prstGeom>
        </p:spPr>
        <p:txBody>
          <a:bodyPr vert="horz" wrap="square" lIns="0" tIns="12065" rIns="0" bIns="0" rtlCol="0">
            <a:spAutoFit/>
          </a:bodyPr>
          <a:lstStyle/>
          <a:p>
            <a:pPr marL="12700" marR="5080" indent="17780">
              <a:lnSpc>
                <a:spcPct val="127800"/>
              </a:lnSpc>
              <a:spcBef>
                <a:spcPts val="95"/>
              </a:spcBef>
            </a:pPr>
            <a:r>
              <a:rPr sz="850" spc="-20" dirty="0">
                <a:latin typeface="Verdana"/>
                <a:cs typeface="Verdana"/>
              </a:rPr>
              <a:t>McCormick </a:t>
            </a:r>
            <a:r>
              <a:rPr sz="850" spc="-15" dirty="0">
                <a:latin typeface="Verdana"/>
                <a:cs typeface="Verdana"/>
              </a:rPr>
              <a:t> </a:t>
            </a:r>
            <a:r>
              <a:rPr sz="850" spc="-25" dirty="0">
                <a:latin typeface="Verdana"/>
                <a:cs typeface="Verdana"/>
              </a:rPr>
              <a:t>80</a:t>
            </a:r>
            <a:r>
              <a:rPr sz="850" spc="-20" dirty="0">
                <a:latin typeface="Verdana"/>
                <a:cs typeface="Verdana"/>
              </a:rPr>
              <a:t>p</a:t>
            </a:r>
            <a:r>
              <a:rPr sz="850" spc="5" dirty="0">
                <a:latin typeface="Verdana"/>
                <a:cs typeface="Verdana"/>
              </a:rPr>
              <a:t>r</a:t>
            </a:r>
            <a:r>
              <a:rPr sz="850" spc="40" dirty="0">
                <a:latin typeface="Verdana"/>
                <a:cs typeface="Verdana"/>
              </a:rPr>
              <a:t>f</a:t>
            </a:r>
            <a:r>
              <a:rPr sz="850" spc="-114" dirty="0">
                <a:latin typeface="Verdana"/>
                <a:cs typeface="Verdana"/>
              </a:rPr>
              <a:t> </a:t>
            </a:r>
            <a:r>
              <a:rPr sz="850" spc="-20" dirty="0">
                <a:latin typeface="Verdana"/>
                <a:cs typeface="Verdana"/>
              </a:rPr>
              <a:t>Vod</a:t>
            </a:r>
            <a:r>
              <a:rPr sz="850" spc="-40" dirty="0">
                <a:latin typeface="Verdana"/>
                <a:cs typeface="Verdana"/>
              </a:rPr>
              <a:t>k</a:t>
            </a:r>
            <a:r>
              <a:rPr sz="850" spc="-20" dirty="0">
                <a:latin typeface="Verdana"/>
                <a:cs typeface="Verdana"/>
              </a:rPr>
              <a:t>a</a:t>
            </a:r>
            <a:endParaRPr sz="850">
              <a:latin typeface="Verdana"/>
              <a:cs typeface="Verdana"/>
            </a:endParaRPr>
          </a:p>
        </p:txBody>
      </p:sp>
      <p:sp>
        <p:nvSpPr>
          <p:cNvPr id="193" name="object 193"/>
          <p:cNvSpPr txBox="1"/>
          <p:nvPr/>
        </p:nvSpPr>
        <p:spPr>
          <a:xfrm>
            <a:off x="9907937" y="7594740"/>
            <a:ext cx="598170" cy="356870"/>
          </a:xfrm>
          <a:prstGeom prst="rect">
            <a:avLst/>
          </a:prstGeom>
        </p:spPr>
        <p:txBody>
          <a:bodyPr vert="horz" wrap="square" lIns="0" tIns="12065" rIns="0" bIns="0" rtlCol="0">
            <a:spAutoFit/>
          </a:bodyPr>
          <a:lstStyle/>
          <a:p>
            <a:pPr marL="159385" marR="5080" indent="-147320">
              <a:lnSpc>
                <a:spcPct val="127800"/>
              </a:lnSpc>
              <a:spcBef>
                <a:spcPts val="95"/>
              </a:spcBef>
            </a:pPr>
            <a:r>
              <a:rPr sz="850" spc="70" dirty="0">
                <a:latin typeface="Verdana"/>
                <a:cs typeface="Verdana"/>
              </a:rPr>
              <a:t>M</a:t>
            </a:r>
            <a:r>
              <a:rPr sz="850" spc="-35" dirty="0">
                <a:latin typeface="Verdana"/>
                <a:cs typeface="Verdana"/>
              </a:rPr>
              <a:t>c</a:t>
            </a:r>
            <a:r>
              <a:rPr sz="850" spc="-85" dirty="0">
                <a:latin typeface="Verdana"/>
                <a:cs typeface="Verdana"/>
              </a:rPr>
              <a:t>C</a:t>
            </a:r>
            <a:r>
              <a:rPr sz="850" spc="-20" dirty="0">
                <a:latin typeface="Verdana"/>
                <a:cs typeface="Verdana"/>
              </a:rPr>
              <a:t>o</a:t>
            </a:r>
            <a:r>
              <a:rPr sz="850" spc="5" dirty="0">
                <a:latin typeface="Verdana"/>
                <a:cs typeface="Verdana"/>
              </a:rPr>
              <a:t>r</a:t>
            </a:r>
            <a:r>
              <a:rPr sz="850" spc="-70" dirty="0">
                <a:latin typeface="Verdana"/>
                <a:cs typeface="Verdana"/>
              </a:rPr>
              <a:t>m</a:t>
            </a:r>
            <a:r>
              <a:rPr sz="850" spc="15" dirty="0">
                <a:latin typeface="Verdana"/>
                <a:cs typeface="Verdana"/>
              </a:rPr>
              <a:t>i</a:t>
            </a:r>
            <a:r>
              <a:rPr sz="850" spc="-35" dirty="0">
                <a:latin typeface="Verdana"/>
                <a:cs typeface="Verdana"/>
              </a:rPr>
              <a:t>c</a:t>
            </a:r>
            <a:r>
              <a:rPr sz="850" spc="-25" dirty="0">
                <a:latin typeface="Verdana"/>
                <a:cs typeface="Verdana"/>
              </a:rPr>
              <a:t>k  </a:t>
            </a:r>
            <a:r>
              <a:rPr sz="850" spc="-5" dirty="0">
                <a:latin typeface="Verdana"/>
                <a:cs typeface="Verdana"/>
              </a:rPr>
              <a:t>80prf</a:t>
            </a:r>
            <a:endParaRPr sz="850">
              <a:latin typeface="Verdana"/>
              <a:cs typeface="Verdana"/>
            </a:endParaRPr>
          </a:p>
        </p:txBody>
      </p:sp>
      <p:sp>
        <p:nvSpPr>
          <p:cNvPr id="194" name="object 194"/>
          <p:cNvSpPr txBox="1"/>
          <p:nvPr/>
        </p:nvSpPr>
        <p:spPr>
          <a:xfrm>
            <a:off x="9420658" y="5770660"/>
            <a:ext cx="525780" cy="158115"/>
          </a:xfrm>
          <a:prstGeom prst="rect">
            <a:avLst/>
          </a:prstGeom>
        </p:spPr>
        <p:txBody>
          <a:bodyPr vert="horz" wrap="square" lIns="0" tIns="14604" rIns="0" bIns="0" rtlCol="0">
            <a:spAutoFit/>
          </a:bodyPr>
          <a:lstStyle/>
          <a:p>
            <a:pPr marL="12700">
              <a:lnSpc>
                <a:spcPct val="100000"/>
              </a:lnSpc>
              <a:spcBef>
                <a:spcPts val="114"/>
              </a:spcBef>
            </a:pPr>
            <a:r>
              <a:rPr sz="850" spc="25" dirty="0">
                <a:latin typeface="Verdana"/>
                <a:cs typeface="Verdana"/>
              </a:rPr>
              <a:t>J</a:t>
            </a:r>
            <a:r>
              <a:rPr sz="850" spc="15" dirty="0">
                <a:latin typeface="Verdana"/>
                <a:cs typeface="Verdana"/>
              </a:rPr>
              <a:t>i</a:t>
            </a:r>
            <a:r>
              <a:rPr sz="850" spc="-65" dirty="0">
                <a:latin typeface="Verdana"/>
                <a:cs typeface="Verdana"/>
              </a:rPr>
              <a:t>m</a:t>
            </a:r>
            <a:r>
              <a:rPr sz="850" spc="-114" dirty="0">
                <a:latin typeface="Verdana"/>
                <a:cs typeface="Verdana"/>
              </a:rPr>
              <a:t> </a:t>
            </a:r>
            <a:r>
              <a:rPr sz="850" spc="-15" dirty="0">
                <a:latin typeface="Verdana"/>
                <a:cs typeface="Verdana"/>
              </a:rPr>
              <a:t>B</a:t>
            </a:r>
            <a:r>
              <a:rPr sz="850" spc="-30" dirty="0">
                <a:latin typeface="Verdana"/>
                <a:cs typeface="Verdana"/>
              </a:rPr>
              <a:t>e</a:t>
            </a:r>
            <a:r>
              <a:rPr sz="850" spc="-25" dirty="0">
                <a:latin typeface="Verdana"/>
                <a:cs typeface="Verdana"/>
              </a:rPr>
              <a:t>a</a:t>
            </a:r>
            <a:r>
              <a:rPr sz="850" spc="-65" dirty="0">
                <a:latin typeface="Verdana"/>
                <a:cs typeface="Verdana"/>
              </a:rPr>
              <a:t>m</a:t>
            </a:r>
            <a:endParaRPr sz="850">
              <a:latin typeface="Verdana"/>
              <a:cs typeface="Verdana"/>
            </a:endParaRPr>
          </a:p>
        </p:txBody>
      </p:sp>
      <p:sp>
        <p:nvSpPr>
          <p:cNvPr id="195" name="object 195"/>
          <p:cNvSpPr txBox="1"/>
          <p:nvPr/>
        </p:nvSpPr>
        <p:spPr>
          <a:xfrm>
            <a:off x="8317384" y="5623557"/>
            <a:ext cx="848994" cy="158115"/>
          </a:xfrm>
          <a:prstGeom prst="rect">
            <a:avLst/>
          </a:prstGeom>
        </p:spPr>
        <p:txBody>
          <a:bodyPr vert="horz" wrap="square" lIns="0" tIns="14604" rIns="0" bIns="0" rtlCol="0">
            <a:spAutoFit/>
          </a:bodyPr>
          <a:lstStyle/>
          <a:p>
            <a:pPr marL="12700">
              <a:lnSpc>
                <a:spcPct val="100000"/>
              </a:lnSpc>
              <a:spcBef>
                <a:spcPts val="114"/>
              </a:spcBef>
            </a:pPr>
            <a:r>
              <a:rPr sz="850" spc="-25" dirty="0">
                <a:solidFill>
                  <a:srgbClr val="FFFFFF"/>
                </a:solidFill>
                <a:latin typeface="Verdana"/>
                <a:cs typeface="Verdana"/>
              </a:rPr>
              <a:t>Ha</a:t>
            </a:r>
            <a:r>
              <a:rPr sz="850" spc="20" dirty="0">
                <a:solidFill>
                  <a:srgbClr val="FFFFFF"/>
                </a:solidFill>
                <a:latin typeface="Verdana"/>
                <a:cs typeface="Verdana"/>
              </a:rPr>
              <a:t>w</a:t>
            </a:r>
            <a:r>
              <a:rPr sz="850" spc="-40" dirty="0">
                <a:solidFill>
                  <a:srgbClr val="FFFFFF"/>
                </a:solidFill>
                <a:latin typeface="Verdana"/>
                <a:cs typeface="Verdana"/>
              </a:rPr>
              <a:t>k</a:t>
            </a:r>
            <a:r>
              <a:rPr sz="850" spc="-30" dirty="0">
                <a:solidFill>
                  <a:srgbClr val="FFFFFF"/>
                </a:solidFill>
                <a:latin typeface="Verdana"/>
                <a:cs typeface="Verdana"/>
              </a:rPr>
              <a:t>e</a:t>
            </a:r>
            <a:r>
              <a:rPr sz="850" spc="-35" dirty="0">
                <a:solidFill>
                  <a:srgbClr val="FFFFFF"/>
                </a:solidFill>
                <a:latin typeface="Verdana"/>
                <a:cs typeface="Verdana"/>
              </a:rPr>
              <a:t>y</a:t>
            </a:r>
            <a:r>
              <a:rPr sz="850" spc="-25" dirty="0">
                <a:solidFill>
                  <a:srgbClr val="FFFFFF"/>
                </a:solidFill>
                <a:latin typeface="Verdana"/>
                <a:cs typeface="Verdana"/>
              </a:rPr>
              <a:t>e</a:t>
            </a:r>
            <a:r>
              <a:rPr sz="850" spc="-114" dirty="0">
                <a:solidFill>
                  <a:srgbClr val="FFFFFF"/>
                </a:solidFill>
                <a:latin typeface="Verdana"/>
                <a:cs typeface="Verdana"/>
              </a:rPr>
              <a:t> </a:t>
            </a:r>
            <a:r>
              <a:rPr sz="850" spc="-20" dirty="0">
                <a:solidFill>
                  <a:srgbClr val="FFFFFF"/>
                </a:solidFill>
                <a:latin typeface="Verdana"/>
                <a:cs typeface="Verdana"/>
              </a:rPr>
              <a:t>Vod</a:t>
            </a:r>
            <a:r>
              <a:rPr sz="850" spc="-40" dirty="0">
                <a:solidFill>
                  <a:srgbClr val="FFFFFF"/>
                </a:solidFill>
                <a:latin typeface="Verdana"/>
                <a:cs typeface="Verdana"/>
              </a:rPr>
              <a:t>k</a:t>
            </a:r>
            <a:r>
              <a:rPr sz="850" spc="-20" dirty="0">
                <a:solidFill>
                  <a:srgbClr val="FFFFFF"/>
                </a:solidFill>
                <a:latin typeface="Verdana"/>
                <a:cs typeface="Verdana"/>
              </a:rPr>
              <a:t>a</a:t>
            </a:r>
            <a:endParaRPr sz="850">
              <a:latin typeface="Verdana"/>
              <a:cs typeface="Verdana"/>
            </a:endParaRPr>
          </a:p>
        </p:txBody>
      </p:sp>
      <p:sp>
        <p:nvSpPr>
          <p:cNvPr id="196" name="object 196"/>
          <p:cNvSpPr txBox="1"/>
          <p:nvPr/>
        </p:nvSpPr>
        <p:spPr>
          <a:xfrm>
            <a:off x="8124311" y="6561340"/>
            <a:ext cx="487045" cy="158115"/>
          </a:xfrm>
          <a:prstGeom prst="rect">
            <a:avLst/>
          </a:prstGeom>
        </p:spPr>
        <p:txBody>
          <a:bodyPr vert="horz" wrap="square" lIns="0" tIns="14604" rIns="0" bIns="0" rtlCol="0">
            <a:spAutoFit/>
          </a:bodyPr>
          <a:lstStyle/>
          <a:p>
            <a:pPr marL="12700">
              <a:lnSpc>
                <a:spcPct val="100000"/>
              </a:lnSpc>
              <a:spcBef>
                <a:spcPts val="114"/>
              </a:spcBef>
            </a:pPr>
            <a:r>
              <a:rPr sz="850" spc="-15" dirty="0">
                <a:latin typeface="Verdana"/>
                <a:cs typeface="Verdana"/>
              </a:rPr>
              <a:t>F</a:t>
            </a:r>
            <a:r>
              <a:rPr sz="850" spc="15" dirty="0">
                <a:latin typeface="Verdana"/>
                <a:cs typeface="Verdana"/>
              </a:rPr>
              <a:t>i</a:t>
            </a:r>
            <a:r>
              <a:rPr sz="850" spc="-40" dirty="0">
                <a:latin typeface="Verdana"/>
                <a:cs typeface="Verdana"/>
              </a:rPr>
              <a:t>v</a:t>
            </a:r>
            <a:r>
              <a:rPr sz="850" spc="-25" dirty="0">
                <a:latin typeface="Verdana"/>
                <a:cs typeface="Verdana"/>
              </a:rPr>
              <a:t>e</a:t>
            </a:r>
            <a:r>
              <a:rPr sz="850" spc="-114" dirty="0">
                <a:latin typeface="Verdana"/>
                <a:cs typeface="Verdana"/>
              </a:rPr>
              <a:t> </a:t>
            </a:r>
            <a:r>
              <a:rPr sz="850" spc="-70" dirty="0">
                <a:latin typeface="Verdana"/>
                <a:cs typeface="Verdana"/>
              </a:rPr>
              <a:t>S</a:t>
            </a:r>
            <a:r>
              <a:rPr sz="850" spc="35" dirty="0">
                <a:latin typeface="Verdana"/>
                <a:cs typeface="Verdana"/>
              </a:rPr>
              <a:t>t</a:t>
            </a:r>
            <a:r>
              <a:rPr sz="850" spc="-25" dirty="0">
                <a:latin typeface="Verdana"/>
                <a:cs typeface="Verdana"/>
              </a:rPr>
              <a:t>a</a:t>
            </a:r>
            <a:r>
              <a:rPr sz="850" spc="10" dirty="0">
                <a:latin typeface="Verdana"/>
                <a:cs typeface="Verdana"/>
              </a:rPr>
              <a:t>r</a:t>
            </a:r>
            <a:endParaRPr sz="850">
              <a:latin typeface="Verdana"/>
              <a:cs typeface="Verdana"/>
            </a:endParaRPr>
          </a:p>
        </p:txBody>
      </p:sp>
      <p:sp>
        <p:nvSpPr>
          <p:cNvPr id="197" name="object 197"/>
          <p:cNvSpPr txBox="1"/>
          <p:nvPr/>
        </p:nvSpPr>
        <p:spPr>
          <a:xfrm>
            <a:off x="8390935" y="7245370"/>
            <a:ext cx="650240" cy="356870"/>
          </a:xfrm>
          <a:prstGeom prst="rect">
            <a:avLst/>
          </a:prstGeom>
        </p:spPr>
        <p:txBody>
          <a:bodyPr vert="horz" wrap="square" lIns="0" tIns="12065" rIns="0" bIns="0" rtlCol="0">
            <a:spAutoFit/>
          </a:bodyPr>
          <a:lstStyle/>
          <a:p>
            <a:pPr marL="159385" marR="5080" indent="-147320">
              <a:lnSpc>
                <a:spcPct val="127800"/>
              </a:lnSpc>
              <a:spcBef>
                <a:spcPts val="95"/>
              </a:spcBef>
            </a:pPr>
            <a:r>
              <a:rPr sz="850" spc="-15" dirty="0">
                <a:latin typeface="Verdana"/>
                <a:cs typeface="Verdana"/>
              </a:rPr>
              <a:t>F</a:t>
            </a:r>
            <a:r>
              <a:rPr sz="850" spc="15" dirty="0">
                <a:latin typeface="Verdana"/>
                <a:cs typeface="Verdana"/>
              </a:rPr>
              <a:t>i</a:t>
            </a:r>
            <a:r>
              <a:rPr sz="850" spc="-40" dirty="0">
                <a:latin typeface="Verdana"/>
                <a:cs typeface="Verdana"/>
              </a:rPr>
              <a:t>v</a:t>
            </a:r>
            <a:r>
              <a:rPr sz="850" spc="-25" dirty="0">
                <a:latin typeface="Verdana"/>
                <a:cs typeface="Verdana"/>
              </a:rPr>
              <a:t>e</a:t>
            </a:r>
            <a:r>
              <a:rPr sz="850" spc="-114" dirty="0">
                <a:latin typeface="Verdana"/>
                <a:cs typeface="Verdana"/>
              </a:rPr>
              <a:t> </a:t>
            </a:r>
            <a:r>
              <a:rPr sz="850" spc="-45" dirty="0">
                <a:latin typeface="Verdana"/>
                <a:cs typeface="Verdana"/>
              </a:rPr>
              <a:t>O</a:t>
            </a:r>
            <a:r>
              <a:rPr sz="850" spc="25" dirty="0">
                <a:latin typeface="Verdana"/>
                <a:cs typeface="Verdana"/>
              </a:rPr>
              <a:t>'</a:t>
            </a:r>
            <a:r>
              <a:rPr sz="850" spc="-85" dirty="0">
                <a:latin typeface="Verdana"/>
                <a:cs typeface="Verdana"/>
              </a:rPr>
              <a:t>C</a:t>
            </a:r>
            <a:r>
              <a:rPr sz="850" spc="15" dirty="0">
                <a:latin typeface="Verdana"/>
                <a:cs typeface="Verdana"/>
              </a:rPr>
              <a:t>l</a:t>
            </a:r>
            <a:r>
              <a:rPr sz="850" spc="-20" dirty="0">
                <a:latin typeface="Verdana"/>
                <a:cs typeface="Verdana"/>
              </a:rPr>
              <a:t>o</a:t>
            </a:r>
            <a:r>
              <a:rPr sz="850" spc="-35" dirty="0">
                <a:latin typeface="Verdana"/>
                <a:cs typeface="Verdana"/>
              </a:rPr>
              <a:t>c</a:t>
            </a:r>
            <a:r>
              <a:rPr sz="850" spc="-25" dirty="0">
                <a:latin typeface="Verdana"/>
                <a:cs typeface="Verdana"/>
              </a:rPr>
              <a:t>k  Vodka</a:t>
            </a:r>
            <a:endParaRPr sz="850">
              <a:latin typeface="Verdana"/>
              <a:cs typeface="Verdana"/>
            </a:endParaRPr>
          </a:p>
        </p:txBody>
      </p:sp>
      <p:sp>
        <p:nvSpPr>
          <p:cNvPr id="198" name="object 198"/>
          <p:cNvSpPr txBox="1"/>
          <p:nvPr/>
        </p:nvSpPr>
        <p:spPr>
          <a:xfrm>
            <a:off x="9291942" y="7217788"/>
            <a:ext cx="542290" cy="356870"/>
          </a:xfrm>
          <a:prstGeom prst="rect">
            <a:avLst/>
          </a:prstGeom>
        </p:spPr>
        <p:txBody>
          <a:bodyPr vert="horz" wrap="square" lIns="0" tIns="12065" rIns="0" bIns="0" rtlCol="0">
            <a:spAutoFit/>
          </a:bodyPr>
          <a:lstStyle/>
          <a:p>
            <a:pPr marL="12700" marR="5080" indent="64135">
              <a:lnSpc>
                <a:spcPct val="127800"/>
              </a:lnSpc>
              <a:spcBef>
                <a:spcPts val="95"/>
              </a:spcBef>
            </a:pPr>
            <a:r>
              <a:rPr sz="850" spc="-5" dirty="0">
                <a:latin typeface="Verdana"/>
                <a:cs typeface="Verdana"/>
              </a:rPr>
              <a:t>Fireball </a:t>
            </a:r>
            <a:r>
              <a:rPr sz="850" dirty="0">
                <a:latin typeface="Verdana"/>
                <a:cs typeface="Verdana"/>
              </a:rPr>
              <a:t> </a:t>
            </a:r>
            <a:r>
              <a:rPr sz="850" spc="-85" dirty="0">
                <a:latin typeface="Verdana"/>
                <a:cs typeface="Verdana"/>
              </a:rPr>
              <a:t>C</a:t>
            </a:r>
            <a:r>
              <a:rPr sz="850" spc="15" dirty="0">
                <a:latin typeface="Verdana"/>
                <a:cs typeface="Verdana"/>
              </a:rPr>
              <a:t>i</a:t>
            </a:r>
            <a:r>
              <a:rPr sz="850" spc="-30" dirty="0">
                <a:latin typeface="Verdana"/>
                <a:cs typeface="Verdana"/>
              </a:rPr>
              <a:t>nn</a:t>
            </a:r>
            <a:r>
              <a:rPr sz="850" spc="-25" dirty="0">
                <a:latin typeface="Verdana"/>
                <a:cs typeface="Verdana"/>
              </a:rPr>
              <a:t>a</a:t>
            </a:r>
            <a:r>
              <a:rPr sz="850" spc="-70" dirty="0">
                <a:latin typeface="Verdana"/>
                <a:cs typeface="Verdana"/>
              </a:rPr>
              <a:t>m</a:t>
            </a:r>
            <a:r>
              <a:rPr sz="850" spc="-20" dirty="0">
                <a:latin typeface="Verdana"/>
                <a:cs typeface="Verdana"/>
              </a:rPr>
              <a:t>o</a:t>
            </a:r>
            <a:r>
              <a:rPr sz="850" spc="-25" dirty="0">
                <a:latin typeface="Verdana"/>
                <a:cs typeface="Verdana"/>
              </a:rPr>
              <a:t>n</a:t>
            </a:r>
            <a:endParaRPr sz="850">
              <a:latin typeface="Verdana"/>
              <a:cs typeface="Verdana"/>
            </a:endParaRPr>
          </a:p>
        </p:txBody>
      </p:sp>
      <p:sp>
        <p:nvSpPr>
          <p:cNvPr id="199" name="object 199"/>
          <p:cNvSpPr txBox="1"/>
          <p:nvPr/>
        </p:nvSpPr>
        <p:spPr>
          <a:xfrm>
            <a:off x="10110204" y="6579728"/>
            <a:ext cx="664210" cy="158115"/>
          </a:xfrm>
          <a:prstGeom prst="rect">
            <a:avLst/>
          </a:prstGeom>
        </p:spPr>
        <p:txBody>
          <a:bodyPr vert="horz" wrap="square" lIns="0" tIns="14604" rIns="0" bIns="0" rtlCol="0">
            <a:spAutoFit/>
          </a:bodyPr>
          <a:lstStyle/>
          <a:p>
            <a:pPr marL="12700">
              <a:lnSpc>
                <a:spcPct val="100000"/>
              </a:lnSpc>
              <a:spcBef>
                <a:spcPts val="114"/>
              </a:spcBef>
            </a:pPr>
            <a:r>
              <a:rPr sz="850" spc="-15" dirty="0">
                <a:solidFill>
                  <a:srgbClr val="FFFFFF"/>
                </a:solidFill>
                <a:latin typeface="Verdana"/>
                <a:cs typeface="Verdana"/>
              </a:rPr>
              <a:t>B</a:t>
            </a:r>
            <a:r>
              <a:rPr sz="850" spc="15" dirty="0">
                <a:solidFill>
                  <a:srgbClr val="FFFFFF"/>
                </a:solidFill>
                <a:latin typeface="Verdana"/>
                <a:cs typeface="Verdana"/>
              </a:rPr>
              <a:t>l</a:t>
            </a:r>
            <a:r>
              <a:rPr sz="850" spc="-25" dirty="0">
                <a:solidFill>
                  <a:srgbClr val="FFFFFF"/>
                </a:solidFill>
                <a:latin typeface="Verdana"/>
                <a:cs typeface="Verdana"/>
              </a:rPr>
              <a:t>a</a:t>
            </a:r>
            <a:r>
              <a:rPr sz="850" spc="-35" dirty="0">
                <a:solidFill>
                  <a:srgbClr val="FFFFFF"/>
                </a:solidFill>
                <a:latin typeface="Verdana"/>
                <a:cs typeface="Verdana"/>
              </a:rPr>
              <a:t>ck</a:t>
            </a:r>
            <a:r>
              <a:rPr sz="850" spc="-114" dirty="0">
                <a:solidFill>
                  <a:srgbClr val="FFFFFF"/>
                </a:solidFill>
                <a:latin typeface="Verdana"/>
                <a:cs typeface="Verdana"/>
              </a:rPr>
              <a:t> </a:t>
            </a:r>
            <a:r>
              <a:rPr sz="850" spc="-20" dirty="0">
                <a:solidFill>
                  <a:srgbClr val="FFFFFF"/>
                </a:solidFill>
                <a:latin typeface="Verdana"/>
                <a:cs typeface="Verdana"/>
              </a:rPr>
              <a:t>V</a:t>
            </a:r>
            <a:r>
              <a:rPr sz="850" spc="-30" dirty="0">
                <a:solidFill>
                  <a:srgbClr val="FFFFFF"/>
                </a:solidFill>
                <a:latin typeface="Verdana"/>
                <a:cs typeface="Verdana"/>
              </a:rPr>
              <a:t>e</a:t>
            </a:r>
            <a:r>
              <a:rPr sz="850" spc="15" dirty="0">
                <a:solidFill>
                  <a:srgbClr val="FFFFFF"/>
                </a:solidFill>
                <a:latin typeface="Verdana"/>
                <a:cs typeface="Verdana"/>
              </a:rPr>
              <a:t>l</a:t>
            </a:r>
            <a:r>
              <a:rPr sz="850" spc="-40" dirty="0">
                <a:solidFill>
                  <a:srgbClr val="FFFFFF"/>
                </a:solidFill>
                <a:latin typeface="Verdana"/>
                <a:cs typeface="Verdana"/>
              </a:rPr>
              <a:t>v</a:t>
            </a:r>
            <a:r>
              <a:rPr sz="850" spc="-30" dirty="0">
                <a:solidFill>
                  <a:srgbClr val="FFFFFF"/>
                </a:solidFill>
                <a:latin typeface="Verdana"/>
                <a:cs typeface="Verdana"/>
              </a:rPr>
              <a:t>e</a:t>
            </a:r>
            <a:r>
              <a:rPr sz="850" spc="40" dirty="0">
                <a:solidFill>
                  <a:srgbClr val="FFFFFF"/>
                </a:solidFill>
                <a:latin typeface="Verdana"/>
                <a:cs typeface="Verdana"/>
              </a:rPr>
              <a:t>t</a:t>
            </a:r>
            <a:endParaRPr sz="850">
              <a:latin typeface="Verdana"/>
              <a:cs typeface="Verdana"/>
            </a:endParaRPr>
          </a:p>
        </p:txBody>
      </p:sp>
      <p:sp>
        <p:nvSpPr>
          <p:cNvPr id="200" name="object 200"/>
          <p:cNvSpPr txBox="1"/>
          <p:nvPr/>
        </p:nvSpPr>
        <p:spPr>
          <a:xfrm>
            <a:off x="8832245" y="6463884"/>
            <a:ext cx="752475" cy="356870"/>
          </a:xfrm>
          <a:prstGeom prst="rect">
            <a:avLst/>
          </a:prstGeom>
        </p:spPr>
        <p:txBody>
          <a:bodyPr vert="horz" wrap="square" lIns="0" tIns="12065" rIns="0" bIns="0" rtlCol="0">
            <a:spAutoFit/>
          </a:bodyPr>
          <a:lstStyle/>
          <a:p>
            <a:pPr marL="12700" marR="5080" indent="156210">
              <a:lnSpc>
                <a:spcPct val="127800"/>
              </a:lnSpc>
              <a:spcBef>
                <a:spcPts val="95"/>
              </a:spcBef>
            </a:pPr>
            <a:r>
              <a:rPr sz="850" spc="-10" dirty="0">
                <a:latin typeface="Verdana"/>
                <a:cs typeface="Verdana"/>
              </a:rPr>
              <a:t>Admiral </a:t>
            </a:r>
            <a:r>
              <a:rPr sz="850" spc="-5" dirty="0">
                <a:latin typeface="Verdana"/>
                <a:cs typeface="Verdana"/>
              </a:rPr>
              <a:t> </a:t>
            </a:r>
            <a:r>
              <a:rPr sz="850" dirty="0">
                <a:latin typeface="Verdana"/>
                <a:cs typeface="Verdana"/>
              </a:rPr>
              <a:t>N</a:t>
            </a:r>
            <a:r>
              <a:rPr sz="850" spc="-30" dirty="0">
                <a:latin typeface="Verdana"/>
                <a:cs typeface="Verdana"/>
              </a:rPr>
              <a:t>e</a:t>
            </a:r>
            <a:r>
              <a:rPr sz="850" spc="15" dirty="0">
                <a:latin typeface="Verdana"/>
                <a:cs typeface="Verdana"/>
              </a:rPr>
              <a:t>l</a:t>
            </a:r>
            <a:r>
              <a:rPr sz="850" spc="-10" dirty="0">
                <a:latin typeface="Verdana"/>
                <a:cs typeface="Verdana"/>
              </a:rPr>
              <a:t>s</a:t>
            </a:r>
            <a:r>
              <a:rPr sz="850" spc="-20" dirty="0">
                <a:latin typeface="Verdana"/>
                <a:cs typeface="Verdana"/>
              </a:rPr>
              <a:t>o</a:t>
            </a:r>
            <a:r>
              <a:rPr sz="850" spc="-25" dirty="0">
                <a:latin typeface="Verdana"/>
                <a:cs typeface="Verdana"/>
              </a:rPr>
              <a:t>n</a:t>
            </a:r>
            <a:r>
              <a:rPr sz="850" spc="-114" dirty="0">
                <a:latin typeface="Verdana"/>
                <a:cs typeface="Verdana"/>
              </a:rPr>
              <a:t> </a:t>
            </a:r>
            <a:r>
              <a:rPr sz="850" spc="-70" dirty="0">
                <a:latin typeface="Verdana"/>
                <a:cs typeface="Verdana"/>
              </a:rPr>
              <a:t>S</a:t>
            </a:r>
            <a:r>
              <a:rPr sz="850" spc="-20" dirty="0">
                <a:latin typeface="Verdana"/>
                <a:cs typeface="Verdana"/>
              </a:rPr>
              <a:t>p</a:t>
            </a:r>
            <a:r>
              <a:rPr sz="850" spc="15" dirty="0">
                <a:latin typeface="Verdana"/>
                <a:cs typeface="Verdana"/>
              </a:rPr>
              <a:t>i</a:t>
            </a:r>
            <a:r>
              <a:rPr sz="850" spc="-35" dirty="0">
                <a:latin typeface="Verdana"/>
                <a:cs typeface="Verdana"/>
              </a:rPr>
              <a:t>c</a:t>
            </a:r>
            <a:r>
              <a:rPr sz="850" spc="-30" dirty="0">
                <a:latin typeface="Verdana"/>
                <a:cs typeface="Verdana"/>
              </a:rPr>
              <a:t>e</a:t>
            </a:r>
            <a:r>
              <a:rPr sz="850" spc="-15" dirty="0">
                <a:latin typeface="Verdana"/>
                <a:cs typeface="Verdana"/>
              </a:rPr>
              <a:t>d</a:t>
            </a:r>
            <a:endParaRPr sz="850">
              <a:latin typeface="Verdana"/>
              <a:cs typeface="Verdana"/>
            </a:endParaRPr>
          </a:p>
        </p:txBody>
      </p:sp>
      <p:sp>
        <p:nvSpPr>
          <p:cNvPr id="201" name="object 201"/>
          <p:cNvSpPr txBox="1"/>
          <p:nvPr/>
        </p:nvSpPr>
        <p:spPr>
          <a:xfrm>
            <a:off x="8674224" y="4740938"/>
            <a:ext cx="1821814" cy="246379"/>
          </a:xfrm>
          <a:prstGeom prst="rect">
            <a:avLst/>
          </a:prstGeom>
        </p:spPr>
        <p:txBody>
          <a:bodyPr vert="horz" wrap="square" lIns="0" tIns="12065" rIns="0" bIns="0" rtlCol="0">
            <a:spAutoFit/>
          </a:bodyPr>
          <a:lstStyle/>
          <a:p>
            <a:pPr marL="12700">
              <a:lnSpc>
                <a:spcPct val="100000"/>
              </a:lnSpc>
              <a:spcBef>
                <a:spcPts val="95"/>
              </a:spcBef>
            </a:pPr>
            <a:r>
              <a:rPr sz="1450" b="1" spc="105" dirty="0">
                <a:solidFill>
                  <a:srgbClr val="333333"/>
                </a:solidFill>
                <a:latin typeface="Arial"/>
                <a:cs typeface="Arial"/>
              </a:rPr>
              <a:t>M</a:t>
            </a:r>
            <a:r>
              <a:rPr sz="1450" b="1" spc="-55" dirty="0">
                <a:solidFill>
                  <a:srgbClr val="333333"/>
                </a:solidFill>
                <a:latin typeface="Arial"/>
                <a:cs typeface="Arial"/>
              </a:rPr>
              <a:t>o</a:t>
            </a:r>
            <a:r>
              <a:rPr sz="1450" b="1" spc="-75" dirty="0">
                <a:solidFill>
                  <a:srgbClr val="333333"/>
                </a:solidFill>
                <a:latin typeface="Arial"/>
                <a:cs typeface="Arial"/>
              </a:rPr>
              <a:t>s</a:t>
            </a:r>
            <a:r>
              <a:rPr sz="1450" b="1" spc="145" dirty="0">
                <a:solidFill>
                  <a:srgbClr val="333333"/>
                </a:solidFill>
                <a:latin typeface="Arial"/>
                <a:cs typeface="Arial"/>
              </a:rPr>
              <a:t>t</a:t>
            </a:r>
            <a:r>
              <a:rPr sz="1450" b="1" spc="-95" dirty="0">
                <a:solidFill>
                  <a:srgbClr val="333333"/>
                </a:solidFill>
                <a:latin typeface="Arial"/>
                <a:cs typeface="Arial"/>
              </a:rPr>
              <a:t> </a:t>
            </a:r>
            <a:r>
              <a:rPr sz="1450" b="1" spc="-30" dirty="0">
                <a:solidFill>
                  <a:srgbClr val="333333"/>
                </a:solidFill>
                <a:latin typeface="Arial"/>
                <a:cs typeface="Arial"/>
              </a:rPr>
              <a:t>p</a:t>
            </a:r>
            <a:r>
              <a:rPr sz="1450" b="1" spc="50" dirty="0">
                <a:solidFill>
                  <a:srgbClr val="333333"/>
                </a:solidFill>
                <a:latin typeface="Arial"/>
                <a:cs typeface="Arial"/>
              </a:rPr>
              <a:t>r</a:t>
            </a:r>
            <a:r>
              <a:rPr sz="1450" b="1" spc="-55" dirty="0">
                <a:solidFill>
                  <a:srgbClr val="333333"/>
                </a:solidFill>
                <a:latin typeface="Arial"/>
                <a:cs typeface="Arial"/>
              </a:rPr>
              <a:t>o</a:t>
            </a:r>
            <a:r>
              <a:rPr sz="1450" b="1" spc="105" dirty="0">
                <a:solidFill>
                  <a:srgbClr val="333333"/>
                </a:solidFill>
                <a:latin typeface="Arial"/>
                <a:cs typeface="Arial"/>
              </a:rPr>
              <a:t>ﬁ</a:t>
            </a:r>
            <a:r>
              <a:rPr sz="1450" b="1" spc="140" dirty="0">
                <a:solidFill>
                  <a:srgbClr val="333333"/>
                </a:solidFill>
                <a:latin typeface="Arial"/>
                <a:cs typeface="Arial"/>
              </a:rPr>
              <a:t>t</a:t>
            </a:r>
            <a:r>
              <a:rPr sz="1450" b="1" spc="15" dirty="0">
                <a:solidFill>
                  <a:srgbClr val="333333"/>
                </a:solidFill>
                <a:latin typeface="Arial"/>
                <a:cs typeface="Arial"/>
              </a:rPr>
              <a:t>a</a:t>
            </a:r>
            <a:r>
              <a:rPr sz="1450" b="1" spc="-40" dirty="0">
                <a:solidFill>
                  <a:srgbClr val="333333"/>
                </a:solidFill>
                <a:latin typeface="Arial"/>
                <a:cs typeface="Arial"/>
              </a:rPr>
              <a:t>b</a:t>
            </a:r>
            <a:r>
              <a:rPr sz="1450" b="1" spc="15" dirty="0">
                <a:solidFill>
                  <a:srgbClr val="333333"/>
                </a:solidFill>
                <a:latin typeface="Arial"/>
                <a:cs typeface="Arial"/>
              </a:rPr>
              <a:t>l</a:t>
            </a:r>
            <a:r>
              <a:rPr sz="1450" b="1" spc="-5" dirty="0">
                <a:solidFill>
                  <a:srgbClr val="333333"/>
                </a:solidFill>
                <a:latin typeface="Arial"/>
                <a:cs typeface="Arial"/>
              </a:rPr>
              <a:t>e</a:t>
            </a:r>
            <a:r>
              <a:rPr sz="1450" b="1" spc="-95" dirty="0">
                <a:solidFill>
                  <a:srgbClr val="333333"/>
                </a:solidFill>
                <a:latin typeface="Arial"/>
                <a:cs typeface="Arial"/>
              </a:rPr>
              <a:t> </a:t>
            </a:r>
            <a:r>
              <a:rPr sz="1450" b="1" spc="15" dirty="0">
                <a:solidFill>
                  <a:srgbClr val="333333"/>
                </a:solidFill>
                <a:latin typeface="Arial"/>
                <a:cs typeface="Arial"/>
              </a:rPr>
              <a:t>i</a:t>
            </a:r>
            <a:r>
              <a:rPr sz="1450" b="1" spc="140" dirty="0">
                <a:solidFill>
                  <a:srgbClr val="333333"/>
                </a:solidFill>
                <a:latin typeface="Arial"/>
                <a:cs typeface="Arial"/>
              </a:rPr>
              <a:t>t</a:t>
            </a:r>
            <a:r>
              <a:rPr sz="1450" b="1" spc="-10" dirty="0">
                <a:solidFill>
                  <a:srgbClr val="333333"/>
                </a:solidFill>
                <a:latin typeface="Arial"/>
                <a:cs typeface="Arial"/>
              </a:rPr>
              <a:t>e</a:t>
            </a:r>
            <a:r>
              <a:rPr sz="1450" b="1" spc="-15" dirty="0">
                <a:solidFill>
                  <a:srgbClr val="333333"/>
                </a:solidFill>
                <a:latin typeface="Arial"/>
                <a:cs typeface="Arial"/>
              </a:rPr>
              <a:t>m</a:t>
            </a:r>
            <a:endParaRPr sz="1450">
              <a:latin typeface="Arial"/>
              <a:cs typeface="Arial"/>
            </a:endParaRPr>
          </a:p>
        </p:txBody>
      </p:sp>
      <p:sp>
        <p:nvSpPr>
          <p:cNvPr id="202" name="object 202"/>
          <p:cNvSpPr txBox="1"/>
          <p:nvPr/>
        </p:nvSpPr>
        <p:spPr>
          <a:xfrm>
            <a:off x="9245972" y="1287691"/>
            <a:ext cx="231775" cy="356870"/>
          </a:xfrm>
          <a:prstGeom prst="rect">
            <a:avLst/>
          </a:prstGeom>
        </p:spPr>
        <p:txBody>
          <a:bodyPr vert="horz" wrap="square" lIns="0" tIns="48260" rIns="0" bIns="0" rtlCol="0">
            <a:spAutoFit/>
          </a:bodyPr>
          <a:lstStyle/>
          <a:p>
            <a:pPr marL="12700">
              <a:lnSpc>
                <a:spcPct val="100000"/>
              </a:lnSpc>
              <a:spcBef>
                <a:spcPts val="380"/>
              </a:spcBef>
            </a:pPr>
            <a:r>
              <a:rPr sz="850" spc="-80" dirty="0">
                <a:solidFill>
                  <a:srgbClr val="2D2D2D"/>
                </a:solidFill>
                <a:latin typeface="Lucida Sans Unicode"/>
                <a:cs typeface="Lucida Sans Unicode"/>
              </a:rPr>
              <a:t>C</a:t>
            </a:r>
            <a:r>
              <a:rPr sz="850" dirty="0">
                <a:solidFill>
                  <a:srgbClr val="2D2D2D"/>
                </a:solidFill>
                <a:latin typeface="Lucida Sans Unicode"/>
                <a:cs typeface="Lucida Sans Unicode"/>
              </a:rPr>
              <a:t>i</a:t>
            </a:r>
            <a:r>
              <a:rPr sz="850" spc="55" dirty="0">
                <a:solidFill>
                  <a:srgbClr val="2D2D2D"/>
                </a:solidFill>
                <a:latin typeface="Lucida Sans Unicode"/>
                <a:cs typeface="Lucida Sans Unicode"/>
              </a:rPr>
              <a:t>t</a:t>
            </a:r>
            <a:r>
              <a:rPr sz="850" spc="30" dirty="0">
                <a:solidFill>
                  <a:srgbClr val="2D2D2D"/>
                </a:solidFill>
                <a:latin typeface="Lucida Sans Unicode"/>
                <a:cs typeface="Lucida Sans Unicode"/>
              </a:rPr>
              <a:t>y</a:t>
            </a:r>
            <a:endParaRPr sz="850">
              <a:latin typeface="Lucida Sans Unicode"/>
              <a:cs typeface="Lucida Sans Unicode"/>
            </a:endParaRPr>
          </a:p>
          <a:p>
            <a:pPr marL="30480">
              <a:lnSpc>
                <a:spcPct val="100000"/>
              </a:lnSpc>
              <a:spcBef>
                <a:spcPts val="280"/>
              </a:spcBef>
            </a:pPr>
            <a:r>
              <a:rPr sz="850" spc="10" dirty="0">
                <a:solidFill>
                  <a:srgbClr val="2D2D2D"/>
                </a:solidFill>
                <a:latin typeface="Verdana"/>
                <a:cs typeface="Verdana"/>
              </a:rPr>
              <a:t>All</a:t>
            </a:r>
            <a:endParaRPr sz="850">
              <a:latin typeface="Verdana"/>
              <a:cs typeface="Verdana"/>
            </a:endParaRPr>
          </a:p>
        </p:txBody>
      </p:sp>
      <p:sp>
        <p:nvSpPr>
          <p:cNvPr id="203" name="object 203"/>
          <p:cNvSpPr txBox="1">
            <a:spLocks noGrp="1"/>
          </p:cNvSpPr>
          <p:nvPr>
            <p:ph type="title"/>
          </p:nvPr>
        </p:nvSpPr>
        <p:spPr>
          <a:xfrm>
            <a:off x="4819088" y="511722"/>
            <a:ext cx="10699876" cy="507189"/>
          </a:xfrm>
          <a:prstGeom prst="rect">
            <a:avLst/>
          </a:prstGeom>
        </p:spPr>
        <p:txBody>
          <a:bodyPr vert="horz" wrap="square" lIns="0" tIns="14604" rIns="0" bIns="0" rtlCol="0">
            <a:spAutoFit/>
          </a:bodyPr>
          <a:lstStyle/>
          <a:p>
            <a:pPr marL="53340" algn="ctr">
              <a:lnSpc>
                <a:spcPct val="100000"/>
              </a:lnSpc>
              <a:spcBef>
                <a:spcPts val="114"/>
              </a:spcBef>
            </a:pPr>
            <a:r>
              <a:rPr sz="3200" spc="114" dirty="0"/>
              <a:t>I</a:t>
            </a:r>
            <a:r>
              <a:rPr sz="3200" spc="-120" dirty="0"/>
              <a:t>O</a:t>
            </a:r>
            <a:r>
              <a:rPr sz="3200" spc="100" dirty="0"/>
              <a:t>W</a:t>
            </a:r>
            <a:r>
              <a:rPr sz="3200" spc="-125" dirty="0"/>
              <a:t>A</a:t>
            </a:r>
            <a:r>
              <a:rPr sz="3200" spc="-145" dirty="0"/>
              <a:t> </a:t>
            </a:r>
            <a:r>
              <a:rPr sz="3200" spc="-245" dirty="0"/>
              <a:t>L</a:t>
            </a:r>
            <a:r>
              <a:rPr sz="3200" spc="40" dirty="0"/>
              <a:t>i</a:t>
            </a:r>
            <a:r>
              <a:rPr sz="3200" spc="-35" dirty="0"/>
              <a:t>q</a:t>
            </a:r>
            <a:r>
              <a:rPr sz="3200" spc="-40" dirty="0"/>
              <a:t>u</a:t>
            </a:r>
            <a:r>
              <a:rPr sz="3200" spc="-70" dirty="0"/>
              <a:t>o</a:t>
            </a:r>
            <a:r>
              <a:rPr sz="3200" spc="100" dirty="0"/>
              <a:t>r</a:t>
            </a:r>
            <a:r>
              <a:rPr sz="3200" spc="-145" dirty="0"/>
              <a:t> </a:t>
            </a:r>
            <a:r>
              <a:rPr sz="3200" spc="-165" dirty="0"/>
              <a:t>S</a:t>
            </a:r>
            <a:r>
              <a:rPr sz="3200" spc="35" dirty="0"/>
              <a:t>a</a:t>
            </a:r>
            <a:r>
              <a:rPr sz="3200" spc="40" dirty="0"/>
              <a:t>l</a:t>
            </a:r>
            <a:r>
              <a:rPr sz="3200" dirty="0"/>
              <a:t>e</a:t>
            </a:r>
            <a:r>
              <a:rPr sz="3200" spc="-105" dirty="0"/>
              <a:t>s</a:t>
            </a:r>
            <a:r>
              <a:rPr sz="3200" spc="-140" dirty="0"/>
              <a:t> </a:t>
            </a:r>
            <a:r>
              <a:rPr sz="3200" spc="40" dirty="0"/>
              <a:t>i</a:t>
            </a:r>
            <a:r>
              <a:rPr sz="3200" spc="-40" dirty="0"/>
              <a:t>n</a:t>
            </a:r>
            <a:r>
              <a:rPr sz="3200" spc="-140" dirty="0"/>
              <a:t> </a:t>
            </a:r>
            <a:r>
              <a:rPr sz="3200" spc="105" dirty="0"/>
              <a:t>202</a:t>
            </a:r>
            <a:r>
              <a:rPr lang="en-GB" sz="3200" spc="105" dirty="0"/>
              <a:t>1</a:t>
            </a:r>
            <a:r>
              <a:rPr sz="3200" spc="-25" dirty="0"/>
              <a:t>-</a:t>
            </a:r>
            <a:r>
              <a:rPr sz="3200" spc="105" dirty="0"/>
              <a:t>20</a:t>
            </a:r>
            <a:r>
              <a:rPr lang="en-GB" sz="3200" spc="105" dirty="0"/>
              <a:t>22</a:t>
            </a:r>
            <a:endParaRPr sz="3200" spc="1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34071" y="434071"/>
            <a:ext cx="19221450" cy="8406765"/>
            <a:chOff x="434071" y="434071"/>
            <a:chExt cx="19221450" cy="8406765"/>
          </a:xfrm>
        </p:grpSpPr>
        <p:sp>
          <p:nvSpPr>
            <p:cNvPr id="3" name="object 3"/>
            <p:cNvSpPr/>
            <p:nvPr/>
          </p:nvSpPr>
          <p:spPr>
            <a:xfrm>
              <a:off x="1301475" y="8323761"/>
              <a:ext cx="17496155" cy="37465"/>
            </a:xfrm>
            <a:custGeom>
              <a:avLst/>
              <a:gdLst/>
              <a:ahLst/>
              <a:cxnLst/>
              <a:rect l="l" t="t" r="r" b="b"/>
              <a:pathLst>
                <a:path w="17496155" h="37465">
                  <a:moveTo>
                    <a:pt x="0" y="0"/>
                  </a:moveTo>
                  <a:lnTo>
                    <a:pt x="0" y="36910"/>
                  </a:lnTo>
                </a:path>
                <a:path w="17496155" h="37465">
                  <a:moveTo>
                    <a:pt x="1485660" y="0"/>
                  </a:moveTo>
                  <a:lnTo>
                    <a:pt x="1485660" y="36910"/>
                  </a:lnTo>
                </a:path>
                <a:path w="17496155" h="37465">
                  <a:moveTo>
                    <a:pt x="2925183" y="0"/>
                  </a:moveTo>
                  <a:lnTo>
                    <a:pt x="2925183" y="36910"/>
                  </a:lnTo>
                </a:path>
                <a:path w="17496155" h="37465">
                  <a:moveTo>
                    <a:pt x="4383161" y="0"/>
                  </a:moveTo>
                  <a:lnTo>
                    <a:pt x="4383161" y="36910"/>
                  </a:lnTo>
                </a:path>
                <a:path w="17496155" h="37465">
                  <a:moveTo>
                    <a:pt x="5841139" y="0"/>
                  </a:moveTo>
                  <a:lnTo>
                    <a:pt x="5841139" y="36910"/>
                  </a:lnTo>
                </a:path>
                <a:path w="17496155" h="37465">
                  <a:moveTo>
                    <a:pt x="7299116" y="0"/>
                  </a:moveTo>
                  <a:lnTo>
                    <a:pt x="7299116" y="36910"/>
                  </a:lnTo>
                </a:path>
                <a:path w="17496155" h="37465">
                  <a:moveTo>
                    <a:pt x="8766322" y="0"/>
                  </a:moveTo>
                  <a:lnTo>
                    <a:pt x="8766322" y="36910"/>
                  </a:lnTo>
                </a:path>
                <a:path w="17496155" h="37465">
                  <a:moveTo>
                    <a:pt x="10242755" y="0"/>
                  </a:moveTo>
                  <a:lnTo>
                    <a:pt x="10242755" y="36910"/>
                  </a:lnTo>
                </a:path>
                <a:path w="17496155" h="37465">
                  <a:moveTo>
                    <a:pt x="11654595" y="0"/>
                  </a:moveTo>
                  <a:lnTo>
                    <a:pt x="11654595" y="36910"/>
                  </a:lnTo>
                </a:path>
                <a:path w="17496155" h="37465">
                  <a:moveTo>
                    <a:pt x="13121800" y="0"/>
                  </a:moveTo>
                  <a:lnTo>
                    <a:pt x="13121800" y="36910"/>
                  </a:lnTo>
                </a:path>
                <a:path w="17496155" h="37465">
                  <a:moveTo>
                    <a:pt x="14579778" y="0"/>
                  </a:moveTo>
                  <a:lnTo>
                    <a:pt x="14579778" y="36910"/>
                  </a:lnTo>
                </a:path>
                <a:path w="17496155" h="37465">
                  <a:moveTo>
                    <a:pt x="16037756" y="0"/>
                  </a:moveTo>
                  <a:lnTo>
                    <a:pt x="16037756" y="36910"/>
                  </a:lnTo>
                </a:path>
                <a:path w="17496155" h="37465">
                  <a:moveTo>
                    <a:pt x="17495734" y="0"/>
                  </a:moveTo>
                  <a:lnTo>
                    <a:pt x="17495734" y="36910"/>
                  </a:lnTo>
                </a:path>
              </a:pathLst>
            </a:custGeom>
            <a:ln w="9227">
              <a:solidFill>
                <a:srgbClr val="F4F4F4"/>
              </a:solidFill>
            </a:ln>
          </p:spPr>
          <p:txBody>
            <a:bodyPr wrap="square" lIns="0" tIns="0" rIns="0" bIns="0" rtlCol="0"/>
            <a:lstStyle/>
            <a:p>
              <a:endParaRPr/>
            </a:p>
          </p:txBody>
        </p:sp>
        <p:sp>
          <p:nvSpPr>
            <p:cNvPr id="4" name="object 4"/>
            <p:cNvSpPr/>
            <p:nvPr/>
          </p:nvSpPr>
          <p:spPr>
            <a:xfrm>
              <a:off x="2044306" y="8328375"/>
              <a:ext cx="17505045" cy="0"/>
            </a:xfrm>
            <a:custGeom>
              <a:avLst/>
              <a:gdLst/>
              <a:ahLst/>
              <a:cxnLst/>
              <a:rect l="l" t="t" r="r" b="b"/>
              <a:pathLst>
                <a:path w="17505045">
                  <a:moveTo>
                    <a:pt x="0" y="0"/>
                  </a:moveTo>
                  <a:lnTo>
                    <a:pt x="9227" y="0"/>
                  </a:lnTo>
                </a:path>
                <a:path w="17505045">
                  <a:moveTo>
                    <a:pt x="1430294" y="0"/>
                  </a:moveTo>
                  <a:lnTo>
                    <a:pt x="1439522" y="0"/>
                  </a:lnTo>
                </a:path>
                <a:path w="17505045">
                  <a:moveTo>
                    <a:pt x="2897500" y="0"/>
                  </a:moveTo>
                  <a:lnTo>
                    <a:pt x="2906727" y="0"/>
                  </a:lnTo>
                </a:path>
                <a:path w="17505045">
                  <a:moveTo>
                    <a:pt x="4355478" y="0"/>
                  </a:moveTo>
                  <a:lnTo>
                    <a:pt x="4364705" y="0"/>
                  </a:lnTo>
                </a:path>
                <a:path w="17505045">
                  <a:moveTo>
                    <a:pt x="5841139" y="0"/>
                  </a:moveTo>
                  <a:lnTo>
                    <a:pt x="5850366" y="0"/>
                  </a:lnTo>
                </a:path>
                <a:path w="17505045">
                  <a:moveTo>
                    <a:pt x="7299116" y="0"/>
                  </a:moveTo>
                  <a:lnTo>
                    <a:pt x="7308344" y="0"/>
                  </a:lnTo>
                </a:path>
                <a:path w="17505045">
                  <a:moveTo>
                    <a:pt x="8757094" y="0"/>
                  </a:moveTo>
                  <a:lnTo>
                    <a:pt x="8766322" y="0"/>
                  </a:lnTo>
                </a:path>
                <a:path w="17505045">
                  <a:moveTo>
                    <a:pt x="10168934" y="0"/>
                  </a:moveTo>
                  <a:lnTo>
                    <a:pt x="10178161" y="0"/>
                  </a:lnTo>
                </a:path>
                <a:path w="17505045">
                  <a:moveTo>
                    <a:pt x="11626911" y="0"/>
                  </a:moveTo>
                  <a:lnTo>
                    <a:pt x="11636139" y="0"/>
                  </a:lnTo>
                </a:path>
                <a:path w="17505045">
                  <a:moveTo>
                    <a:pt x="13084889" y="0"/>
                  </a:moveTo>
                  <a:lnTo>
                    <a:pt x="13094117" y="0"/>
                  </a:lnTo>
                </a:path>
                <a:path w="17505045">
                  <a:moveTo>
                    <a:pt x="14570550" y="0"/>
                  </a:moveTo>
                  <a:lnTo>
                    <a:pt x="14579778" y="0"/>
                  </a:lnTo>
                </a:path>
                <a:path w="17505045">
                  <a:moveTo>
                    <a:pt x="16028528" y="0"/>
                  </a:moveTo>
                  <a:lnTo>
                    <a:pt x="16037756" y="0"/>
                  </a:lnTo>
                </a:path>
                <a:path w="17505045">
                  <a:moveTo>
                    <a:pt x="17495734" y="0"/>
                  </a:moveTo>
                  <a:lnTo>
                    <a:pt x="17504961" y="0"/>
                  </a:lnTo>
                </a:path>
              </a:pathLst>
            </a:custGeom>
            <a:ln w="9227">
              <a:solidFill>
                <a:srgbClr val="F4F4F4"/>
              </a:solidFill>
            </a:ln>
          </p:spPr>
          <p:txBody>
            <a:bodyPr wrap="square" lIns="0" tIns="0" rIns="0" bIns="0" rtlCol="0"/>
            <a:lstStyle/>
            <a:p>
              <a:endParaRPr/>
            </a:p>
          </p:txBody>
        </p:sp>
        <p:sp>
          <p:nvSpPr>
            <p:cNvPr id="5" name="object 5"/>
            <p:cNvSpPr/>
            <p:nvPr/>
          </p:nvSpPr>
          <p:spPr>
            <a:xfrm>
              <a:off x="1153832" y="1015416"/>
              <a:ext cx="46355" cy="7299325"/>
            </a:xfrm>
            <a:custGeom>
              <a:avLst/>
              <a:gdLst/>
              <a:ahLst/>
              <a:cxnLst/>
              <a:rect l="l" t="t" r="r" b="b"/>
              <a:pathLst>
                <a:path w="46355" h="7299325">
                  <a:moveTo>
                    <a:pt x="0" y="7299116"/>
                  </a:moveTo>
                  <a:lnTo>
                    <a:pt x="46138" y="7299116"/>
                  </a:lnTo>
                </a:path>
                <a:path w="46355" h="7299325">
                  <a:moveTo>
                    <a:pt x="0" y="6865414"/>
                  </a:moveTo>
                  <a:lnTo>
                    <a:pt x="46138" y="6865414"/>
                  </a:lnTo>
                </a:path>
                <a:path w="46355" h="7299325">
                  <a:moveTo>
                    <a:pt x="0" y="6440940"/>
                  </a:moveTo>
                  <a:lnTo>
                    <a:pt x="46138" y="6440940"/>
                  </a:lnTo>
                </a:path>
                <a:path w="46355" h="7299325">
                  <a:moveTo>
                    <a:pt x="0" y="6007237"/>
                  </a:moveTo>
                  <a:lnTo>
                    <a:pt x="46138" y="6007237"/>
                  </a:lnTo>
                </a:path>
                <a:path w="46355" h="7299325">
                  <a:moveTo>
                    <a:pt x="0" y="5582763"/>
                  </a:moveTo>
                  <a:lnTo>
                    <a:pt x="46138" y="5582763"/>
                  </a:lnTo>
                </a:path>
                <a:path w="46355" h="7299325">
                  <a:moveTo>
                    <a:pt x="0" y="5149060"/>
                  </a:moveTo>
                  <a:lnTo>
                    <a:pt x="46138" y="5149060"/>
                  </a:lnTo>
                </a:path>
                <a:path w="46355" h="7299325">
                  <a:moveTo>
                    <a:pt x="0" y="4724586"/>
                  </a:moveTo>
                  <a:lnTo>
                    <a:pt x="46138" y="4724586"/>
                  </a:lnTo>
                </a:path>
                <a:path w="46355" h="7299325">
                  <a:moveTo>
                    <a:pt x="0" y="4290884"/>
                  </a:moveTo>
                  <a:lnTo>
                    <a:pt x="46138" y="4290884"/>
                  </a:lnTo>
                </a:path>
                <a:path w="46355" h="7299325">
                  <a:moveTo>
                    <a:pt x="0" y="3866409"/>
                  </a:moveTo>
                  <a:lnTo>
                    <a:pt x="46138" y="3866409"/>
                  </a:lnTo>
                </a:path>
                <a:path w="46355" h="7299325">
                  <a:moveTo>
                    <a:pt x="0" y="3432707"/>
                  </a:moveTo>
                  <a:lnTo>
                    <a:pt x="46138" y="3432707"/>
                  </a:lnTo>
                </a:path>
                <a:path w="46355" h="7299325">
                  <a:moveTo>
                    <a:pt x="0" y="3008232"/>
                  </a:moveTo>
                  <a:lnTo>
                    <a:pt x="46138" y="3008232"/>
                  </a:lnTo>
                </a:path>
                <a:path w="46355" h="7299325">
                  <a:moveTo>
                    <a:pt x="0" y="2574530"/>
                  </a:moveTo>
                  <a:lnTo>
                    <a:pt x="46138" y="2574530"/>
                  </a:lnTo>
                </a:path>
                <a:path w="46355" h="7299325">
                  <a:moveTo>
                    <a:pt x="0" y="2150055"/>
                  </a:moveTo>
                  <a:lnTo>
                    <a:pt x="46138" y="2150055"/>
                  </a:lnTo>
                </a:path>
                <a:path w="46355" h="7299325">
                  <a:moveTo>
                    <a:pt x="0" y="1716353"/>
                  </a:moveTo>
                  <a:lnTo>
                    <a:pt x="46138" y="1716353"/>
                  </a:lnTo>
                </a:path>
                <a:path w="46355" h="7299325">
                  <a:moveTo>
                    <a:pt x="0" y="1291879"/>
                  </a:moveTo>
                  <a:lnTo>
                    <a:pt x="46138" y="1291879"/>
                  </a:lnTo>
                </a:path>
                <a:path w="46355" h="7299325">
                  <a:moveTo>
                    <a:pt x="0" y="858176"/>
                  </a:moveTo>
                  <a:lnTo>
                    <a:pt x="46138" y="858176"/>
                  </a:lnTo>
                </a:path>
                <a:path w="46355" h="7299325">
                  <a:moveTo>
                    <a:pt x="0" y="424474"/>
                  </a:moveTo>
                  <a:lnTo>
                    <a:pt x="46138" y="424474"/>
                  </a:lnTo>
                </a:path>
                <a:path w="46355" h="7299325">
                  <a:moveTo>
                    <a:pt x="0" y="0"/>
                  </a:moveTo>
                  <a:lnTo>
                    <a:pt x="46138" y="0"/>
                  </a:lnTo>
                </a:path>
              </a:pathLst>
            </a:custGeom>
            <a:ln w="9227">
              <a:solidFill>
                <a:srgbClr val="F4F4F4"/>
              </a:solidFill>
            </a:ln>
          </p:spPr>
          <p:txBody>
            <a:bodyPr wrap="square" lIns="0" tIns="0" rIns="0" bIns="0" rtlCol="0"/>
            <a:lstStyle/>
            <a:p>
              <a:endParaRPr/>
            </a:p>
          </p:txBody>
        </p:sp>
      </p:grpSp>
      <p:sp>
        <p:nvSpPr>
          <p:cNvPr id="6" name="object 6"/>
          <p:cNvSpPr txBox="1"/>
          <p:nvPr/>
        </p:nvSpPr>
        <p:spPr>
          <a:xfrm>
            <a:off x="780819" y="3946355"/>
            <a:ext cx="358140" cy="4015740"/>
          </a:xfrm>
          <a:prstGeom prst="rect">
            <a:avLst/>
          </a:prstGeom>
        </p:spPr>
        <p:txBody>
          <a:bodyPr vert="horz" wrap="square" lIns="0" tIns="15240" rIns="0" bIns="0" rtlCol="0">
            <a:spAutoFit/>
          </a:bodyPr>
          <a:lstStyle/>
          <a:p>
            <a:pPr marR="5080" algn="r">
              <a:lnSpc>
                <a:spcPct val="100000"/>
              </a:lnSpc>
              <a:spcBef>
                <a:spcPts val="120"/>
              </a:spcBef>
            </a:pPr>
            <a:r>
              <a:rPr sz="850" spc="-25" dirty="0">
                <a:solidFill>
                  <a:srgbClr val="666666"/>
                </a:solidFill>
                <a:latin typeface="Verdana"/>
                <a:cs typeface="Verdana"/>
              </a:rPr>
              <a:t>5000</a:t>
            </a:r>
            <a:r>
              <a:rPr sz="850" spc="-60" dirty="0">
                <a:solidFill>
                  <a:srgbClr val="666666"/>
                </a:solidFill>
                <a:latin typeface="Verdana"/>
                <a:cs typeface="Verdana"/>
              </a:rPr>
              <a:t>K</a:t>
            </a:r>
            <a:endParaRPr sz="850">
              <a:latin typeface="Verdana"/>
              <a:cs typeface="Verdana"/>
            </a:endParaRPr>
          </a:p>
          <a:p>
            <a:pPr>
              <a:lnSpc>
                <a:spcPct val="100000"/>
              </a:lnSpc>
            </a:pPr>
            <a:endParaRPr sz="800">
              <a:latin typeface="Verdana"/>
              <a:cs typeface="Verdana"/>
            </a:endParaRPr>
          </a:p>
          <a:p>
            <a:pPr>
              <a:lnSpc>
                <a:spcPct val="100000"/>
              </a:lnSpc>
              <a:spcBef>
                <a:spcPts val="15"/>
              </a:spcBef>
            </a:pPr>
            <a:endParaRPr sz="1100">
              <a:latin typeface="Verdana"/>
              <a:cs typeface="Verdana"/>
            </a:endParaRPr>
          </a:p>
          <a:p>
            <a:pPr marR="5080" algn="r">
              <a:lnSpc>
                <a:spcPct val="100000"/>
              </a:lnSpc>
            </a:pPr>
            <a:r>
              <a:rPr sz="850" spc="-25" dirty="0">
                <a:solidFill>
                  <a:srgbClr val="666666"/>
                </a:solidFill>
                <a:latin typeface="Verdana"/>
                <a:cs typeface="Verdana"/>
              </a:rPr>
              <a:t>4500</a:t>
            </a:r>
            <a:r>
              <a:rPr sz="850" spc="-60" dirty="0">
                <a:solidFill>
                  <a:srgbClr val="666666"/>
                </a:solidFill>
                <a:latin typeface="Verdana"/>
                <a:cs typeface="Verdana"/>
              </a:rPr>
              <a:t>K</a:t>
            </a:r>
            <a:endParaRPr sz="850">
              <a:latin typeface="Verdana"/>
              <a:cs typeface="Verdana"/>
            </a:endParaRPr>
          </a:p>
          <a:p>
            <a:pPr>
              <a:lnSpc>
                <a:spcPct val="100000"/>
              </a:lnSpc>
            </a:pPr>
            <a:endParaRPr sz="800">
              <a:latin typeface="Verdana"/>
              <a:cs typeface="Verdana"/>
            </a:endParaRPr>
          </a:p>
          <a:p>
            <a:pPr>
              <a:lnSpc>
                <a:spcPct val="100000"/>
              </a:lnSpc>
              <a:spcBef>
                <a:spcPts val="25"/>
              </a:spcBef>
            </a:pPr>
            <a:endParaRPr sz="1150">
              <a:latin typeface="Verdana"/>
              <a:cs typeface="Verdana"/>
            </a:endParaRPr>
          </a:p>
          <a:p>
            <a:pPr marR="5080" algn="r">
              <a:lnSpc>
                <a:spcPct val="100000"/>
              </a:lnSpc>
            </a:pPr>
            <a:r>
              <a:rPr sz="850" spc="-25" dirty="0">
                <a:solidFill>
                  <a:srgbClr val="666666"/>
                </a:solidFill>
                <a:latin typeface="Verdana"/>
                <a:cs typeface="Verdana"/>
              </a:rPr>
              <a:t>4000</a:t>
            </a:r>
            <a:r>
              <a:rPr sz="850" spc="-60" dirty="0">
                <a:solidFill>
                  <a:srgbClr val="666666"/>
                </a:solidFill>
                <a:latin typeface="Verdana"/>
                <a:cs typeface="Verdana"/>
              </a:rPr>
              <a:t>K</a:t>
            </a:r>
            <a:endParaRPr sz="850">
              <a:latin typeface="Verdana"/>
              <a:cs typeface="Verdana"/>
            </a:endParaRPr>
          </a:p>
          <a:p>
            <a:pPr>
              <a:lnSpc>
                <a:spcPct val="100000"/>
              </a:lnSpc>
            </a:pPr>
            <a:endParaRPr sz="800">
              <a:latin typeface="Verdana"/>
              <a:cs typeface="Verdana"/>
            </a:endParaRPr>
          </a:p>
          <a:p>
            <a:pPr>
              <a:lnSpc>
                <a:spcPct val="100000"/>
              </a:lnSpc>
              <a:spcBef>
                <a:spcPts val="10"/>
              </a:spcBef>
            </a:pPr>
            <a:endParaRPr sz="1100">
              <a:latin typeface="Verdana"/>
              <a:cs typeface="Verdana"/>
            </a:endParaRPr>
          </a:p>
          <a:p>
            <a:pPr marR="5080" algn="r">
              <a:lnSpc>
                <a:spcPct val="100000"/>
              </a:lnSpc>
            </a:pPr>
            <a:r>
              <a:rPr sz="850" spc="-25" dirty="0">
                <a:solidFill>
                  <a:srgbClr val="666666"/>
                </a:solidFill>
                <a:latin typeface="Verdana"/>
                <a:cs typeface="Verdana"/>
              </a:rPr>
              <a:t>3500</a:t>
            </a:r>
            <a:r>
              <a:rPr sz="850" spc="-60" dirty="0">
                <a:solidFill>
                  <a:srgbClr val="666666"/>
                </a:solidFill>
                <a:latin typeface="Verdana"/>
                <a:cs typeface="Verdana"/>
              </a:rPr>
              <a:t>K</a:t>
            </a:r>
            <a:endParaRPr sz="850">
              <a:latin typeface="Verdana"/>
              <a:cs typeface="Verdana"/>
            </a:endParaRPr>
          </a:p>
          <a:p>
            <a:pPr>
              <a:lnSpc>
                <a:spcPct val="100000"/>
              </a:lnSpc>
            </a:pPr>
            <a:endParaRPr sz="800">
              <a:latin typeface="Verdana"/>
              <a:cs typeface="Verdana"/>
            </a:endParaRPr>
          </a:p>
          <a:p>
            <a:pPr>
              <a:lnSpc>
                <a:spcPct val="100000"/>
              </a:lnSpc>
              <a:spcBef>
                <a:spcPts val="25"/>
              </a:spcBef>
            </a:pPr>
            <a:endParaRPr sz="1150">
              <a:latin typeface="Verdana"/>
              <a:cs typeface="Verdana"/>
            </a:endParaRPr>
          </a:p>
          <a:p>
            <a:pPr marR="5080" algn="r">
              <a:lnSpc>
                <a:spcPct val="100000"/>
              </a:lnSpc>
            </a:pPr>
            <a:r>
              <a:rPr sz="850" spc="-25" dirty="0">
                <a:solidFill>
                  <a:srgbClr val="666666"/>
                </a:solidFill>
                <a:latin typeface="Verdana"/>
                <a:cs typeface="Verdana"/>
              </a:rPr>
              <a:t>3000</a:t>
            </a:r>
            <a:r>
              <a:rPr sz="850" spc="-60" dirty="0">
                <a:solidFill>
                  <a:srgbClr val="666666"/>
                </a:solidFill>
                <a:latin typeface="Verdana"/>
                <a:cs typeface="Verdana"/>
              </a:rPr>
              <a:t>K</a:t>
            </a:r>
            <a:endParaRPr sz="850">
              <a:latin typeface="Verdana"/>
              <a:cs typeface="Verdana"/>
            </a:endParaRPr>
          </a:p>
          <a:p>
            <a:pPr>
              <a:lnSpc>
                <a:spcPct val="100000"/>
              </a:lnSpc>
            </a:pPr>
            <a:endParaRPr sz="800">
              <a:latin typeface="Verdana"/>
              <a:cs typeface="Verdana"/>
            </a:endParaRPr>
          </a:p>
          <a:p>
            <a:pPr>
              <a:lnSpc>
                <a:spcPct val="100000"/>
              </a:lnSpc>
              <a:spcBef>
                <a:spcPts val="15"/>
              </a:spcBef>
            </a:pPr>
            <a:endParaRPr sz="1100">
              <a:latin typeface="Verdana"/>
              <a:cs typeface="Verdana"/>
            </a:endParaRPr>
          </a:p>
          <a:p>
            <a:pPr marR="5080" algn="r">
              <a:lnSpc>
                <a:spcPct val="100000"/>
              </a:lnSpc>
            </a:pPr>
            <a:r>
              <a:rPr sz="850" spc="-25" dirty="0">
                <a:solidFill>
                  <a:srgbClr val="666666"/>
                </a:solidFill>
                <a:latin typeface="Verdana"/>
                <a:cs typeface="Verdana"/>
              </a:rPr>
              <a:t>2500</a:t>
            </a:r>
            <a:r>
              <a:rPr sz="850" spc="-60" dirty="0">
                <a:solidFill>
                  <a:srgbClr val="666666"/>
                </a:solidFill>
                <a:latin typeface="Verdana"/>
                <a:cs typeface="Verdana"/>
              </a:rPr>
              <a:t>K</a:t>
            </a:r>
            <a:endParaRPr sz="850">
              <a:latin typeface="Verdana"/>
              <a:cs typeface="Verdana"/>
            </a:endParaRPr>
          </a:p>
          <a:p>
            <a:pPr>
              <a:lnSpc>
                <a:spcPct val="100000"/>
              </a:lnSpc>
            </a:pPr>
            <a:endParaRPr sz="800">
              <a:latin typeface="Verdana"/>
              <a:cs typeface="Verdana"/>
            </a:endParaRPr>
          </a:p>
          <a:p>
            <a:pPr>
              <a:lnSpc>
                <a:spcPct val="100000"/>
              </a:lnSpc>
              <a:spcBef>
                <a:spcPts val="25"/>
              </a:spcBef>
            </a:pPr>
            <a:endParaRPr sz="1150">
              <a:latin typeface="Verdana"/>
              <a:cs typeface="Verdana"/>
            </a:endParaRPr>
          </a:p>
          <a:p>
            <a:pPr marR="5080" algn="r">
              <a:lnSpc>
                <a:spcPct val="100000"/>
              </a:lnSpc>
            </a:pPr>
            <a:r>
              <a:rPr sz="850" spc="-25" dirty="0">
                <a:solidFill>
                  <a:srgbClr val="666666"/>
                </a:solidFill>
                <a:latin typeface="Verdana"/>
                <a:cs typeface="Verdana"/>
              </a:rPr>
              <a:t>2000</a:t>
            </a:r>
            <a:r>
              <a:rPr sz="850" spc="-60" dirty="0">
                <a:solidFill>
                  <a:srgbClr val="666666"/>
                </a:solidFill>
                <a:latin typeface="Verdana"/>
                <a:cs typeface="Verdana"/>
              </a:rPr>
              <a:t>K</a:t>
            </a:r>
            <a:endParaRPr sz="850">
              <a:latin typeface="Verdana"/>
              <a:cs typeface="Verdana"/>
            </a:endParaRPr>
          </a:p>
          <a:p>
            <a:pPr>
              <a:lnSpc>
                <a:spcPct val="100000"/>
              </a:lnSpc>
            </a:pPr>
            <a:endParaRPr sz="800">
              <a:latin typeface="Verdana"/>
              <a:cs typeface="Verdana"/>
            </a:endParaRPr>
          </a:p>
          <a:p>
            <a:pPr>
              <a:lnSpc>
                <a:spcPct val="100000"/>
              </a:lnSpc>
              <a:spcBef>
                <a:spcPts val="10"/>
              </a:spcBef>
            </a:pPr>
            <a:endParaRPr sz="1100">
              <a:latin typeface="Verdana"/>
              <a:cs typeface="Verdana"/>
            </a:endParaRPr>
          </a:p>
          <a:p>
            <a:pPr marR="5080" algn="r">
              <a:lnSpc>
                <a:spcPct val="100000"/>
              </a:lnSpc>
              <a:spcBef>
                <a:spcPts val="5"/>
              </a:spcBef>
            </a:pPr>
            <a:r>
              <a:rPr sz="850" spc="-25" dirty="0">
                <a:solidFill>
                  <a:srgbClr val="666666"/>
                </a:solidFill>
                <a:latin typeface="Verdana"/>
                <a:cs typeface="Verdana"/>
              </a:rPr>
              <a:t>1500</a:t>
            </a:r>
            <a:r>
              <a:rPr sz="850" spc="-60" dirty="0">
                <a:solidFill>
                  <a:srgbClr val="666666"/>
                </a:solidFill>
                <a:latin typeface="Verdana"/>
                <a:cs typeface="Verdana"/>
              </a:rPr>
              <a:t>K</a:t>
            </a:r>
            <a:endParaRPr sz="850">
              <a:latin typeface="Verdana"/>
              <a:cs typeface="Verdana"/>
            </a:endParaRPr>
          </a:p>
          <a:p>
            <a:pPr>
              <a:lnSpc>
                <a:spcPct val="100000"/>
              </a:lnSpc>
            </a:pPr>
            <a:endParaRPr sz="800">
              <a:latin typeface="Verdana"/>
              <a:cs typeface="Verdana"/>
            </a:endParaRPr>
          </a:p>
          <a:p>
            <a:pPr>
              <a:lnSpc>
                <a:spcPct val="100000"/>
              </a:lnSpc>
              <a:spcBef>
                <a:spcPts val="25"/>
              </a:spcBef>
            </a:pPr>
            <a:endParaRPr sz="1150">
              <a:latin typeface="Verdana"/>
              <a:cs typeface="Verdana"/>
            </a:endParaRPr>
          </a:p>
          <a:p>
            <a:pPr marR="5080" algn="r">
              <a:lnSpc>
                <a:spcPct val="100000"/>
              </a:lnSpc>
            </a:pPr>
            <a:r>
              <a:rPr sz="850" spc="-25" dirty="0">
                <a:solidFill>
                  <a:srgbClr val="666666"/>
                </a:solidFill>
                <a:latin typeface="Verdana"/>
                <a:cs typeface="Verdana"/>
              </a:rPr>
              <a:t>1000</a:t>
            </a:r>
            <a:r>
              <a:rPr sz="850" spc="-60" dirty="0">
                <a:solidFill>
                  <a:srgbClr val="666666"/>
                </a:solidFill>
                <a:latin typeface="Verdana"/>
                <a:cs typeface="Verdana"/>
              </a:rPr>
              <a:t>K</a:t>
            </a:r>
            <a:endParaRPr sz="850">
              <a:latin typeface="Verdana"/>
              <a:cs typeface="Verdana"/>
            </a:endParaRPr>
          </a:p>
          <a:p>
            <a:pPr>
              <a:lnSpc>
                <a:spcPct val="100000"/>
              </a:lnSpc>
            </a:pPr>
            <a:endParaRPr sz="800">
              <a:latin typeface="Verdana"/>
              <a:cs typeface="Verdana"/>
            </a:endParaRPr>
          </a:p>
          <a:p>
            <a:pPr>
              <a:lnSpc>
                <a:spcPct val="100000"/>
              </a:lnSpc>
              <a:spcBef>
                <a:spcPts val="10"/>
              </a:spcBef>
            </a:pPr>
            <a:endParaRPr sz="1100">
              <a:latin typeface="Verdana"/>
              <a:cs typeface="Verdana"/>
            </a:endParaRPr>
          </a:p>
          <a:p>
            <a:pPr marR="5080" algn="r">
              <a:lnSpc>
                <a:spcPct val="100000"/>
              </a:lnSpc>
            </a:pPr>
            <a:r>
              <a:rPr sz="850" spc="-35" dirty="0">
                <a:solidFill>
                  <a:srgbClr val="666666"/>
                </a:solidFill>
                <a:latin typeface="Verdana"/>
                <a:cs typeface="Verdana"/>
              </a:rPr>
              <a:t>500K</a:t>
            </a:r>
            <a:endParaRPr sz="850">
              <a:latin typeface="Verdana"/>
              <a:cs typeface="Verdana"/>
            </a:endParaRPr>
          </a:p>
        </p:txBody>
      </p:sp>
      <p:sp>
        <p:nvSpPr>
          <p:cNvPr id="7" name="object 7"/>
          <p:cNvSpPr txBox="1"/>
          <p:nvPr/>
        </p:nvSpPr>
        <p:spPr>
          <a:xfrm>
            <a:off x="780819" y="3512653"/>
            <a:ext cx="358140" cy="158750"/>
          </a:xfrm>
          <a:prstGeom prst="rect">
            <a:avLst/>
          </a:prstGeom>
        </p:spPr>
        <p:txBody>
          <a:bodyPr vert="horz" wrap="square" lIns="0" tIns="15240" rIns="0" bIns="0" rtlCol="0">
            <a:spAutoFit/>
          </a:bodyPr>
          <a:lstStyle/>
          <a:p>
            <a:pPr marL="12700">
              <a:lnSpc>
                <a:spcPct val="100000"/>
              </a:lnSpc>
              <a:spcBef>
                <a:spcPts val="120"/>
              </a:spcBef>
            </a:pPr>
            <a:r>
              <a:rPr sz="850" spc="-25" dirty="0">
                <a:solidFill>
                  <a:srgbClr val="666666"/>
                </a:solidFill>
                <a:latin typeface="Verdana"/>
                <a:cs typeface="Verdana"/>
              </a:rPr>
              <a:t>5500</a:t>
            </a:r>
            <a:r>
              <a:rPr sz="850" spc="-60" dirty="0">
                <a:solidFill>
                  <a:srgbClr val="666666"/>
                </a:solidFill>
                <a:latin typeface="Verdana"/>
                <a:cs typeface="Verdana"/>
              </a:rPr>
              <a:t>K</a:t>
            </a:r>
            <a:endParaRPr sz="850">
              <a:latin typeface="Verdana"/>
              <a:cs typeface="Verdana"/>
            </a:endParaRPr>
          </a:p>
        </p:txBody>
      </p:sp>
      <p:sp>
        <p:nvSpPr>
          <p:cNvPr id="8" name="object 8"/>
          <p:cNvSpPr txBox="1"/>
          <p:nvPr/>
        </p:nvSpPr>
        <p:spPr>
          <a:xfrm>
            <a:off x="780819" y="3088178"/>
            <a:ext cx="358140" cy="158750"/>
          </a:xfrm>
          <a:prstGeom prst="rect">
            <a:avLst/>
          </a:prstGeom>
        </p:spPr>
        <p:txBody>
          <a:bodyPr vert="horz" wrap="square" lIns="0" tIns="15240" rIns="0" bIns="0" rtlCol="0">
            <a:spAutoFit/>
          </a:bodyPr>
          <a:lstStyle/>
          <a:p>
            <a:pPr marL="12700">
              <a:lnSpc>
                <a:spcPct val="100000"/>
              </a:lnSpc>
              <a:spcBef>
                <a:spcPts val="120"/>
              </a:spcBef>
            </a:pPr>
            <a:r>
              <a:rPr sz="850" spc="-25" dirty="0">
                <a:solidFill>
                  <a:srgbClr val="666666"/>
                </a:solidFill>
                <a:latin typeface="Verdana"/>
                <a:cs typeface="Verdana"/>
              </a:rPr>
              <a:t>6000</a:t>
            </a:r>
            <a:r>
              <a:rPr sz="850" spc="-60" dirty="0">
                <a:solidFill>
                  <a:srgbClr val="666666"/>
                </a:solidFill>
                <a:latin typeface="Verdana"/>
                <a:cs typeface="Verdana"/>
              </a:rPr>
              <a:t>K</a:t>
            </a:r>
            <a:endParaRPr sz="850">
              <a:latin typeface="Verdana"/>
              <a:cs typeface="Verdana"/>
            </a:endParaRPr>
          </a:p>
        </p:txBody>
      </p:sp>
      <p:sp>
        <p:nvSpPr>
          <p:cNvPr id="9" name="object 9"/>
          <p:cNvSpPr txBox="1"/>
          <p:nvPr/>
        </p:nvSpPr>
        <p:spPr>
          <a:xfrm>
            <a:off x="780819" y="2654476"/>
            <a:ext cx="358140" cy="158750"/>
          </a:xfrm>
          <a:prstGeom prst="rect">
            <a:avLst/>
          </a:prstGeom>
        </p:spPr>
        <p:txBody>
          <a:bodyPr vert="horz" wrap="square" lIns="0" tIns="15240" rIns="0" bIns="0" rtlCol="0">
            <a:spAutoFit/>
          </a:bodyPr>
          <a:lstStyle/>
          <a:p>
            <a:pPr marL="12700">
              <a:lnSpc>
                <a:spcPct val="100000"/>
              </a:lnSpc>
              <a:spcBef>
                <a:spcPts val="120"/>
              </a:spcBef>
            </a:pPr>
            <a:r>
              <a:rPr sz="850" spc="-25" dirty="0">
                <a:solidFill>
                  <a:srgbClr val="666666"/>
                </a:solidFill>
                <a:latin typeface="Verdana"/>
                <a:cs typeface="Verdana"/>
              </a:rPr>
              <a:t>6500</a:t>
            </a:r>
            <a:r>
              <a:rPr sz="850" spc="-60" dirty="0">
                <a:solidFill>
                  <a:srgbClr val="666666"/>
                </a:solidFill>
                <a:latin typeface="Verdana"/>
                <a:cs typeface="Verdana"/>
              </a:rPr>
              <a:t>K</a:t>
            </a:r>
            <a:endParaRPr sz="850">
              <a:latin typeface="Verdana"/>
              <a:cs typeface="Verdana"/>
            </a:endParaRPr>
          </a:p>
        </p:txBody>
      </p:sp>
      <p:sp>
        <p:nvSpPr>
          <p:cNvPr id="10" name="object 10"/>
          <p:cNvSpPr txBox="1"/>
          <p:nvPr/>
        </p:nvSpPr>
        <p:spPr>
          <a:xfrm>
            <a:off x="780819" y="2230002"/>
            <a:ext cx="358140" cy="158750"/>
          </a:xfrm>
          <a:prstGeom prst="rect">
            <a:avLst/>
          </a:prstGeom>
        </p:spPr>
        <p:txBody>
          <a:bodyPr vert="horz" wrap="square" lIns="0" tIns="15240" rIns="0" bIns="0" rtlCol="0">
            <a:spAutoFit/>
          </a:bodyPr>
          <a:lstStyle/>
          <a:p>
            <a:pPr marL="12700">
              <a:lnSpc>
                <a:spcPct val="100000"/>
              </a:lnSpc>
              <a:spcBef>
                <a:spcPts val="120"/>
              </a:spcBef>
            </a:pPr>
            <a:r>
              <a:rPr sz="850" spc="-25" dirty="0">
                <a:solidFill>
                  <a:srgbClr val="666666"/>
                </a:solidFill>
                <a:latin typeface="Verdana"/>
                <a:cs typeface="Verdana"/>
              </a:rPr>
              <a:t>7000</a:t>
            </a:r>
            <a:r>
              <a:rPr sz="850" spc="-60" dirty="0">
                <a:solidFill>
                  <a:srgbClr val="666666"/>
                </a:solidFill>
                <a:latin typeface="Verdana"/>
                <a:cs typeface="Verdana"/>
              </a:rPr>
              <a:t>K</a:t>
            </a:r>
            <a:endParaRPr sz="850">
              <a:latin typeface="Verdana"/>
              <a:cs typeface="Verdana"/>
            </a:endParaRPr>
          </a:p>
        </p:txBody>
      </p:sp>
      <p:sp>
        <p:nvSpPr>
          <p:cNvPr id="11" name="object 11"/>
          <p:cNvSpPr txBox="1"/>
          <p:nvPr/>
        </p:nvSpPr>
        <p:spPr>
          <a:xfrm>
            <a:off x="780819" y="1796300"/>
            <a:ext cx="358140" cy="158750"/>
          </a:xfrm>
          <a:prstGeom prst="rect">
            <a:avLst/>
          </a:prstGeom>
        </p:spPr>
        <p:txBody>
          <a:bodyPr vert="horz" wrap="square" lIns="0" tIns="15240" rIns="0" bIns="0" rtlCol="0">
            <a:spAutoFit/>
          </a:bodyPr>
          <a:lstStyle/>
          <a:p>
            <a:pPr marL="12700">
              <a:lnSpc>
                <a:spcPct val="100000"/>
              </a:lnSpc>
              <a:spcBef>
                <a:spcPts val="120"/>
              </a:spcBef>
            </a:pPr>
            <a:r>
              <a:rPr sz="850" spc="-25" dirty="0">
                <a:solidFill>
                  <a:srgbClr val="666666"/>
                </a:solidFill>
                <a:latin typeface="Verdana"/>
                <a:cs typeface="Verdana"/>
              </a:rPr>
              <a:t>7500</a:t>
            </a:r>
            <a:r>
              <a:rPr sz="850" spc="-60" dirty="0">
                <a:solidFill>
                  <a:srgbClr val="666666"/>
                </a:solidFill>
                <a:latin typeface="Verdana"/>
                <a:cs typeface="Verdana"/>
              </a:rPr>
              <a:t>K</a:t>
            </a:r>
            <a:endParaRPr sz="850">
              <a:latin typeface="Verdana"/>
              <a:cs typeface="Verdana"/>
            </a:endParaRPr>
          </a:p>
        </p:txBody>
      </p:sp>
      <p:sp>
        <p:nvSpPr>
          <p:cNvPr id="12" name="object 12"/>
          <p:cNvSpPr txBox="1"/>
          <p:nvPr/>
        </p:nvSpPr>
        <p:spPr>
          <a:xfrm>
            <a:off x="780819" y="1362597"/>
            <a:ext cx="358140" cy="158750"/>
          </a:xfrm>
          <a:prstGeom prst="rect">
            <a:avLst/>
          </a:prstGeom>
        </p:spPr>
        <p:txBody>
          <a:bodyPr vert="horz" wrap="square" lIns="0" tIns="15240" rIns="0" bIns="0" rtlCol="0">
            <a:spAutoFit/>
          </a:bodyPr>
          <a:lstStyle/>
          <a:p>
            <a:pPr marL="12700">
              <a:lnSpc>
                <a:spcPct val="100000"/>
              </a:lnSpc>
              <a:spcBef>
                <a:spcPts val="120"/>
              </a:spcBef>
            </a:pPr>
            <a:r>
              <a:rPr sz="850" spc="-25" dirty="0">
                <a:solidFill>
                  <a:srgbClr val="666666"/>
                </a:solidFill>
                <a:latin typeface="Verdana"/>
                <a:cs typeface="Verdana"/>
              </a:rPr>
              <a:t>8000</a:t>
            </a:r>
            <a:r>
              <a:rPr sz="850" spc="-60" dirty="0">
                <a:solidFill>
                  <a:srgbClr val="666666"/>
                </a:solidFill>
                <a:latin typeface="Verdana"/>
                <a:cs typeface="Verdana"/>
              </a:rPr>
              <a:t>K</a:t>
            </a:r>
            <a:endParaRPr sz="850">
              <a:latin typeface="Verdana"/>
              <a:cs typeface="Verdana"/>
            </a:endParaRPr>
          </a:p>
        </p:txBody>
      </p:sp>
      <p:sp>
        <p:nvSpPr>
          <p:cNvPr id="13" name="object 13"/>
          <p:cNvSpPr txBox="1"/>
          <p:nvPr/>
        </p:nvSpPr>
        <p:spPr>
          <a:xfrm>
            <a:off x="780819" y="938122"/>
            <a:ext cx="358140" cy="158750"/>
          </a:xfrm>
          <a:prstGeom prst="rect">
            <a:avLst/>
          </a:prstGeom>
        </p:spPr>
        <p:txBody>
          <a:bodyPr vert="horz" wrap="square" lIns="0" tIns="15240" rIns="0" bIns="0" rtlCol="0">
            <a:spAutoFit/>
          </a:bodyPr>
          <a:lstStyle/>
          <a:p>
            <a:pPr marL="12700">
              <a:lnSpc>
                <a:spcPct val="100000"/>
              </a:lnSpc>
              <a:spcBef>
                <a:spcPts val="120"/>
              </a:spcBef>
            </a:pPr>
            <a:r>
              <a:rPr sz="850" spc="-25" dirty="0">
                <a:solidFill>
                  <a:srgbClr val="666666"/>
                </a:solidFill>
                <a:latin typeface="Verdana"/>
                <a:cs typeface="Verdana"/>
              </a:rPr>
              <a:t>8500</a:t>
            </a:r>
            <a:r>
              <a:rPr sz="850" spc="-60" dirty="0">
                <a:solidFill>
                  <a:srgbClr val="666666"/>
                </a:solidFill>
                <a:latin typeface="Verdana"/>
                <a:cs typeface="Verdana"/>
              </a:rPr>
              <a:t>K</a:t>
            </a:r>
            <a:endParaRPr sz="850">
              <a:latin typeface="Verdana"/>
              <a:cs typeface="Verdana"/>
            </a:endParaRPr>
          </a:p>
        </p:txBody>
      </p:sp>
      <p:sp>
        <p:nvSpPr>
          <p:cNvPr id="14" name="object 14"/>
          <p:cNvSpPr txBox="1"/>
          <p:nvPr/>
        </p:nvSpPr>
        <p:spPr>
          <a:xfrm>
            <a:off x="526518" y="4241173"/>
            <a:ext cx="136525" cy="644525"/>
          </a:xfrm>
          <a:prstGeom prst="rect">
            <a:avLst/>
          </a:prstGeom>
        </p:spPr>
        <p:txBody>
          <a:bodyPr vert="vert270" wrap="square" lIns="0" tIns="0" rIns="0" bIns="0" rtlCol="0">
            <a:spAutoFit/>
          </a:bodyPr>
          <a:lstStyle/>
          <a:p>
            <a:pPr marL="12700">
              <a:lnSpc>
                <a:spcPts val="969"/>
              </a:lnSpc>
            </a:pPr>
            <a:r>
              <a:rPr sz="850" spc="-5" dirty="0">
                <a:solidFill>
                  <a:srgbClr val="333333"/>
                </a:solidFill>
                <a:latin typeface="Lucida Sans Unicode"/>
                <a:cs typeface="Lucida Sans Unicode"/>
              </a:rPr>
              <a:t>Sal</a:t>
            </a:r>
            <a:r>
              <a:rPr sz="850" dirty="0">
                <a:solidFill>
                  <a:srgbClr val="333333"/>
                </a:solidFill>
                <a:latin typeface="Lucida Sans Unicode"/>
                <a:cs typeface="Lucida Sans Unicode"/>
              </a:rPr>
              <a:t>e</a:t>
            </a:r>
            <a:r>
              <a:rPr sz="850" spc="-85" dirty="0">
                <a:solidFill>
                  <a:srgbClr val="333333"/>
                </a:solidFill>
                <a:latin typeface="Lucida Sans Unicode"/>
                <a:cs typeface="Lucida Sans Unicode"/>
              </a:rPr>
              <a:t> </a:t>
            </a:r>
            <a:r>
              <a:rPr sz="850" spc="-5" dirty="0">
                <a:solidFill>
                  <a:srgbClr val="333333"/>
                </a:solidFill>
                <a:latin typeface="Lucida Sans Unicode"/>
                <a:cs typeface="Lucida Sans Unicode"/>
              </a:rPr>
              <a:t>Dollar</a:t>
            </a:r>
            <a:r>
              <a:rPr sz="850" dirty="0">
                <a:solidFill>
                  <a:srgbClr val="333333"/>
                </a:solidFill>
                <a:latin typeface="Lucida Sans Unicode"/>
                <a:cs typeface="Lucida Sans Unicode"/>
              </a:rPr>
              <a:t>s</a:t>
            </a:r>
            <a:endParaRPr sz="850">
              <a:latin typeface="Lucida Sans Unicode"/>
              <a:cs typeface="Lucida Sans Unicode"/>
            </a:endParaRPr>
          </a:p>
        </p:txBody>
      </p:sp>
      <p:grpSp>
        <p:nvGrpSpPr>
          <p:cNvPr id="15" name="object 15"/>
          <p:cNvGrpSpPr/>
          <p:nvPr/>
        </p:nvGrpSpPr>
        <p:grpSpPr>
          <a:xfrm>
            <a:off x="1195208" y="1010654"/>
            <a:ext cx="18465165" cy="7308850"/>
            <a:chOff x="1195208" y="1010654"/>
            <a:chExt cx="18465165" cy="7308850"/>
          </a:xfrm>
        </p:grpSpPr>
        <p:sp>
          <p:nvSpPr>
            <p:cNvPr id="16" name="object 16"/>
            <p:cNvSpPr/>
            <p:nvPr/>
          </p:nvSpPr>
          <p:spPr>
            <a:xfrm>
              <a:off x="1199971" y="1015416"/>
              <a:ext cx="18455640" cy="6865620"/>
            </a:xfrm>
            <a:custGeom>
              <a:avLst/>
              <a:gdLst/>
              <a:ahLst/>
              <a:cxnLst/>
              <a:rect l="l" t="t" r="r" b="b"/>
              <a:pathLst>
                <a:path w="18455640" h="6865620">
                  <a:moveTo>
                    <a:pt x="0" y="6865414"/>
                  </a:moveTo>
                  <a:lnTo>
                    <a:pt x="18455415" y="6865414"/>
                  </a:lnTo>
                </a:path>
                <a:path w="18455640" h="6865620">
                  <a:moveTo>
                    <a:pt x="0" y="6440940"/>
                  </a:moveTo>
                  <a:lnTo>
                    <a:pt x="18455415" y="6440940"/>
                  </a:lnTo>
                </a:path>
                <a:path w="18455640" h="6865620">
                  <a:moveTo>
                    <a:pt x="0" y="6007237"/>
                  </a:moveTo>
                  <a:lnTo>
                    <a:pt x="18455415" y="6007237"/>
                  </a:lnTo>
                </a:path>
                <a:path w="18455640" h="6865620">
                  <a:moveTo>
                    <a:pt x="0" y="5582763"/>
                  </a:moveTo>
                  <a:lnTo>
                    <a:pt x="18455415" y="5582763"/>
                  </a:lnTo>
                </a:path>
                <a:path w="18455640" h="6865620">
                  <a:moveTo>
                    <a:pt x="0" y="5149060"/>
                  </a:moveTo>
                  <a:lnTo>
                    <a:pt x="18455415" y="5149060"/>
                  </a:lnTo>
                </a:path>
                <a:path w="18455640" h="6865620">
                  <a:moveTo>
                    <a:pt x="0" y="4724586"/>
                  </a:moveTo>
                  <a:lnTo>
                    <a:pt x="18455415" y="4724586"/>
                  </a:lnTo>
                </a:path>
                <a:path w="18455640" h="6865620">
                  <a:moveTo>
                    <a:pt x="0" y="4290884"/>
                  </a:moveTo>
                  <a:lnTo>
                    <a:pt x="18455415" y="4290884"/>
                  </a:lnTo>
                </a:path>
                <a:path w="18455640" h="6865620">
                  <a:moveTo>
                    <a:pt x="0" y="3866409"/>
                  </a:moveTo>
                  <a:lnTo>
                    <a:pt x="18455415" y="3866409"/>
                  </a:lnTo>
                </a:path>
                <a:path w="18455640" h="6865620">
                  <a:moveTo>
                    <a:pt x="0" y="3432707"/>
                  </a:moveTo>
                  <a:lnTo>
                    <a:pt x="18455415" y="3432707"/>
                  </a:lnTo>
                </a:path>
                <a:path w="18455640" h="6865620">
                  <a:moveTo>
                    <a:pt x="0" y="3008232"/>
                  </a:moveTo>
                  <a:lnTo>
                    <a:pt x="18455415" y="3008232"/>
                  </a:lnTo>
                </a:path>
                <a:path w="18455640" h="6865620">
                  <a:moveTo>
                    <a:pt x="0" y="2574530"/>
                  </a:moveTo>
                  <a:lnTo>
                    <a:pt x="18455415" y="2574530"/>
                  </a:lnTo>
                </a:path>
                <a:path w="18455640" h="6865620">
                  <a:moveTo>
                    <a:pt x="0" y="2150055"/>
                  </a:moveTo>
                  <a:lnTo>
                    <a:pt x="18455415" y="2150055"/>
                  </a:lnTo>
                </a:path>
                <a:path w="18455640" h="6865620">
                  <a:moveTo>
                    <a:pt x="0" y="1716353"/>
                  </a:moveTo>
                  <a:lnTo>
                    <a:pt x="18455415" y="1716353"/>
                  </a:lnTo>
                </a:path>
                <a:path w="18455640" h="6865620">
                  <a:moveTo>
                    <a:pt x="0" y="1291879"/>
                  </a:moveTo>
                  <a:lnTo>
                    <a:pt x="18455415" y="1291879"/>
                  </a:lnTo>
                </a:path>
                <a:path w="18455640" h="6865620">
                  <a:moveTo>
                    <a:pt x="0" y="858176"/>
                  </a:moveTo>
                  <a:lnTo>
                    <a:pt x="18455415" y="858176"/>
                  </a:lnTo>
                </a:path>
                <a:path w="18455640" h="6865620">
                  <a:moveTo>
                    <a:pt x="0" y="424474"/>
                  </a:moveTo>
                  <a:lnTo>
                    <a:pt x="18455415" y="424474"/>
                  </a:lnTo>
                </a:path>
                <a:path w="18455640" h="6865620">
                  <a:moveTo>
                    <a:pt x="0" y="0"/>
                  </a:moveTo>
                  <a:lnTo>
                    <a:pt x="18455415" y="0"/>
                  </a:lnTo>
                </a:path>
              </a:pathLst>
            </a:custGeom>
            <a:ln w="9227">
              <a:solidFill>
                <a:srgbClr val="F1F1F1"/>
              </a:solidFill>
            </a:ln>
          </p:spPr>
          <p:txBody>
            <a:bodyPr wrap="square" lIns="0" tIns="0" rIns="0" bIns="0" rtlCol="0"/>
            <a:lstStyle/>
            <a:p>
              <a:endParaRPr/>
            </a:p>
          </p:txBody>
        </p:sp>
        <p:sp>
          <p:nvSpPr>
            <p:cNvPr id="17" name="object 17"/>
            <p:cNvSpPr/>
            <p:nvPr/>
          </p:nvSpPr>
          <p:spPr>
            <a:xfrm>
              <a:off x="1199971" y="8314534"/>
              <a:ext cx="18455640" cy="0"/>
            </a:xfrm>
            <a:custGeom>
              <a:avLst/>
              <a:gdLst/>
              <a:ahLst/>
              <a:cxnLst/>
              <a:rect l="l" t="t" r="r" b="b"/>
              <a:pathLst>
                <a:path w="18455640">
                  <a:moveTo>
                    <a:pt x="0" y="0"/>
                  </a:moveTo>
                  <a:lnTo>
                    <a:pt x="18455415" y="0"/>
                  </a:lnTo>
                </a:path>
              </a:pathLst>
            </a:custGeom>
            <a:ln w="9227">
              <a:solidFill>
                <a:srgbClr val="CACACA"/>
              </a:solidFill>
              <a:prstDash val="dot"/>
            </a:ln>
          </p:spPr>
          <p:txBody>
            <a:bodyPr wrap="square" lIns="0" tIns="0" rIns="0" bIns="0" rtlCol="0"/>
            <a:lstStyle/>
            <a:p>
              <a:endParaRPr/>
            </a:p>
          </p:txBody>
        </p:sp>
        <p:sp>
          <p:nvSpPr>
            <p:cNvPr id="18" name="object 18"/>
            <p:cNvSpPr/>
            <p:nvPr/>
          </p:nvSpPr>
          <p:spPr>
            <a:xfrm>
              <a:off x="2056050" y="1205024"/>
              <a:ext cx="16752569" cy="2359660"/>
            </a:xfrm>
            <a:custGeom>
              <a:avLst/>
              <a:gdLst/>
              <a:ahLst/>
              <a:cxnLst/>
              <a:rect l="l" t="t" r="r" b="b"/>
              <a:pathLst>
                <a:path w="16752569" h="2359660">
                  <a:moveTo>
                    <a:pt x="0" y="1708495"/>
                  </a:moveTo>
                  <a:lnTo>
                    <a:pt x="741895" y="2359227"/>
                  </a:lnTo>
                  <a:lnTo>
                    <a:pt x="1435927" y="1169321"/>
                  </a:lnTo>
                  <a:lnTo>
                    <a:pt x="2177823" y="976859"/>
                  </a:lnTo>
                  <a:lnTo>
                    <a:pt x="2895786" y="473929"/>
                  </a:lnTo>
                  <a:lnTo>
                    <a:pt x="3637682" y="430989"/>
                  </a:lnTo>
                  <a:lnTo>
                    <a:pt x="4355645" y="849460"/>
                  </a:lnTo>
                  <a:lnTo>
                    <a:pt x="5097541" y="1273211"/>
                  </a:lnTo>
                  <a:lnTo>
                    <a:pt x="5839437" y="904856"/>
                  </a:lnTo>
                  <a:lnTo>
                    <a:pt x="6557400" y="1099092"/>
                  </a:lnTo>
                  <a:lnTo>
                    <a:pt x="7299296" y="1206579"/>
                  </a:lnTo>
                  <a:lnTo>
                    <a:pt x="8017260" y="0"/>
                  </a:lnTo>
                  <a:lnTo>
                    <a:pt x="8759155" y="1564878"/>
                  </a:lnTo>
                  <a:lnTo>
                    <a:pt x="9501051" y="1956162"/>
                  </a:lnTo>
                  <a:lnTo>
                    <a:pt x="10171150" y="827376"/>
                  </a:lnTo>
                  <a:lnTo>
                    <a:pt x="10913047" y="875380"/>
                  </a:lnTo>
                  <a:lnTo>
                    <a:pt x="11631010" y="1293568"/>
                  </a:lnTo>
                  <a:lnTo>
                    <a:pt x="12372906" y="443494"/>
                  </a:lnTo>
                  <a:lnTo>
                    <a:pt x="13090869" y="1214301"/>
                  </a:lnTo>
                  <a:lnTo>
                    <a:pt x="13832765" y="1119711"/>
                  </a:lnTo>
                  <a:lnTo>
                    <a:pt x="14574660" y="1294653"/>
                  </a:lnTo>
                  <a:lnTo>
                    <a:pt x="15292625" y="1345720"/>
                  </a:lnTo>
                  <a:lnTo>
                    <a:pt x="16034520" y="987948"/>
                  </a:lnTo>
                  <a:lnTo>
                    <a:pt x="16752484" y="170746"/>
                  </a:lnTo>
                </a:path>
              </a:pathLst>
            </a:custGeom>
            <a:ln w="27683">
              <a:solidFill>
                <a:srgbClr val="666666"/>
              </a:solidFill>
            </a:ln>
          </p:spPr>
          <p:txBody>
            <a:bodyPr wrap="square" lIns="0" tIns="0" rIns="0" bIns="0" rtlCol="0"/>
            <a:lstStyle/>
            <a:p>
              <a:endParaRPr/>
            </a:p>
          </p:txBody>
        </p:sp>
        <p:sp>
          <p:nvSpPr>
            <p:cNvPr id="19" name="object 19"/>
            <p:cNvSpPr/>
            <p:nvPr/>
          </p:nvSpPr>
          <p:spPr>
            <a:xfrm>
              <a:off x="2028355" y="1177342"/>
              <a:ext cx="16808450" cy="2414905"/>
            </a:xfrm>
            <a:custGeom>
              <a:avLst/>
              <a:gdLst/>
              <a:ahLst/>
              <a:cxnLst/>
              <a:rect l="l" t="t" r="r" b="b"/>
              <a:pathLst>
                <a:path w="16808450" h="2414904">
                  <a:moveTo>
                    <a:pt x="55372" y="1736178"/>
                  </a:moveTo>
                  <a:lnTo>
                    <a:pt x="53200" y="1725409"/>
                  </a:lnTo>
                  <a:lnTo>
                    <a:pt x="47269" y="1716608"/>
                  </a:lnTo>
                  <a:lnTo>
                    <a:pt x="38468" y="1710677"/>
                  </a:lnTo>
                  <a:lnTo>
                    <a:pt x="27686" y="1708505"/>
                  </a:lnTo>
                  <a:lnTo>
                    <a:pt x="16916" y="1710677"/>
                  </a:lnTo>
                  <a:lnTo>
                    <a:pt x="8115" y="1716608"/>
                  </a:lnTo>
                  <a:lnTo>
                    <a:pt x="2184" y="1725409"/>
                  </a:lnTo>
                  <a:lnTo>
                    <a:pt x="0" y="1736178"/>
                  </a:lnTo>
                  <a:lnTo>
                    <a:pt x="2184" y="1746961"/>
                  </a:lnTo>
                  <a:lnTo>
                    <a:pt x="8115" y="1755762"/>
                  </a:lnTo>
                  <a:lnTo>
                    <a:pt x="16916" y="1761693"/>
                  </a:lnTo>
                  <a:lnTo>
                    <a:pt x="27686" y="1763864"/>
                  </a:lnTo>
                  <a:lnTo>
                    <a:pt x="38468" y="1761693"/>
                  </a:lnTo>
                  <a:lnTo>
                    <a:pt x="47269" y="1755762"/>
                  </a:lnTo>
                  <a:lnTo>
                    <a:pt x="53200" y="1746961"/>
                  </a:lnTo>
                  <a:lnTo>
                    <a:pt x="55372" y="1736178"/>
                  </a:lnTo>
                  <a:close/>
                </a:path>
                <a:path w="16808450" h="2414904">
                  <a:moveTo>
                    <a:pt x="797267" y="2386914"/>
                  </a:moveTo>
                  <a:lnTo>
                    <a:pt x="795096" y="2376144"/>
                  </a:lnTo>
                  <a:lnTo>
                    <a:pt x="789165" y="2367343"/>
                  </a:lnTo>
                  <a:lnTo>
                    <a:pt x="780364" y="2361412"/>
                  </a:lnTo>
                  <a:lnTo>
                    <a:pt x="769581" y="2359228"/>
                  </a:lnTo>
                  <a:lnTo>
                    <a:pt x="758812" y="2361412"/>
                  </a:lnTo>
                  <a:lnTo>
                    <a:pt x="750011" y="2367343"/>
                  </a:lnTo>
                  <a:lnTo>
                    <a:pt x="744080" y="2376144"/>
                  </a:lnTo>
                  <a:lnTo>
                    <a:pt x="741895" y="2386914"/>
                  </a:lnTo>
                  <a:lnTo>
                    <a:pt x="744080" y="2397696"/>
                  </a:lnTo>
                  <a:lnTo>
                    <a:pt x="750011" y="2406485"/>
                  </a:lnTo>
                  <a:lnTo>
                    <a:pt x="758812" y="2412428"/>
                  </a:lnTo>
                  <a:lnTo>
                    <a:pt x="769581" y="2414600"/>
                  </a:lnTo>
                  <a:lnTo>
                    <a:pt x="780364" y="2412428"/>
                  </a:lnTo>
                  <a:lnTo>
                    <a:pt x="789165" y="2406485"/>
                  </a:lnTo>
                  <a:lnTo>
                    <a:pt x="795096" y="2397696"/>
                  </a:lnTo>
                  <a:lnTo>
                    <a:pt x="797267" y="2386914"/>
                  </a:lnTo>
                  <a:close/>
                </a:path>
                <a:path w="16808450" h="2414904">
                  <a:moveTo>
                    <a:pt x="1491297" y="1197013"/>
                  </a:moveTo>
                  <a:lnTo>
                    <a:pt x="1489125" y="1186230"/>
                  </a:lnTo>
                  <a:lnTo>
                    <a:pt x="1483194" y="1177429"/>
                  </a:lnTo>
                  <a:lnTo>
                    <a:pt x="1474393" y="1171498"/>
                  </a:lnTo>
                  <a:lnTo>
                    <a:pt x="1463611" y="1169327"/>
                  </a:lnTo>
                  <a:lnTo>
                    <a:pt x="1452841" y="1171498"/>
                  </a:lnTo>
                  <a:lnTo>
                    <a:pt x="1444040" y="1177429"/>
                  </a:lnTo>
                  <a:lnTo>
                    <a:pt x="1438109" y="1186230"/>
                  </a:lnTo>
                  <a:lnTo>
                    <a:pt x="1435938" y="1197013"/>
                  </a:lnTo>
                  <a:lnTo>
                    <a:pt x="1438109" y="1207782"/>
                  </a:lnTo>
                  <a:lnTo>
                    <a:pt x="1444040" y="1216583"/>
                  </a:lnTo>
                  <a:lnTo>
                    <a:pt x="1452841" y="1222514"/>
                  </a:lnTo>
                  <a:lnTo>
                    <a:pt x="1463611" y="1224686"/>
                  </a:lnTo>
                  <a:lnTo>
                    <a:pt x="1474393" y="1222514"/>
                  </a:lnTo>
                  <a:lnTo>
                    <a:pt x="1483194" y="1216583"/>
                  </a:lnTo>
                  <a:lnTo>
                    <a:pt x="1489125" y="1207782"/>
                  </a:lnTo>
                  <a:lnTo>
                    <a:pt x="1491297" y="1197013"/>
                  </a:lnTo>
                  <a:close/>
                </a:path>
                <a:path w="16808450" h="2414904">
                  <a:moveTo>
                    <a:pt x="2233193" y="1004544"/>
                  </a:moveTo>
                  <a:lnTo>
                    <a:pt x="2231021" y="993775"/>
                  </a:lnTo>
                  <a:lnTo>
                    <a:pt x="2225090" y="984973"/>
                  </a:lnTo>
                  <a:lnTo>
                    <a:pt x="2216289" y="979043"/>
                  </a:lnTo>
                  <a:lnTo>
                    <a:pt x="2205507" y="976858"/>
                  </a:lnTo>
                  <a:lnTo>
                    <a:pt x="2194737" y="979043"/>
                  </a:lnTo>
                  <a:lnTo>
                    <a:pt x="2185936" y="984973"/>
                  </a:lnTo>
                  <a:lnTo>
                    <a:pt x="2180005" y="993775"/>
                  </a:lnTo>
                  <a:lnTo>
                    <a:pt x="2177834" y="1004544"/>
                  </a:lnTo>
                  <a:lnTo>
                    <a:pt x="2180005" y="1015326"/>
                  </a:lnTo>
                  <a:lnTo>
                    <a:pt x="2185936" y="1024128"/>
                  </a:lnTo>
                  <a:lnTo>
                    <a:pt x="2194737" y="1030058"/>
                  </a:lnTo>
                  <a:lnTo>
                    <a:pt x="2205507" y="1032230"/>
                  </a:lnTo>
                  <a:lnTo>
                    <a:pt x="2216289" y="1030058"/>
                  </a:lnTo>
                  <a:lnTo>
                    <a:pt x="2225090" y="1024128"/>
                  </a:lnTo>
                  <a:lnTo>
                    <a:pt x="2231021" y="1015326"/>
                  </a:lnTo>
                  <a:lnTo>
                    <a:pt x="2233193" y="1004544"/>
                  </a:lnTo>
                  <a:close/>
                </a:path>
                <a:path w="16808450" h="2414904">
                  <a:moveTo>
                    <a:pt x="2951162" y="501611"/>
                  </a:moveTo>
                  <a:lnTo>
                    <a:pt x="2948978" y="490842"/>
                  </a:lnTo>
                  <a:lnTo>
                    <a:pt x="2943047" y="482041"/>
                  </a:lnTo>
                  <a:lnTo>
                    <a:pt x="2934246" y="476110"/>
                  </a:lnTo>
                  <a:lnTo>
                    <a:pt x="2923476" y="473938"/>
                  </a:lnTo>
                  <a:lnTo>
                    <a:pt x="2912694" y="476110"/>
                  </a:lnTo>
                  <a:lnTo>
                    <a:pt x="2903905" y="482041"/>
                  </a:lnTo>
                  <a:lnTo>
                    <a:pt x="2897962" y="490842"/>
                  </a:lnTo>
                  <a:lnTo>
                    <a:pt x="2895790" y="501611"/>
                  </a:lnTo>
                  <a:lnTo>
                    <a:pt x="2897962" y="512394"/>
                  </a:lnTo>
                  <a:lnTo>
                    <a:pt x="2903905" y="521195"/>
                  </a:lnTo>
                  <a:lnTo>
                    <a:pt x="2912694" y="527126"/>
                  </a:lnTo>
                  <a:lnTo>
                    <a:pt x="2923476" y="529297"/>
                  </a:lnTo>
                  <a:lnTo>
                    <a:pt x="2934246" y="527126"/>
                  </a:lnTo>
                  <a:lnTo>
                    <a:pt x="2943047" y="521195"/>
                  </a:lnTo>
                  <a:lnTo>
                    <a:pt x="2948978" y="512394"/>
                  </a:lnTo>
                  <a:lnTo>
                    <a:pt x="2951162" y="501611"/>
                  </a:lnTo>
                  <a:close/>
                </a:path>
                <a:path w="16808450" h="2414904">
                  <a:moveTo>
                    <a:pt x="3693058" y="458673"/>
                  </a:moveTo>
                  <a:lnTo>
                    <a:pt x="3690874" y="447903"/>
                  </a:lnTo>
                  <a:lnTo>
                    <a:pt x="3684943" y="439102"/>
                  </a:lnTo>
                  <a:lnTo>
                    <a:pt x="3676142" y="433171"/>
                  </a:lnTo>
                  <a:lnTo>
                    <a:pt x="3665372" y="430999"/>
                  </a:lnTo>
                  <a:lnTo>
                    <a:pt x="3654590" y="433171"/>
                  </a:lnTo>
                  <a:lnTo>
                    <a:pt x="3645801" y="439102"/>
                  </a:lnTo>
                  <a:lnTo>
                    <a:pt x="3639858" y="447903"/>
                  </a:lnTo>
                  <a:lnTo>
                    <a:pt x="3637686" y="458673"/>
                  </a:lnTo>
                  <a:lnTo>
                    <a:pt x="3639858" y="469455"/>
                  </a:lnTo>
                  <a:lnTo>
                    <a:pt x="3645801" y="478256"/>
                  </a:lnTo>
                  <a:lnTo>
                    <a:pt x="3654590" y="484187"/>
                  </a:lnTo>
                  <a:lnTo>
                    <a:pt x="3665372" y="486359"/>
                  </a:lnTo>
                  <a:lnTo>
                    <a:pt x="3676142" y="484187"/>
                  </a:lnTo>
                  <a:lnTo>
                    <a:pt x="3684943" y="478256"/>
                  </a:lnTo>
                  <a:lnTo>
                    <a:pt x="3690874" y="469455"/>
                  </a:lnTo>
                  <a:lnTo>
                    <a:pt x="3693058" y="458673"/>
                  </a:lnTo>
                  <a:close/>
                </a:path>
                <a:path w="16808450" h="2414904">
                  <a:moveTo>
                    <a:pt x="4411015" y="877150"/>
                  </a:moveTo>
                  <a:lnTo>
                    <a:pt x="4408843" y="866368"/>
                  </a:lnTo>
                  <a:lnTo>
                    <a:pt x="4402912" y="857580"/>
                  </a:lnTo>
                  <a:lnTo>
                    <a:pt x="4394111" y="851636"/>
                  </a:lnTo>
                  <a:lnTo>
                    <a:pt x="4383329" y="849464"/>
                  </a:lnTo>
                  <a:lnTo>
                    <a:pt x="4372559" y="851636"/>
                  </a:lnTo>
                  <a:lnTo>
                    <a:pt x="4363758" y="857580"/>
                  </a:lnTo>
                  <a:lnTo>
                    <a:pt x="4357827" y="866368"/>
                  </a:lnTo>
                  <a:lnTo>
                    <a:pt x="4355655" y="877150"/>
                  </a:lnTo>
                  <a:lnTo>
                    <a:pt x="4357827" y="887920"/>
                  </a:lnTo>
                  <a:lnTo>
                    <a:pt x="4363758" y="896721"/>
                  </a:lnTo>
                  <a:lnTo>
                    <a:pt x="4372559" y="902652"/>
                  </a:lnTo>
                  <a:lnTo>
                    <a:pt x="4383329" y="904836"/>
                  </a:lnTo>
                  <a:lnTo>
                    <a:pt x="4394111" y="902652"/>
                  </a:lnTo>
                  <a:lnTo>
                    <a:pt x="4402912" y="896721"/>
                  </a:lnTo>
                  <a:lnTo>
                    <a:pt x="4408843" y="887920"/>
                  </a:lnTo>
                  <a:lnTo>
                    <a:pt x="4411015" y="877150"/>
                  </a:lnTo>
                  <a:close/>
                </a:path>
                <a:path w="16808450" h="2414904">
                  <a:moveTo>
                    <a:pt x="5152910" y="1300899"/>
                  </a:moveTo>
                  <a:lnTo>
                    <a:pt x="5150739" y="1290129"/>
                  </a:lnTo>
                  <a:lnTo>
                    <a:pt x="5144808" y="1281328"/>
                  </a:lnTo>
                  <a:lnTo>
                    <a:pt x="5136007" y="1275397"/>
                  </a:lnTo>
                  <a:lnTo>
                    <a:pt x="5125224" y="1273213"/>
                  </a:lnTo>
                  <a:lnTo>
                    <a:pt x="5114455" y="1275397"/>
                  </a:lnTo>
                  <a:lnTo>
                    <a:pt x="5105654" y="1281328"/>
                  </a:lnTo>
                  <a:lnTo>
                    <a:pt x="5099723" y="1290129"/>
                  </a:lnTo>
                  <a:lnTo>
                    <a:pt x="5097551" y="1300899"/>
                  </a:lnTo>
                  <a:lnTo>
                    <a:pt x="5099723" y="1311681"/>
                  </a:lnTo>
                  <a:lnTo>
                    <a:pt x="5105654" y="1320469"/>
                  </a:lnTo>
                  <a:lnTo>
                    <a:pt x="5114455" y="1326413"/>
                  </a:lnTo>
                  <a:lnTo>
                    <a:pt x="5125224" y="1328585"/>
                  </a:lnTo>
                  <a:lnTo>
                    <a:pt x="5136007" y="1326413"/>
                  </a:lnTo>
                  <a:lnTo>
                    <a:pt x="5144808" y="1320469"/>
                  </a:lnTo>
                  <a:lnTo>
                    <a:pt x="5150739" y="1311681"/>
                  </a:lnTo>
                  <a:lnTo>
                    <a:pt x="5152910" y="1300899"/>
                  </a:lnTo>
                  <a:close/>
                </a:path>
                <a:path w="16808450" h="2414904">
                  <a:moveTo>
                    <a:pt x="5894806" y="932548"/>
                  </a:moveTo>
                  <a:lnTo>
                    <a:pt x="5892635" y="921766"/>
                  </a:lnTo>
                  <a:lnTo>
                    <a:pt x="5886704" y="912964"/>
                  </a:lnTo>
                  <a:lnTo>
                    <a:pt x="5877903" y="907034"/>
                  </a:lnTo>
                  <a:lnTo>
                    <a:pt x="5867120" y="904862"/>
                  </a:lnTo>
                  <a:lnTo>
                    <a:pt x="5856351" y="907034"/>
                  </a:lnTo>
                  <a:lnTo>
                    <a:pt x="5847550" y="912964"/>
                  </a:lnTo>
                  <a:lnTo>
                    <a:pt x="5841619" y="921766"/>
                  </a:lnTo>
                  <a:lnTo>
                    <a:pt x="5839447" y="932548"/>
                  </a:lnTo>
                  <a:lnTo>
                    <a:pt x="5841619" y="943317"/>
                  </a:lnTo>
                  <a:lnTo>
                    <a:pt x="5847550" y="952119"/>
                  </a:lnTo>
                  <a:lnTo>
                    <a:pt x="5856351" y="958049"/>
                  </a:lnTo>
                  <a:lnTo>
                    <a:pt x="5867120" y="960234"/>
                  </a:lnTo>
                  <a:lnTo>
                    <a:pt x="5877903" y="958049"/>
                  </a:lnTo>
                  <a:lnTo>
                    <a:pt x="5886704" y="952119"/>
                  </a:lnTo>
                  <a:lnTo>
                    <a:pt x="5892635" y="943317"/>
                  </a:lnTo>
                  <a:lnTo>
                    <a:pt x="5894806" y="932548"/>
                  </a:lnTo>
                  <a:close/>
                </a:path>
                <a:path w="16808450" h="2414904">
                  <a:moveTo>
                    <a:pt x="6612776" y="1126782"/>
                  </a:moveTo>
                  <a:lnTo>
                    <a:pt x="6610591" y="1115999"/>
                  </a:lnTo>
                  <a:lnTo>
                    <a:pt x="6604660" y="1107211"/>
                  </a:lnTo>
                  <a:lnTo>
                    <a:pt x="6595859" y="1101267"/>
                  </a:lnTo>
                  <a:lnTo>
                    <a:pt x="6585090" y="1099096"/>
                  </a:lnTo>
                  <a:lnTo>
                    <a:pt x="6574320" y="1101267"/>
                  </a:lnTo>
                  <a:lnTo>
                    <a:pt x="6565519" y="1107211"/>
                  </a:lnTo>
                  <a:lnTo>
                    <a:pt x="6559588" y="1115999"/>
                  </a:lnTo>
                  <a:lnTo>
                    <a:pt x="6557404" y="1126782"/>
                  </a:lnTo>
                  <a:lnTo>
                    <a:pt x="6559588" y="1137551"/>
                  </a:lnTo>
                  <a:lnTo>
                    <a:pt x="6565519" y="1146352"/>
                  </a:lnTo>
                  <a:lnTo>
                    <a:pt x="6574320" y="1152283"/>
                  </a:lnTo>
                  <a:lnTo>
                    <a:pt x="6585090" y="1154468"/>
                  </a:lnTo>
                  <a:lnTo>
                    <a:pt x="6595859" y="1152283"/>
                  </a:lnTo>
                  <a:lnTo>
                    <a:pt x="6604660" y="1146352"/>
                  </a:lnTo>
                  <a:lnTo>
                    <a:pt x="6610591" y="1137551"/>
                  </a:lnTo>
                  <a:lnTo>
                    <a:pt x="6612776" y="1126782"/>
                  </a:lnTo>
                  <a:close/>
                </a:path>
                <a:path w="16808450" h="2414904">
                  <a:moveTo>
                    <a:pt x="7354671" y="1234262"/>
                  </a:moveTo>
                  <a:lnTo>
                    <a:pt x="7352487" y="1223492"/>
                  </a:lnTo>
                  <a:lnTo>
                    <a:pt x="7346556" y="1214691"/>
                  </a:lnTo>
                  <a:lnTo>
                    <a:pt x="7337755" y="1208760"/>
                  </a:lnTo>
                  <a:lnTo>
                    <a:pt x="7326985" y="1206588"/>
                  </a:lnTo>
                  <a:lnTo>
                    <a:pt x="7316216" y="1208760"/>
                  </a:lnTo>
                  <a:lnTo>
                    <a:pt x="7307415" y="1214691"/>
                  </a:lnTo>
                  <a:lnTo>
                    <a:pt x="7301484" y="1223492"/>
                  </a:lnTo>
                  <a:lnTo>
                    <a:pt x="7299299" y="1234262"/>
                  </a:lnTo>
                  <a:lnTo>
                    <a:pt x="7301484" y="1245044"/>
                  </a:lnTo>
                  <a:lnTo>
                    <a:pt x="7307415" y="1253845"/>
                  </a:lnTo>
                  <a:lnTo>
                    <a:pt x="7316216" y="1259776"/>
                  </a:lnTo>
                  <a:lnTo>
                    <a:pt x="7326985" y="1261948"/>
                  </a:lnTo>
                  <a:lnTo>
                    <a:pt x="7337755" y="1259776"/>
                  </a:lnTo>
                  <a:lnTo>
                    <a:pt x="7346556" y="1253845"/>
                  </a:lnTo>
                  <a:lnTo>
                    <a:pt x="7352487" y="1245044"/>
                  </a:lnTo>
                  <a:lnTo>
                    <a:pt x="7354671" y="1234262"/>
                  </a:lnTo>
                  <a:close/>
                </a:path>
                <a:path w="16808450" h="2414904">
                  <a:moveTo>
                    <a:pt x="8072628" y="27686"/>
                  </a:moveTo>
                  <a:lnTo>
                    <a:pt x="8070456" y="16916"/>
                  </a:lnTo>
                  <a:lnTo>
                    <a:pt x="8064525" y="8115"/>
                  </a:lnTo>
                  <a:lnTo>
                    <a:pt x="8055724" y="2184"/>
                  </a:lnTo>
                  <a:lnTo>
                    <a:pt x="8044955" y="0"/>
                  </a:lnTo>
                  <a:lnTo>
                    <a:pt x="8034172" y="2184"/>
                  </a:lnTo>
                  <a:lnTo>
                    <a:pt x="8025371" y="8115"/>
                  </a:lnTo>
                  <a:lnTo>
                    <a:pt x="8019440" y="16916"/>
                  </a:lnTo>
                  <a:lnTo>
                    <a:pt x="8017269" y="27686"/>
                  </a:lnTo>
                  <a:lnTo>
                    <a:pt x="8019440" y="38468"/>
                  </a:lnTo>
                  <a:lnTo>
                    <a:pt x="8025371" y="47269"/>
                  </a:lnTo>
                  <a:lnTo>
                    <a:pt x="8034172" y="53200"/>
                  </a:lnTo>
                  <a:lnTo>
                    <a:pt x="8044955" y="55372"/>
                  </a:lnTo>
                  <a:lnTo>
                    <a:pt x="8055724" y="53200"/>
                  </a:lnTo>
                  <a:lnTo>
                    <a:pt x="8064525" y="47269"/>
                  </a:lnTo>
                  <a:lnTo>
                    <a:pt x="8070456" y="38468"/>
                  </a:lnTo>
                  <a:lnTo>
                    <a:pt x="8072628" y="27686"/>
                  </a:lnTo>
                  <a:close/>
                </a:path>
                <a:path w="16808450" h="2414904">
                  <a:moveTo>
                    <a:pt x="8814524" y="1592567"/>
                  </a:moveTo>
                  <a:lnTo>
                    <a:pt x="8812352" y="1581785"/>
                  </a:lnTo>
                  <a:lnTo>
                    <a:pt x="8806421" y="1572996"/>
                  </a:lnTo>
                  <a:lnTo>
                    <a:pt x="8797620" y="1567053"/>
                  </a:lnTo>
                  <a:lnTo>
                    <a:pt x="8786851" y="1564881"/>
                  </a:lnTo>
                  <a:lnTo>
                    <a:pt x="8776068" y="1567053"/>
                  </a:lnTo>
                  <a:lnTo>
                    <a:pt x="8767267" y="1572996"/>
                  </a:lnTo>
                  <a:lnTo>
                    <a:pt x="8761336" y="1581785"/>
                  </a:lnTo>
                  <a:lnTo>
                    <a:pt x="8759165" y="1592567"/>
                  </a:lnTo>
                  <a:lnTo>
                    <a:pt x="8761336" y="1603336"/>
                  </a:lnTo>
                  <a:lnTo>
                    <a:pt x="8767267" y="1612138"/>
                  </a:lnTo>
                  <a:lnTo>
                    <a:pt x="8776068" y="1618068"/>
                  </a:lnTo>
                  <a:lnTo>
                    <a:pt x="8786851" y="1620253"/>
                  </a:lnTo>
                  <a:lnTo>
                    <a:pt x="8797620" y="1618068"/>
                  </a:lnTo>
                  <a:lnTo>
                    <a:pt x="8806421" y="1612138"/>
                  </a:lnTo>
                  <a:lnTo>
                    <a:pt x="8812352" y="1603336"/>
                  </a:lnTo>
                  <a:lnTo>
                    <a:pt x="8814524" y="1592567"/>
                  </a:lnTo>
                  <a:close/>
                </a:path>
                <a:path w="16808450" h="2414904">
                  <a:moveTo>
                    <a:pt x="9556420" y="1983854"/>
                  </a:moveTo>
                  <a:lnTo>
                    <a:pt x="9554248" y="1973072"/>
                  </a:lnTo>
                  <a:lnTo>
                    <a:pt x="9548317" y="1964270"/>
                  </a:lnTo>
                  <a:lnTo>
                    <a:pt x="9539516" y="1958340"/>
                  </a:lnTo>
                  <a:lnTo>
                    <a:pt x="9528746" y="1956168"/>
                  </a:lnTo>
                  <a:lnTo>
                    <a:pt x="9517964" y="1958340"/>
                  </a:lnTo>
                  <a:lnTo>
                    <a:pt x="9509163" y="1964270"/>
                  </a:lnTo>
                  <a:lnTo>
                    <a:pt x="9503232" y="1973072"/>
                  </a:lnTo>
                  <a:lnTo>
                    <a:pt x="9501060" y="1983854"/>
                  </a:lnTo>
                  <a:lnTo>
                    <a:pt x="9503232" y="1994623"/>
                  </a:lnTo>
                  <a:lnTo>
                    <a:pt x="9509163" y="2003425"/>
                  </a:lnTo>
                  <a:lnTo>
                    <a:pt x="9517964" y="2009355"/>
                  </a:lnTo>
                  <a:lnTo>
                    <a:pt x="9528746" y="2011527"/>
                  </a:lnTo>
                  <a:lnTo>
                    <a:pt x="9539516" y="2009355"/>
                  </a:lnTo>
                  <a:lnTo>
                    <a:pt x="9548317" y="2003425"/>
                  </a:lnTo>
                  <a:lnTo>
                    <a:pt x="9554248" y="1994623"/>
                  </a:lnTo>
                  <a:lnTo>
                    <a:pt x="9556420" y="1983854"/>
                  </a:lnTo>
                  <a:close/>
                </a:path>
                <a:path w="16808450" h="2414904">
                  <a:moveTo>
                    <a:pt x="10226523" y="855065"/>
                  </a:moveTo>
                  <a:lnTo>
                    <a:pt x="10224351" y="844283"/>
                  </a:lnTo>
                  <a:lnTo>
                    <a:pt x="10218420" y="835494"/>
                  </a:lnTo>
                  <a:lnTo>
                    <a:pt x="10209619" y="829551"/>
                  </a:lnTo>
                  <a:lnTo>
                    <a:pt x="10198837" y="827379"/>
                  </a:lnTo>
                  <a:lnTo>
                    <a:pt x="10188067" y="829551"/>
                  </a:lnTo>
                  <a:lnTo>
                    <a:pt x="10179266" y="835494"/>
                  </a:lnTo>
                  <a:lnTo>
                    <a:pt x="10173335" y="844283"/>
                  </a:lnTo>
                  <a:lnTo>
                    <a:pt x="10171151" y="855065"/>
                  </a:lnTo>
                  <a:lnTo>
                    <a:pt x="10173335" y="865835"/>
                  </a:lnTo>
                  <a:lnTo>
                    <a:pt x="10179266" y="874636"/>
                  </a:lnTo>
                  <a:lnTo>
                    <a:pt x="10188067" y="880567"/>
                  </a:lnTo>
                  <a:lnTo>
                    <a:pt x="10198837" y="882751"/>
                  </a:lnTo>
                  <a:lnTo>
                    <a:pt x="10209619" y="880567"/>
                  </a:lnTo>
                  <a:lnTo>
                    <a:pt x="10218420" y="874636"/>
                  </a:lnTo>
                  <a:lnTo>
                    <a:pt x="10224351" y="865835"/>
                  </a:lnTo>
                  <a:lnTo>
                    <a:pt x="10226523" y="855065"/>
                  </a:lnTo>
                  <a:close/>
                </a:path>
                <a:path w="16808450" h="2414904">
                  <a:moveTo>
                    <a:pt x="10968419" y="903071"/>
                  </a:moveTo>
                  <a:lnTo>
                    <a:pt x="10966247" y="892289"/>
                  </a:lnTo>
                  <a:lnTo>
                    <a:pt x="10960316" y="883488"/>
                  </a:lnTo>
                  <a:lnTo>
                    <a:pt x="10951515" y="877557"/>
                  </a:lnTo>
                  <a:lnTo>
                    <a:pt x="10940733" y="875385"/>
                  </a:lnTo>
                  <a:lnTo>
                    <a:pt x="10929963" y="877557"/>
                  </a:lnTo>
                  <a:lnTo>
                    <a:pt x="10921162" y="883488"/>
                  </a:lnTo>
                  <a:lnTo>
                    <a:pt x="10915231" y="892289"/>
                  </a:lnTo>
                  <a:lnTo>
                    <a:pt x="10913059" y="903071"/>
                  </a:lnTo>
                  <a:lnTo>
                    <a:pt x="10915231" y="913841"/>
                  </a:lnTo>
                  <a:lnTo>
                    <a:pt x="10921162" y="922642"/>
                  </a:lnTo>
                  <a:lnTo>
                    <a:pt x="10929963" y="928573"/>
                  </a:lnTo>
                  <a:lnTo>
                    <a:pt x="10940733" y="930757"/>
                  </a:lnTo>
                  <a:lnTo>
                    <a:pt x="10951515" y="928573"/>
                  </a:lnTo>
                  <a:lnTo>
                    <a:pt x="10960316" y="922642"/>
                  </a:lnTo>
                  <a:lnTo>
                    <a:pt x="10966247" y="913841"/>
                  </a:lnTo>
                  <a:lnTo>
                    <a:pt x="10968419" y="903071"/>
                  </a:lnTo>
                  <a:close/>
                </a:path>
                <a:path w="16808450" h="2414904">
                  <a:moveTo>
                    <a:pt x="11686388" y="1321257"/>
                  </a:moveTo>
                  <a:lnTo>
                    <a:pt x="11684203" y="1310487"/>
                  </a:lnTo>
                  <a:lnTo>
                    <a:pt x="11678272" y="1301686"/>
                  </a:lnTo>
                  <a:lnTo>
                    <a:pt x="11669471" y="1295755"/>
                  </a:lnTo>
                  <a:lnTo>
                    <a:pt x="11658702" y="1293571"/>
                  </a:lnTo>
                  <a:lnTo>
                    <a:pt x="11647919" y="1295755"/>
                  </a:lnTo>
                  <a:lnTo>
                    <a:pt x="11639131" y="1301686"/>
                  </a:lnTo>
                  <a:lnTo>
                    <a:pt x="11633187" y="1310487"/>
                  </a:lnTo>
                  <a:lnTo>
                    <a:pt x="11631016" y="1321257"/>
                  </a:lnTo>
                  <a:lnTo>
                    <a:pt x="11633187" y="1332026"/>
                  </a:lnTo>
                  <a:lnTo>
                    <a:pt x="11639131" y="1340827"/>
                  </a:lnTo>
                  <a:lnTo>
                    <a:pt x="11647919" y="1346758"/>
                  </a:lnTo>
                  <a:lnTo>
                    <a:pt x="11658702" y="1348943"/>
                  </a:lnTo>
                  <a:lnTo>
                    <a:pt x="11669471" y="1346758"/>
                  </a:lnTo>
                  <a:lnTo>
                    <a:pt x="11678272" y="1340827"/>
                  </a:lnTo>
                  <a:lnTo>
                    <a:pt x="11684203" y="1332026"/>
                  </a:lnTo>
                  <a:lnTo>
                    <a:pt x="11686388" y="1321257"/>
                  </a:lnTo>
                  <a:close/>
                </a:path>
                <a:path w="16808450" h="2414904">
                  <a:moveTo>
                    <a:pt x="12428284" y="471182"/>
                  </a:moveTo>
                  <a:lnTo>
                    <a:pt x="12426099" y="460413"/>
                  </a:lnTo>
                  <a:lnTo>
                    <a:pt x="12420168" y="451612"/>
                  </a:lnTo>
                  <a:lnTo>
                    <a:pt x="12411367" y="445681"/>
                  </a:lnTo>
                  <a:lnTo>
                    <a:pt x="12400598" y="443496"/>
                  </a:lnTo>
                  <a:lnTo>
                    <a:pt x="12389815" y="445681"/>
                  </a:lnTo>
                  <a:lnTo>
                    <a:pt x="12381014" y="451612"/>
                  </a:lnTo>
                  <a:lnTo>
                    <a:pt x="12375083" y="460413"/>
                  </a:lnTo>
                  <a:lnTo>
                    <a:pt x="12372912" y="471182"/>
                  </a:lnTo>
                  <a:lnTo>
                    <a:pt x="12375083" y="481965"/>
                  </a:lnTo>
                  <a:lnTo>
                    <a:pt x="12381014" y="490753"/>
                  </a:lnTo>
                  <a:lnTo>
                    <a:pt x="12389815" y="496697"/>
                  </a:lnTo>
                  <a:lnTo>
                    <a:pt x="12400598" y="498868"/>
                  </a:lnTo>
                  <a:lnTo>
                    <a:pt x="12411367" y="496697"/>
                  </a:lnTo>
                  <a:lnTo>
                    <a:pt x="12420168" y="490753"/>
                  </a:lnTo>
                  <a:lnTo>
                    <a:pt x="12426099" y="481965"/>
                  </a:lnTo>
                  <a:lnTo>
                    <a:pt x="12428284" y="471182"/>
                  </a:lnTo>
                  <a:close/>
                </a:path>
                <a:path w="16808450" h="2414904">
                  <a:moveTo>
                    <a:pt x="13146240" y="1241983"/>
                  </a:moveTo>
                  <a:lnTo>
                    <a:pt x="13144068" y="1231214"/>
                  </a:lnTo>
                  <a:lnTo>
                    <a:pt x="13138137" y="1222413"/>
                  </a:lnTo>
                  <a:lnTo>
                    <a:pt x="13129336" y="1216482"/>
                  </a:lnTo>
                  <a:lnTo>
                    <a:pt x="13118554" y="1214310"/>
                  </a:lnTo>
                  <a:lnTo>
                    <a:pt x="13107784" y="1216482"/>
                  </a:lnTo>
                  <a:lnTo>
                    <a:pt x="13098983" y="1222413"/>
                  </a:lnTo>
                  <a:lnTo>
                    <a:pt x="13093052" y="1231214"/>
                  </a:lnTo>
                  <a:lnTo>
                    <a:pt x="13090881" y="1241983"/>
                  </a:lnTo>
                  <a:lnTo>
                    <a:pt x="13093052" y="1252766"/>
                  </a:lnTo>
                  <a:lnTo>
                    <a:pt x="13098983" y="1261567"/>
                  </a:lnTo>
                  <a:lnTo>
                    <a:pt x="13107784" y="1267498"/>
                  </a:lnTo>
                  <a:lnTo>
                    <a:pt x="13118554" y="1269669"/>
                  </a:lnTo>
                  <a:lnTo>
                    <a:pt x="13129336" y="1267498"/>
                  </a:lnTo>
                  <a:lnTo>
                    <a:pt x="13138137" y="1261567"/>
                  </a:lnTo>
                  <a:lnTo>
                    <a:pt x="13144068" y="1252766"/>
                  </a:lnTo>
                  <a:lnTo>
                    <a:pt x="13146240" y="1241983"/>
                  </a:lnTo>
                  <a:close/>
                </a:path>
                <a:path w="16808450" h="2414904">
                  <a:moveTo>
                    <a:pt x="13888136" y="1147394"/>
                  </a:moveTo>
                  <a:lnTo>
                    <a:pt x="13885964" y="1136624"/>
                  </a:lnTo>
                  <a:lnTo>
                    <a:pt x="13880033" y="1127823"/>
                  </a:lnTo>
                  <a:lnTo>
                    <a:pt x="13871232" y="1121892"/>
                  </a:lnTo>
                  <a:lnTo>
                    <a:pt x="13860450" y="1119720"/>
                  </a:lnTo>
                  <a:lnTo>
                    <a:pt x="13849680" y="1121892"/>
                  </a:lnTo>
                  <a:lnTo>
                    <a:pt x="13840879" y="1127823"/>
                  </a:lnTo>
                  <a:lnTo>
                    <a:pt x="13834948" y="1136624"/>
                  </a:lnTo>
                  <a:lnTo>
                    <a:pt x="13832777" y="1147394"/>
                  </a:lnTo>
                  <a:lnTo>
                    <a:pt x="13834948" y="1158176"/>
                  </a:lnTo>
                  <a:lnTo>
                    <a:pt x="13840879" y="1166977"/>
                  </a:lnTo>
                  <a:lnTo>
                    <a:pt x="13849680" y="1172908"/>
                  </a:lnTo>
                  <a:lnTo>
                    <a:pt x="13860450" y="1175080"/>
                  </a:lnTo>
                  <a:lnTo>
                    <a:pt x="13871232" y="1172908"/>
                  </a:lnTo>
                  <a:lnTo>
                    <a:pt x="13880033" y="1166977"/>
                  </a:lnTo>
                  <a:lnTo>
                    <a:pt x="13885964" y="1158176"/>
                  </a:lnTo>
                  <a:lnTo>
                    <a:pt x="13888136" y="1147394"/>
                  </a:lnTo>
                  <a:close/>
                </a:path>
                <a:path w="16808450" h="2414904">
                  <a:moveTo>
                    <a:pt x="14630032" y="1322336"/>
                  </a:moveTo>
                  <a:lnTo>
                    <a:pt x="14627860" y="1311567"/>
                  </a:lnTo>
                  <a:lnTo>
                    <a:pt x="14621929" y="1302766"/>
                  </a:lnTo>
                  <a:lnTo>
                    <a:pt x="14613128" y="1296835"/>
                  </a:lnTo>
                  <a:lnTo>
                    <a:pt x="14602346" y="1294663"/>
                  </a:lnTo>
                  <a:lnTo>
                    <a:pt x="14591576" y="1296835"/>
                  </a:lnTo>
                  <a:lnTo>
                    <a:pt x="14582775" y="1302766"/>
                  </a:lnTo>
                  <a:lnTo>
                    <a:pt x="14576844" y="1311567"/>
                  </a:lnTo>
                  <a:lnTo>
                    <a:pt x="14574673" y="1322336"/>
                  </a:lnTo>
                  <a:lnTo>
                    <a:pt x="14576844" y="1333119"/>
                  </a:lnTo>
                  <a:lnTo>
                    <a:pt x="14582775" y="1341920"/>
                  </a:lnTo>
                  <a:lnTo>
                    <a:pt x="14591576" y="1347851"/>
                  </a:lnTo>
                  <a:lnTo>
                    <a:pt x="14602346" y="1350022"/>
                  </a:lnTo>
                  <a:lnTo>
                    <a:pt x="14613128" y="1347851"/>
                  </a:lnTo>
                  <a:lnTo>
                    <a:pt x="14621929" y="1341920"/>
                  </a:lnTo>
                  <a:lnTo>
                    <a:pt x="14627860" y="1333119"/>
                  </a:lnTo>
                  <a:lnTo>
                    <a:pt x="14630032" y="1322336"/>
                  </a:lnTo>
                  <a:close/>
                </a:path>
                <a:path w="16808450" h="2414904">
                  <a:moveTo>
                    <a:pt x="15348001" y="1373403"/>
                  </a:moveTo>
                  <a:lnTo>
                    <a:pt x="15345817" y="1362633"/>
                  </a:lnTo>
                  <a:lnTo>
                    <a:pt x="15339886" y="1353832"/>
                  </a:lnTo>
                  <a:lnTo>
                    <a:pt x="15331085" y="1347901"/>
                  </a:lnTo>
                  <a:lnTo>
                    <a:pt x="15320315" y="1345730"/>
                  </a:lnTo>
                  <a:lnTo>
                    <a:pt x="15309533" y="1347901"/>
                  </a:lnTo>
                  <a:lnTo>
                    <a:pt x="15300744" y="1353832"/>
                  </a:lnTo>
                  <a:lnTo>
                    <a:pt x="15294801" y="1362633"/>
                  </a:lnTo>
                  <a:lnTo>
                    <a:pt x="15292629" y="1373403"/>
                  </a:lnTo>
                  <a:lnTo>
                    <a:pt x="15294801" y="1384185"/>
                  </a:lnTo>
                  <a:lnTo>
                    <a:pt x="15300744" y="1392986"/>
                  </a:lnTo>
                  <a:lnTo>
                    <a:pt x="15309533" y="1398917"/>
                  </a:lnTo>
                  <a:lnTo>
                    <a:pt x="15320315" y="1401089"/>
                  </a:lnTo>
                  <a:lnTo>
                    <a:pt x="15331085" y="1398917"/>
                  </a:lnTo>
                  <a:lnTo>
                    <a:pt x="15339886" y="1392986"/>
                  </a:lnTo>
                  <a:lnTo>
                    <a:pt x="15345817" y="1384185"/>
                  </a:lnTo>
                  <a:lnTo>
                    <a:pt x="15348001" y="1373403"/>
                  </a:lnTo>
                  <a:close/>
                </a:path>
                <a:path w="16808450" h="2414904">
                  <a:moveTo>
                    <a:pt x="16089897" y="1015631"/>
                  </a:moveTo>
                  <a:lnTo>
                    <a:pt x="16087713" y="1004862"/>
                  </a:lnTo>
                  <a:lnTo>
                    <a:pt x="16081782" y="996061"/>
                  </a:lnTo>
                  <a:lnTo>
                    <a:pt x="16072981" y="990130"/>
                  </a:lnTo>
                  <a:lnTo>
                    <a:pt x="16062211" y="987958"/>
                  </a:lnTo>
                  <a:lnTo>
                    <a:pt x="16051429" y="990130"/>
                  </a:lnTo>
                  <a:lnTo>
                    <a:pt x="16042640" y="996061"/>
                  </a:lnTo>
                  <a:lnTo>
                    <a:pt x="16036697" y="1004862"/>
                  </a:lnTo>
                  <a:lnTo>
                    <a:pt x="16034525" y="1015631"/>
                  </a:lnTo>
                  <a:lnTo>
                    <a:pt x="16036697" y="1026414"/>
                  </a:lnTo>
                  <a:lnTo>
                    <a:pt x="16042640" y="1035215"/>
                  </a:lnTo>
                  <a:lnTo>
                    <a:pt x="16051429" y="1041146"/>
                  </a:lnTo>
                  <a:lnTo>
                    <a:pt x="16062211" y="1043317"/>
                  </a:lnTo>
                  <a:lnTo>
                    <a:pt x="16072981" y="1041146"/>
                  </a:lnTo>
                  <a:lnTo>
                    <a:pt x="16081782" y="1035215"/>
                  </a:lnTo>
                  <a:lnTo>
                    <a:pt x="16087713" y="1026414"/>
                  </a:lnTo>
                  <a:lnTo>
                    <a:pt x="16089897" y="1015631"/>
                  </a:lnTo>
                  <a:close/>
                </a:path>
                <a:path w="16808450" h="2414904">
                  <a:moveTo>
                    <a:pt x="16807853" y="198437"/>
                  </a:moveTo>
                  <a:lnTo>
                    <a:pt x="16805682" y="187655"/>
                  </a:lnTo>
                  <a:lnTo>
                    <a:pt x="16799751" y="178854"/>
                  </a:lnTo>
                  <a:lnTo>
                    <a:pt x="16790950" y="172923"/>
                  </a:lnTo>
                  <a:lnTo>
                    <a:pt x="16780167" y="170751"/>
                  </a:lnTo>
                  <a:lnTo>
                    <a:pt x="16769398" y="172923"/>
                  </a:lnTo>
                  <a:lnTo>
                    <a:pt x="16760597" y="178854"/>
                  </a:lnTo>
                  <a:lnTo>
                    <a:pt x="16754666" y="187655"/>
                  </a:lnTo>
                  <a:lnTo>
                    <a:pt x="16752494" y="198437"/>
                  </a:lnTo>
                  <a:lnTo>
                    <a:pt x="16754666" y="209207"/>
                  </a:lnTo>
                  <a:lnTo>
                    <a:pt x="16760597" y="218008"/>
                  </a:lnTo>
                  <a:lnTo>
                    <a:pt x="16769398" y="223939"/>
                  </a:lnTo>
                  <a:lnTo>
                    <a:pt x="16780167" y="226123"/>
                  </a:lnTo>
                  <a:lnTo>
                    <a:pt x="16790950" y="223939"/>
                  </a:lnTo>
                  <a:lnTo>
                    <a:pt x="16799751" y="218008"/>
                  </a:lnTo>
                  <a:lnTo>
                    <a:pt x="16805682" y="209207"/>
                  </a:lnTo>
                  <a:lnTo>
                    <a:pt x="16807853" y="198437"/>
                  </a:lnTo>
                  <a:close/>
                </a:path>
              </a:pathLst>
            </a:custGeom>
            <a:solidFill>
              <a:srgbClr val="666666"/>
            </a:solidFill>
          </p:spPr>
          <p:txBody>
            <a:bodyPr wrap="square" lIns="0" tIns="0" rIns="0" bIns="0" rtlCol="0"/>
            <a:lstStyle/>
            <a:p>
              <a:endParaRPr/>
            </a:p>
          </p:txBody>
        </p:sp>
      </p:grpSp>
      <p:sp>
        <p:nvSpPr>
          <p:cNvPr id="20" name="object 20"/>
          <p:cNvSpPr txBox="1"/>
          <p:nvPr/>
        </p:nvSpPr>
        <p:spPr>
          <a:xfrm>
            <a:off x="2516060" y="3604930"/>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1,484,693</a:t>
            </a:r>
            <a:endParaRPr sz="850">
              <a:latin typeface="Verdana"/>
              <a:cs typeface="Verdana"/>
            </a:endParaRPr>
          </a:p>
        </p:txBody>
      </p:sp>
      <p:sp>
        <p:nvSpPr>
          <p:cNvPr id="21" name="object 21"/>
          <p:cNvSpPr txBox="1"/>
          <p:nvPr/>
        </p:nvSpPr>
        <p:spPr>
          <a:xfrm>
            <a:off x="9787494" y="1002716"/>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2,164,311</a:t>
            </a:r>
            <a:endParaRPr sz="850">
              <a:latin typeface="Verdana"/>
              <a:cs typeface="Verdana"/>
            </a:endParaRPr>
          </a:p>
        </p:txBody>
      </p:sp>
      <p:sp>
        <p:nvSpPr>
          <p:cNvPr id="22" name="object 22"/>
          <p:cNvSpPr txBox="1"/>
          <p:nvPr/>
        </p:nvSpPr>
        <p:spPr>
          <a:xfrm>
            <a:off x="8061913" y="2340734"/>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1,849,796</a:t>
            </a:r>
            <a:endParaRPr sz="850">
              <a:latin typeface="Verdana"/>
              <a:cs typeface="Verdana"/>
            </a:endParaRPr>
          </a:p>
        </p:txBody>
      </p:sp>
      <p:sp>
        <p:nvSpPr>
          <p:cNvPr id="23" name="object 23"/>
          <p:cNvSpPr txBox="1"/>
          <p:nvPr/>
        </p:nvSpPr>
        <p:spPr>
          <a:xfrm>
            <a:off x="15610178" y="2119269"/>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1,814,044</a:t>
            </a:r>
            <a:endParaRPr sz="850">
              <a:latin typeface="Verdana"/>
              <a:cs typeface="Verdana"/>
            </a:endParaRPr>
          </a:p>
        </p:txBody>
      </p:sp>
      <p:sp>
        <p:nvSpPr>
          <p:cNvPr id="24" name="object 24"/>
          <p:cNvSpPr txBox="1"/>
          <p:nvPr/>
        </p:nvSpPr>
        <p:spPr>
          <a:xfrm>
            <a:off x="18073975" y="2230002"/>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1,944,380</a:t>
            </a:r>
            <a:endParaRPr sz="850">
              <a:latin typeface="Verdana"/>
              <a:cs typeface="Verdana"/>
            </a:endParaRPr>
          </a:p>
        </p:txBody>
      </p:sp>
      <p:sp>
        <p:nvSpPr>
          <p:cNvPr id="25" name="object 25"/>
          <p:cNvSpPr txBox="1"/>
          <p:nvPr/>
        </p:nvSpPr>
        <p:spPr>
          <a:xfrm>
            <a:off x="4213959" y="2220774"/>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1,931,451</a:t>
            </a:r>
            <a:endParaRPr sz="850">
              <a:latin typeface="Verdana"/>
              <a:cs typeface="Verdana"/>
            </a:endParaRPr>
          </a:p>
        </p:txBody>
      </p:sp>
      <p:sp>
        <p:nvSpPr>
          <p:cNvPr id="26" name="object 26"/>
          <p:cNvSpPr txBox="1"/>
          <p:nvPr/>
        </p:nvSpPr>
        <p:spPr>
          <a:xfrm>
            <a:off x="2940535" y="2174635"/>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1,850,121</a:t>
            </a:r>
            <a:endParaRPr sz="850">
              <a:latin typeface="Verdana"/>
              <a:cs typeface="Verdana"/>
            </a:endParaRPr>
          </a:p>
        </p:txBody>
      </p:sp>
      <p:sp>
        <p:nvSpPr>
          <p:cNvPr id="27" name="object 27"/>
          <p:cNvSpPr txBox="1"/>
          <p:nvPr/>
        </p:nvSpPr>
        <p:spPr>
          <a:xfrm>
            <a:off x="9335337" y="2451467"/>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1,787,378</a:t>
            </a:r>
            <a:endParaRPr sz="850">
              <a:latin typeface="Verdana"/>
              <a:cs typeface="Verdana"/>
            </a:endParaRPr>
          </a:p>
        </p:txBody>
      </p:sp>
      <p:sp>
        <p:nvSpPr>
          <p:cNvPr id="28" name="object 28"/>
          <p:cNvSpPr txBox="1"/>
          <p:nvPr/>
        </p:nvSpPr>
        <p:spPr>
          <a:xfrm>
            <a:off x="14862734" y="2460695"/>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1,798,640</a:t>
            </a:r>
            <a:endParaRPr sz="850">
              <a:latin typeface="Verdana"/>
              <a:cs typeface="Verdana"/>
            </a:endParaRPr>
          </a:p>
        </p:txBody>
      </p:sp>
      <p:sp>
        <p:nvSpPr>
          <p:cNvPr id="29" name="object 29"/>
          <p:cNvSpPr txBox="1"/>
          <p:nvPr/>
        </p:nvSpPr>
        <p:spPr>
          <a:xfrm>
            <a:off x="7609755" y="1907032"/>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1,913,507</a:t>
            </a:r>
            <a:endParaRPr sz="850">
              <a:latin typeface="Verdana"/>
              <a:cs typeface="Verdana"/>
            </a:endParaRPr>
          </a:p>
        </p:txBody>
      </p:sp>
      <p:sp>
        <p:nvSpPr>
          <p:cNvPr id="30" name="object 30"/>
          <p:cNvSpPr txBox="1"/>
          <p:nvPr/>
        </p:nvSpPr>
        <p:spPr>
          <a:xfrm>
            <a:off x="18793738" y="1178043"/>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2,184,459</a:t>
            </a:r>
            <a:endParaRPr sz="850">
              <a:latin typeface="Verdana"/>
              <a:cs typeface="Verdana"/>
            </a:endParaRPr>
          </a:p>
        </p:txBody>
      </p:sp>
      <p:sp>
        <p:nvSpPr>
          <p:cNvPr id="31" name="object 31"/>
          <p:cNvSpPr txBox="1"/>
          <p:nvPr/>
        </p:nvSpPr>
        <p:spPr>
          <a:xfrm>
            <a:off x="11273155" y="3198911"/>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1,541,547</a:t>
            </a:r>
            <a:endParaRPr sz="850">
              <a:latin typeface="Verdana"/>
              <a:cs typeface="Verdana"/>
            </a:endParaRPr>
          </a:p>
        </p:txBody>
      </p:sp>
      <p:sp>
        <p:nvSpPr>
          <p:cNvPr id="32" name="object 32"/>
          <p:cNvSpPr txBox="1"/>
          <p:nvPr/>
        </p:nvSpPr>
        <p:spPr>
          <a:xfrm>
            <a:off x="12684994" y="1879349"/>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1,901,532</a:t>
            </a:r>
            <a:endParaRPr sz="850">
              <a:latin typeface="Verdana"/>
              <a:cs typeface="Verdana"/>
            </a:endParaRPr>
          </a:p>
        </p:txBody>
      </p:sp>
      <p:sp>
        <p:nvSpPr>
          <p:cNvPr id="33" name="object 33"/>
          <p:cNvSpPr txBox="1"/>
          <p:nvPr/>
        </p:nvSpPr>
        <p:spPr>
          <a:xfrm>
            <a:off x="6871538" y="2516060"/>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1,784,282</a:t>
            </a:r>
            <a:endParaRPr sz="850">
              <a:latin typeface="Verdana"/>
              <a:cs typeface="Verdana"/>
            </a:endParaRPr>
          </a:p>
        </p:txBody>
      </p:sp>
      <p:sp>
        <p:nvSpPr>
          <p:cNvPr id="34" name="object 34"/>
          <p:cNvSpPr txBox="1"/>
          <p:nvPr/>
        </p:nvSpPr>
        <p:spPr>
          <a:xfrm>
            <a:off x="5865719" y="2091586"/>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1,963,992</a:t>
            </a:r>
            <a:endParaRPr sz="850">
              <a:latin typeface="Verdana"/>
              <a:cs typeface="Verdana"/>
            </a:endParaRPr>
          </a:p>
        </p:txBody>
      </p:sp>
      <p:sp>
        <p:nvSpPr>
          <p:cNvPr id="35" name="object 35"/>
          <p:cNvSpPr txBox="1"/>
          <p:nvPr/>
        </p:nvSpPr>
        <p:spPr>
          <a:xfrm>
            <a:off x="13404755" y="2534516"/>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1,757,205</a:t>
            </a:r>
            <a:endParaRPr sz="850">
              <a:latin typeface="Verdana"/>
              <a:cs typeface="Verdana"/>
            </a:endParaRPr>
          </a:p>
        </p:txBody>
      </p:sp>
      <p:sp>
        <p:nvSpPr>
          <p:cNvPr id="36" name="object 36"/>
          <p:cNvSpPr txBox="1"/>
          <p:nvPr/>
        </p:nvSpPr>
        <p:spPr>
          <a:xfrm>
            <a:off x="16348394" y="2534516"/>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1,800,499</a:t>
            </a:r>
            <a:endParaRPr sz="850">
              <a:latin typeface="Verdana"/>
              <a:cs typeface="Verdana"/>
            </a:endParaRPr>
          </a:p>
        </p:txBody>
      </p:sp>
      <p:sp>
        <p:nvSpPr>
          <p:cNvPr id="37" name="object 37"/>
          <p:cNvSpPr txBox="1"/>
          <p:nvPr/>
        </p:nvSpPr>
        <p:spPr>
          <a:xfrm>
            <a:off x="11679174" y="1833210"/>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1,951,883</a:t>
            </a:r>
            <a:endParaRPr sz="850">
              <a:latin typeface="Verdana"/>
              <a:cs typeface="Verdana"/>
            </a:endParaRPr>
          </a:p>
        </p:txBody>
      </p:sp>
      <p:sp>
        <p:nvSpPr>
          <p:cNvPr id="38" name="object 38"/>
          <p:cNvSpPr txBox="1"/>
          <p:nvPr/>
        </p:nvSpPr>
        <p:spPr>
          <a:xfrm>
            <a:off x="17068156" y="2589882"/>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1,745,910</a:t>
            </a:r>
            <a:endParaRPr sz="850">
              <a:latin typeface="Verdana"/>
              <a:cs typeface="Verdana"/>
            </a:endParaRPr>
          </a:p>
        </p:txBody>
      </p:sp>
      <p:sp>
        <p:nvSpPr>
          <p:cNvPr id="39" name="object 39"/>
          <p:cNvSpPr txBox="1"/>
          <p:nvPr/>
        </p:nvSpPr>
        <p:spPr>
          <a:xfrm>
            <a:off x="1510240" y="2709842"/>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1,681,405</a:t>
            </a:r>
            <a:endParaRPr sz="850">
              <a:latin typeface="Verdana"/>
              <a:cs typeface="Verdana"/>
            </a:endParaRPr>
          </a:p>
        </p:txBody>
      </p:sp>
      <p:sp>
        <p:nvSpPr>
          <p:cNvPr id="40" name="object 40"/>
          <p:cNvSpPr txBox="1"/>
          <p:nvPr/>
        </p:nvSpPr>
        <p:spPr>
          <a:xfrm>
            <a:off x="5413561" y="1436418"/>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2,075,380</a:t>
            </a:r>
            <a:endParaRPr sz="850">
              <a:latin typeface="Verdana"/>
              <a:cs typeface="Verdana"/>
            </a:endParaRPr>
          </a:p>
        </p:txBody>
      </p:sp>
      <p:sp>
        <p:nvSpPr>
          <p:cNvPr id="41" name="object 41"/>
          <p:cNvSpPr txBox="1"/>
          <p:nvPr/>
        </p:nvSpPr>
        <p:spPr>
          <a:xfrm>
            <a:off x="14142972" y="1445647"/>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2,037,587</a:t>
            </a:r>
            <a:endParaRPr sz="850">
              <a:latin typeface="Verdana"/>
              <a:cs typeface="Verdana"/>
            </a:endParaRPr>
          </a:p>
        </p:txBody>
      </p:sp>
      <p:sp>
        <p:nvSpPr>
          <p:cNvPr id="42" name="object 42"/>
          <p:cNvSpPr txBox="1"/>
          <p:nvPr/>
        </p:nvSpPr>
        <p:spPr>
          <a:xfrm>
            <a:off x="4666116" y="1473329"/>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2,075,586</a:t>
            </a:r>
            <a:endParaRPr sz="850">
              <a:latin typeface="Verdana"/>
              <a:cs typeface="Verdana"/>
            </a:endParaRPr>
          </a:p>
        </p:txBody>
      </p:sp>
      <p:sp>
        <p:nvSpPr>
          <p:cNvPr id="43" name="object 43"/>
          <p:cNvSpPr txBox="1"/>
          <p:nvPr/>
        </p:nvSpPr>
        <p:spPr>
          <a:xfrm>
            <a:off x="10267335" y="2811347"/>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1,686,597</a:t>
            </a:r>
            <a:endParaRPr sz="850">
              <a:latin typeface="Verdana"/>
              <a:cs typeface="Verdana"/>
            </a:endParaRPr>
          </a:p>
        </p:txBody>
      </p:sp>
      <p:sp>
        <p:nvSpPr>
          <p:cNvPr id="44" name="object 44"/>
          <p:cNvSpPr/>
          <p:nvPr/>
        </p:nvSpPr>
        <p:spPr>
          <a:xfrm>
            <a:off x="1199971" y="830862"/>
            <a:ext cx="18455640" cy="7484109"/>
          </a:xfrm>
          <a:custGeom>
            <a:avLst/>
            <a:gdLst/>
            <a:ahLst/>
            <a:cxnLst/>
            <a:rect l="l" t="t" r="r" b="b"/>
            <a:pathLst>
              <a:path w="18455640" h="7484109">
                <a:moveTo>
                  <a:pt x="0" y="7483671"/>
                </a:moveTo>
                <a:lnTo>
                  <a:pt x="18455415" y="7483671"/>
                </a:lnTo>
              </a:path>
              <a:path w="18455640" h="7484109">
                <a:moveTo>
                  <a:pt x="0" y="0"/>
                </a:moveTo>
                <a:lnTo>
                  <a:pt x="0" y="7483671"/>
                </a:lnTo>
              </a:path>
            </a:pathLst>
          </a:custGeom>
          <a:ln w="9227">
            <a:solidFill>
              <a:srgbClr val="F4F4F4"/>
            </a:solidFill>
          </a:ln>
        </p:spPr>
        <p:txBody>
          <a:bodyPr wrap="square" lIns="0" tIns="0" rIns="0" bIns="0" rtlCol="0"/>
          <a:lstStyle/>
          <a:p>
            <a:endParaRPr/>
          </a:p>
        </p:txBody>
      </p:sp>
      <p:sp>
        <p:nvSpPr>
          <p:cNvPr id="45" name="object 45"/>
          <p:cNvSpPr txBox="1"/>
          <p:nvPr/>
        </p:nvSpPr>
        <p:spPr>
          <a:xfrm>
            <a:off x="9315007" y="495192"/>
            <a:ext cx="1459865" cy="247015"/>
          </a:xfrm>
          <a:prstGeom prst="rect">
            <a:avLst/>
          </a:prstGeom>
        </p:spPr>
        <p:txBody>
          <a:bodyPr vert="horz" wrap="square" lIns="0" tIns="12700" rIns="0" bIns="0" rtlCol="0">
            <a:spAutoFit/>
          </a:bodyPr>
          <a:lstStyle/>
          <a:p>
            <a:pPr marL="12700">
              <a:lnSpc>
                <a:spcPct val="100000"/>
              </a:lnSpc>
              <a:spcBef>
                <a:spcPts val="100"/>
              </a:spcBef>
            </a:pPr>
            <a:r>
              <a:rPr sz="1450" b="1" spc="-5" dirty="0">
                <a:solidFill>
                  <a:srgbClr val="333333"/>
                </a:solidFill>
                <a:latin typeface="Arial"/>
                <a:cs typeface="Arial"/>
              </a:rPr>
              <a:t>Sales_permonth</a:t>
            </a:r>
            <a:endParaRPr sz="1450">
              <a:latin typeface="Arial"/>
              <a:cs typeface="Arial"/>
            </a:endParaRPr>
          </a:p>
        </p:txBody>
      </p:sp>
      <p:sp>
        <p:nvSpPr>
          <p:cNvPr id="46" name="object 46"/>
          <p:cNvSpPr txBox="1"/>
          <p:nvPr/>
        </p:nvSpPr>
        <p:spPr>
          <a:xfrm>
            <a:off x="979791" y="8176914"/>
            <a:ext cx="159385" cy="136525"/>
          </a:xfrm>
          <a:prstGeom prst="rect">
            <a:avLst/>
          </a:prstGeom>
        </p:spPr>
        <p:txBody>
          <a:bodyPr vert="horz" wrap="square" lIns="0" tIns="0" rIns="0" bIns="0" rtlCol="0">
            <a:spAutoFit/>
          </a:bodyPr>
          <a:lstStyle/>
          <a:p>
            <a:pPr marL="12700">
              <a:lnSpc>
                <a:spcPts val="965"/>
              </a:lnSpc>
            </a:pPr>
            <a:r>
              <a:rPr sz="850" spc="-25" dirty="0">
                <a:solidFill>
                  <a:srgbClr val="666666"/>
                </a:solidFill>
                <a:latin typeface="Verdana"/>
                <a:cs typeface="Verdana"/>
              </a:rPr>
              <a:t>0</a:t>
            </a:r>
            <a:r>
              <a:rPr sz="850" spc="-60" dirty="0">
                <a:solidFill>
                  <a:srgbClr val="666666"/>
                </a:solidFill>
                <a:latin typeface="Verdana"/>
                <a:cs typeface="Verdana"/>
              </a:rPr>
              <a:t>K</a:t>
            </a:r>
            <a:endParaRPr sz="850">
              <a:latin typeface="Verdana"/>
              <a:cs typeface="Verdana"/>
            </a:endParaRPr>
          </a:p>
        </p:txBody>
      </p:sp>
      <p:sp>
        <p:nvSpPr>
          <p:cNvPr id="47" name="object 47"/>
          <p:cNvSpPr txBox="1"/>
          <p:nvPr/>
        </p:nvSpPr>
        <p:spPr>
          <a:xfrm>
            <a:off x="1204861" y="8407607"/>
            <a:ext cx="839469" cy="136525"/>
          </a:xfrm>
          <a:prstGeom prst="rect">
            <a:avLst/>
          </a:prstGeom>
        </p:spPr>
        <p:txBody>
          <a:bodyPr vert="horz" wrap="square" lIns="0" tIns="0" rIns="0" bIns="0" rtlCol="0">
            <a:spAutoFit/>
          </a:bodyPr>
          <a:lstStyle/>
          <a:p>
            <a:pPr marL="12700">
              <a:lnSpc>
                <a:spcPts val="965"/>
              </a:lnSpc>
            </a:pPr>
            <a:r>
              <a:rPr sz="850" spc="-55" dirty="0">
                <a:solidFill>
                  <a:srgbClr val="666666"/>
                </a:solidFill>
                <a:latin typeface="Verdana"/>
                <a:cs typeface="Verdana"/>
              </a:rPr>
              <a:t>D</a:t>
            </a:r>
            <a:r>
              <a:rPr sz="850" spc="-30" dirty="0">
                <a:solidFill>
                  <a:srgbClr val="666666"/>
                </a:solidFill>
                <a:latin typeface="Verdana"/>
                <a:cs typeface="Verdana"/>
              </a:rPr>
              <a:t>ece</a:t>
            </a:r>
            <a:r>
              <a:rPr sz="850" spc="-65" dirty="0">
                <a:solidFill>
                  <a:srgbClr val="666666"/>
                </a:solidFill>
                <a:latin typeface="Verdana"/>
                <a:cs typeface="Verdana"/>
              </a:rPr>
              <a:t>m</a:t>
            </a:r>
            <a:r>
              <a:rPr sz="850" spc="-20" dirty="0">
                <a:solidFill>
                  <a:srgbClr val="666666"/>
                </a:solidFill>
                <a:latin typeface="Verdana"/>
                <a:cs typeface="Verdana"/>
              </a:rPr>
              <a:t>b</a:t>
            </a:r>
            <a:r>
              <a:rPr sz="850" spc="-30" dirty="0">
                <a:solidFill>
                  <a:srgbClr val="666666"/>
                </a:solidFill>
                <a:latin typeface="Verdana"/>
                <a:cs typeface="Verdana"/>
              </a:rPr>
              <a:t>e</a:t>
            </a:r>
            <a:r>
              <a:rPr sz="850" spc="10" dirty="0">
                <a:solidFill>
                  <a:srgbClr val="666666"/>
                </a:solidFill>
                <a:latin typeface="Verdana"/>
                <a:cs typeface="Verdana"/>
              </a:rPr>
              <a:t>r</a:t>
            </a:r>
            <a:r>
              <a:rPr sz="850" spc="-114" dirty="0">
                <a:solidFill>
                  <a:srgbClr val="666666"/>
                </a:solidFill>
                <a:latin typeface="Verdana"/>
                <a:cs typeface="Verdana"/>
              </a:rPr>
              <a:t> </a:t>
            </a:r>
            <a:r>
              <a:rPr sz="850" spc="-25" dirty="0">
                <a:solidFill>
                  <a:srgbClr val="666666"/>
                </a:solidFill>
                <a:latin typeface="Verdana"/>
                <a:cs typeface="Verdana"/>
              </a:rPr>
              <a:t>201</a:t>
            </a:r>
            <a:r>
              <a:rPr sz="850" spc="-20" dirty="0">
                <a:solidFill>
                  <a:srgbClr val="666666"/>
                </a:solidFill>
                <a:latin typeface="Verdana"/>
                <a:cs typeface="Verdana"/>
              </a:rPr>
              <a:t>9</a:t>
            </a:r>
            <a:endParaRPr sz="850">
              <a:latin typeface="Verdana"/>
              <a:cs typeface="Verdana"/>
            </a:endParaRPr>
          </a:p>
        </p:txBody>
      </p:sp>
      <p:sp>
        <p:nvSpPr>
          <p:cNvPr id="48" name="object 48"/>
          <p:cNvSpPr txBox="1"/>
          <p:nvPr/>
        </p:nvSpPr>
        <p:spPr>
          <a:xfrm>
            <a:off x="2403309" y="8407607"/>
            <a:ext cx="786765" cy="136525"/>
          </a:xfrm>
          <a:prstGeom prst="rect">
            <a:avLst/>
          </a:prstGeom>
        </p:spPr>
        <p:txBody>
          <a:bodyPr vert="horz" wrap="square" lIns="0" tIns="0" rIns="0" bIns="0" rtlCol="0">
            <a:spAutoFit/>
          </a:bodyPr>
          <a:lstStyle/>
          <a:p>
            <a:pPr marL="12700">
              <a:lnSpc>
                <a:spcPts val="965"/>
              </a:lnSpc>
            </a:pPr>
            <a:r>
              <a:rPr sz="850" spc="-15" dirty="0">
                <a:solidFill>
                  <a:srgbClr val="666666"/>
                </a:solidFill>
                <a:latin typeface="Verdana"/>
                <a:cs typeface="Verdana"/>
              </a:rPr>
              <a:t>F</a:t>
            </a:r>
            <a:r>
              <a:rPr sz="850" spc="-30" dirty="0">
                <a:solidFill>
                  <a:srgbClr val="666666"/>
                </a:solidFill>
                <a:latin typeface="Verdana"/>
                <a:cs typeface="Verdana"/>
              </a:rPr>
              <a:t>e</a:t>
            </a:r>
            <a:r>
              <a:rPr sz="850" spc="-20" dirty="0">
                <a:solidFill>
                  <a:srgbClr val="666666"/>
                </a:solidFill>
                <a:latin typeface="Verdana"/>
                <a:cs typeface="Verdana"/>
              </a:rPr>
              <a:t>b</a:t>
            </a:r>
            <a:r>
              <a:rPr sz="850" spc="5" dirty="0">
                <a:solidFill>
                  <a:srgbClr val="666666"/>
                </a:solidFill>
                <a:latin typeface="Verdana"/>
                <a:cs typeface="Verdana"/>
              </a:rPr>
              <a:t>r</a:t>
            </a:r>
            <a:r>
              <a:rPr sz="850" spc="-25" dirty="0">
                <a:solidFill>
                  <a:srgbClr val="666666"/>
                </a:solidFill>
                <a:latin typeface="Verdana"/>
                <a:cs typeface="Verdana"/>
              </a:rPr>
              <a:t>ua</a:t>
            </a:r>
            <a:r>
              <a:rPr sz="850" spc="5" dirty="0">
                <a:solidFill>
                  <a:srgbClr val="666666"/>
                </a:solidFill>
                <a:latin typeface="Verdana"/>
                <a:cs typeface="Verdana"/>
              </a:rPr>
              <a:t>r</a:t>
            </a:r>
            <a:r>
              <a:rPr sz="850" spc="-30" dirty="0">
                <a:solidFill>
                  <a:srgbClr val="666666"/>
                </a:solidFill>
                <a:latin typeface="Verdana"/>
                <a:cs typeface="Verdana"/>
              </a:rPr>
              <a:t>y</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0</a:t>
            </a:r>
            <a:endParaRPr sz="850">
              <a:latin typeface="Verdana"/>
              <a:cs typeface="Verdana"/>
            </a:endParaRPr>
          </a:p>
        </p:txBody>
      </p:sp>
      <p:sp>
        <p:nvSpPr>
          <p:cNvPr id="49" name="object 49"/>
          <p:cNvSpPr txBox="1"/>
          <p:nvPr/>
        </p:nvSpPr>
        <p:spPr>
          <a:xfrm>
            <a:off x="3943616" y="8407607"/>
            <a:ext cx="566420" cy="136525"/>
          </a:xfrm>
          <a:prstGeom prst="rect">
            <a:avLst/>
          </a:prstGeom>
        </p:spPr>
        <p:txBody>
          <a:bodyPr vert="horz" wrap="square" lIns="0" tIns="0" rIns="0" bIns="0" rtlCol="0">
            <a:spAutoFit/>
          </a:bodyPr>
          <a:lstStyle/>
          <a:p>
            <a:pPr marL="12700">
              <a:lnSpc>
                <a:spcPts val="965"/>
              </a:lnSpc>
            </a:pPr>
            <a:r>
              <a:rPr sz="850" spc="-10" dirty="0">
                <a:solidFill>
                  <a:srgbClr val="666666"/>
                </a:solidFill>
                <a:latin typeface="Verdana"/>
                <a:cs typeface="Verdana"/>
              </a:rPr>
              <a:t>A</a:t>
            </a:r>
            <a:r>
              <a:rPr sz="850" spc="-20" dirty="0">
                <a:solidFill>
                  <a:srgbClr val="666666"/>
                </a:solidFill>
                <a:latin typeface="Verdana"/>
                <a:cs typeface="Verdana"/>
              </a:rPr>
              <a:t>p</a:t>
            </a:r>
            <a:r>
              <a:rPr sz="850" spc="5" dirty="0">
                <a:solidFill>
                  <a:srgbClr val="666666"/>
                </a:solidFill>
                <a:latin typeface="Verdana"/>
                <a:cs typeface="Verdana"/>
              </a:rPr>
              <a:t>r</a:t>
            </a:r>
            <a:r>
              <a:rPr sz="850" spc="15" dirty="0">
                <a:solidFill>
                  <a:srgbClr val="666666"/>
                </a:solidFill>
                <a:latin typeface="Verdana"/>
                <a:cs typeface="Verdana"/>
              </a:rPr>
              <a:t>i</a:t>
            </a:r>
            <a:r>
              <a:rPr sz="850" spc="20" dirty="0">
                <a:solidFill>
                  <a:srgbClr val="666666"/>
                </a:solidFill>
                <a:latin typeface="Verdana"/>
                <a:cs typeface="Verdana"/>
              </a:rPr>
              <a:t>l</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0</a:t>
            </a:r>
            <a:endParaRPr sz="850">
              <a:latin typeface="Verdana"/>
              <a:cs typeface="Verdana"/>
            </a:endParaRPr>
          </a:p>
        </p:txBody>
      </p:sp>
      <p:sp>
        <p:nvSpPr>
          <p:cNvPr id="50" name="object 50"/>
          <p:cNvSpPr txBox="1"/>
          <p:nvPr/>
        </p:nvSpPr>
        <p:spPr>
          <a:xfrm>
            <a:off x="5409379" y="8407607"/>
            <a:ext cx="560070" cy="136525"/>
          </a:xfrm>
          <a:prstGeom prst="rect">
            <a:avLst/>
          </a:prstGeom>
        </p:spPr>
        <p:txBody>
          <a:bodyPr vert="horz" wrap="square" lIns="0" tIns="0" rIns="0" bIns="0" rtlCol="0">
            <a:spAutoFit/>
          </a:bodyPr>
          <a:lstStyle/>
          <a:p>
            <a:pPr marL="12700">
              <a:lnSpc>
                <a:spcPts val="965"/>
              </a:lnSpc>
            </a:pPr>
            <a:r>
              <a:rPr sz="850" spc="25" dirty="0">
                <a:solidFill>
                  <a:srgbClr val="666666"/>
                </a:solidFill>
                <a:latin typeface="Verdana"/>
                <a:cs typeface="Verdana"/>
              </a:rPr>
              <a:t>J</a:t>
            </a:r>
            <a:r>
              <a:rPr sz="850" spc="-25" dirty="0">
                <a:solidFill>
                  <a:srgbClr val="666666"/>
                </a:solidFill>
                <a:latin typeface="Verdana"/>
                <a:cs typeface="Verdana"/>
              </a:rPr>
              <a:t>u</a:t>
            </a:r>
            <a:r>
              <a:rPr sz="850" spc="-30" dirty="0">
                <a:solidFill>
                  <a:srgbClr val="666666"/>
                </a:solidFill>
                <a:latin typeface="Verdana"/>
                <a:cs typeface="Verdana"/>
              </a:rPr>
              <a:t>n</a:t>
            </a:r>
            <a:r>
              <a:rPr sz="850" spc="-25" dirty="0">
                <a:solidFill>
                  <a:srgbClr val="666666"/>
                </a:solidFill>
                <a:latin typeface="Verdana"/>
                <a:cs typeface="Verdana"/>
              </a:rPr>
              <a:t>e</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0</a:t>
            </a:r>
            <a:endParaRPr sz="850">
              <a:latin typeface="Verdana"/>
              <a:cs typeface="Verdana"/>
            </a:endParaRPr>
          </a:p>
        </p:txBody>
      </p:sp>
      <p:sp>
        <p:nvSpPr>
          <p:cNvPr id="51" name="object 51"/>
          <p:cNvSpPr txBox="1"/>
          <p:nvPr/>
        </p:nvSpPr>
        <p:spPr>
          <a:xfrm>
            <a:off x="6802908" y="8407607"/>
            <a:ext cx="688975" cy="136525"/>
          </a:xfrm>
          <a:prstGeom prst="rect">
            <a:avLst/>
          </a:prstGeom>
        </p:spPr>
        <p:txBody>
          <a:bodyPr vert="horz" wrap="square" lIns="0" tIns="0" rIns="0" bIns="0" rtlCol="0">
            <a:spAutoFit/>
          </a:bodyPr>
          <a:lstStyle/>
          <a:p>
            <a:pPr marL="12700">
              <a:lnSpc>
                <a:spcPts val="965"/>
              </a:lnSpc>
            </a:pPr>
            <a:r>
              <a:rPr sz="850" spc="-10" dirty="0">
                <a:solidFill>
                  <a:srgbClr val="666666"/>
                </a:solidFill>
                <a:latin typeface="Verdana"/>
                <a:cs typeface="Verdana"/>
              </a:rPr>
              <a:t>A</a:t>
            </a:r>
            <a:r>
              <a:rPr sz="850" spc="-25" dirty="0">
                <a:solidFill>
                  <a:srgbClr val="666666"/>
                </a:solidFill>
                <a:latin typeface="Verdana"/>
                <a:cs typeface="Verdana"/>
              </a:rPr>
              <a:t>u</a:t>
            </a:r>
            <a:r>
              <a:rPr sz="850" spc="-20" dirty="0">
                <a:solidFill>
                  <a:srgbClr val="666666"/>
                </a:solidFill>
                <a:latin typeface="Verdana"/>
                <a:cs typeface="Verdana"/>
              </a:rPr>
              <a:t>g</a:t>
            </a:r>
            <a:r>
              <a:rPr sz="850" spc="-25" dirty="0">
                <a:solidFill>
                  <a:srgbClr val="666666"/>
                </a:solidFill>
                <a:latin typeface="Verdana"/>
                <a:cs typeface="Verdana"/>
              </a:rPr>
              <a:t>u</a:t>
            </a:r>
            <a:r>
              <a:rPr sz="850" spc="-5" dirty="0">
                <a:solidFill>
                  <a:srgbClr val="666666"/>
                </a:solidFill>
                <a:latin typeface="Verdana"/>
                <a:cs typeface="Verdana"/>
              </a:rPr>
              <a:t>s</a:t>
            </a:r>
            <a:r>
              <a:rPr sz="850" spc="45" dirty="0">
                <a:solidFill>
                  <a:srgbClr val="666666"/>
                </a:solidFill>
                <a:latin typeface="Verdana"/>
                <a:cs typeface="Verdana"/>
              </a:rPr>
              <a:t>t</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0</a:t>
            </a:r>
            <a:endParaRPr sz="850">
              <a:latin typeface="Verdana"/>
              <a:cs typeface="Verdana"/>
            </a:endParaRPr>
          </a:p>
        </p:txBody>
      </p:sp>
      <p:sp>
        <p:nvSpPr>
          <p:cNvPr id="52" name="object 52"/>
          <p:cNvSpPr txBox="1"/>
          <p:nvPr/>
        </p:nvSpPr>
        <p:spPr>
          <a:xfrm>
            <a:off x="8242574" y="8407607"/>
            <a:ext cx="734695" cy="136525"/>
          </a:xfrm>
          <a:prstGeom prst="rect">
            <a:avLst/>
          </a:prstGeom>
        </p:spPr>
        <p:txBody>
          <a:bodyPr vert="horz" wrap="square" lIns="0" tIns="0" rIns="0" bIns="0" rtlCol="0">
            <a:spAutoFit/>
          </a:bodyPr>
          <a:lstStyle/>
          <a:p>
            <a:pPr marL="12700">
              <a:lnSpc>
                <a:spcPts val="965"/>
              </a:lnSpc>
            </a:pPr>
            <a:r>
              <a:rPr sz="850" spc="-45" dirty="0">
                <a:solidFill>
                  <a:srgbClr val="666666"/>
                </a:solidFill>
                <a:latin typeface="Verdana"/>
                <a:cs typeface="Verdana"/>
              </a:rPr>
              <a:t>O</a:t>
            </a:r>
            <a:r>
              <a:rPr sz="850" spc="-30" dirty="0">
                <a:solidFill>
                  <a:srgbClr val="666666"/>
                </a:solidFill>
                <a:latin typeface="Verdana"/>
                <a:cs typeface="Verdana"/>
              </a:rPr>
              <a:t>c</a:t>
            </a:r>
            <a:r>
              <a:rPr sz="850" spc="40" dirty="0">
                <a:solidFill>
                  <a:srgbClr val="666666"/>
                </a:solidFill>
                <a:latin typeface="Verdana"/>
                <a:cs typeface="Verdana"/>
              </a:rPr>
              <a:t>t</a:t>
            </a:r>
            <a:r>
              <a:rPr sz="850" spc="-20" dirty="0">
                <a:solidFill>
                  <a:srgbClr val="666666"/>
                </a:solidFill>
                <a:latin typeface="Verdana"/>
                <a:cs typeface="Verdana"/>
              </a:rPr>
              <a:t>ob</a:t>
            </a:r>
            <a:r>
              <a:rPr sz="850" spc="-30" dirty="0">
                <a:solidFill>
                  <a:srgbClr val="666666"/>
                </a:solidFill>
                <a:latin typeface="Verdana"/>
                <a:cs typeface="Verdana"/>
              </a:rPr>
              <a:t>e</a:t>
            </a:r>
            <a:r>
              <a:rPr sz="850" spc="10" dirty="0">
                <a:solidFill>
                  <a:srgbClr val="666666"/>
                </a:solidFill>
                <a:latin typeface="Verdana"/>
                <a:cs typeface="Verdana"/>
              </a:rPr>
              <a:t>r</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0</a:t>
            </a:r>
            <a:endParaRPr sz="850">
              <a:latin typeface="Verdana"/>
              <a:cs typeface="Verdana"/>
            </a:endParaRPr>
          </a:p>
        </p:txBody>
      </p:sp>
      <p:sp>
        <p:nvSpPr>
          <p:cNvPr id="53" name="object 53"/>
          <p:cNvSpPr txBox="1"/>
          <p:nvPr/>
        </p:nvSpPr>
        <p:spPr>
          <a:xfrm>
            <a:off x="9648214" y="8407607"/>
            <a:ext cx="839469" cy="136525"/>
          </a:xfrm>
          <a:prstGeom prst="rect">
            <a:avLst/>
          </a:prstGeom>
        </p:spPr>
        <p:txBody>
          <a:bodyPr vert="horz" wrap="square" lIns="0" tIns="0" rIns="0" bIns="0" rtlCol="0">
            <a:spAutoFit/>
          </a:bodyPr>
          <a:lstStyle/>
          <a:p>
            <a:pPr marL="12700">
              <a:lnSpc>
                <a:spcPts val="965"/>
              </a:lnSpc>
            </a:pPr>
            <a:r>
              <a:rPr sz="850" spc="-55" dirty="0">
                <a:solidFill>
                  <a:srgbClr val="666666"/>
                </a:solidFill>
                <a:latin typeface="Verdana"/>
                <a:cs typeface="Verdana"/>
              </a:rPr>
              <a:t>D</a:t>
            </a:r>
            <a:r>
              <a:rPr sz="850" spc="-30" dirty="0">
                <a:solidFill>
                  <a:srgbClr val="666666"/>
                </a:solidFill>
                <a:latin typeface="Verdana"/>
                <a:cs typeface="Verdana"/>
              </a:rPr>
              <a:t>ece</a:t>
            </a:r>
            <a:r>
              <a:rPr sz="850" spc="-65" dirty="0">
                <a:solidFill>
                  <a:srgbClr val="666666"/>
                </a:solidFill>
                <a:latin typeface="Verdana"/>
                <a:cs typeface="Verdana"/>
              </a:rPr>
              <a:t>m</a:t>
            </a:r>
            <a:r>
              <a:rPr sz="850" spc="-20" dirty="0">
                <a:solidFill>
                  <a:srgbClr val="666666"/>
                </a:solidFill>
                <a:latin typeface="Verdana"/>
                <a:cs typeface="Verdana"/>
              </a:rPr>
              <a:t>b</a:t>
            </a:r>
            <a:r>
              <a:rPr sz="850" spc="-30" dirty="0">
                <a:solidFill>
                  <a:srgbClr val="666666"/>
                </a:solidFill>
                <a:latin typeface="Verdana"/>
                <a:cs typeface="Verdana"/>
              </a:rPr>
              <a:t>e</a:t>
            </a:r>
            <a:r>
              <a:rPr sz="850" spc="10" dirty="0">
                <a:solidFill>
                  <a:srgbClr val="666666"/>
                </a:solidFill>
                <a:latin typeface="Verdana"/>
                <a:cs typeface="Verdana"/>
              </a:rPr>
              <a:t>r</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0</a:t>
            </a:r>
            <a:endParaRPr sz="850">
              <a:latin typeface="Verdana"/>
              <a:cs typeface="Verdana"/>
            </a:endParaRPr>
          </a:p>
        </p:txBody>
      </p:sp>
      <p:sp>
        <p:nvSpPr>
          <p:cNvPr id="54" name="object 54"/>
          <p:cNvSpPr txBox="1"/>
          <p:nvPr/>
        </p:nvSpPr>
        <p:spPr>
          <a:xfrm>
            <a:off x="11160404" y="8407607"/>
            <a:ext cx="786765" cy="136525"/>
          </a:xfrm>
          <a:prstGeom prst="rect">
            <a:avLst/>
          </a:prstGeom>
        </p:spPr>
        <p:txBody>
          <a:bodyPr vert="horz" wrap="square" lIns="0" tIns="0" rIns="0" bIns="0" rtlCol="0">
            <a:spAutoFit/>
          </a:bodyPr>
          <a:lstStyle/>
          <a:p>
            <a:pPr marL="12700">
              <a:lnSpc>
                <a:spcPts val="965"/>
              </a:lnSpc>
            </a:pPr>
            <a:r>
              <a:rPr sz="850" spc="-15" dirty="0">
                <a:solidFill>
                  <a:srgbClr val="666666"/>
                </a:solidFill>
                <a:latin typeface="Verdana"/>
                <a:cs typeface="Verdana"/>
              </a:rPr>
              <a:t>F</a:t>
            </a:r>
            <a:r>
              <a:rPr sz="850" spc="-30" dirty="0">
                <a:solidFill>
                  <a:srgbClr val="666666"/>
                </a:solidFill>
                <a:latin typeface="Verdana"/>
                <a:cs typeface="Verdana"/>
              </a:rPr>
              <a:t>e</a:t>
            </a:r>
            <a:r>
              <a:rPr sz="850" spc="-20" dirty="0">
                <a:solidFill>
                  <a:srgbClr val="666666"/>
                </a:solidFill>
                <a:latin typeface="Verdana"/>
                <a:cs typeface="Verdana"/>
              </a:rPr>
              <a:t>b</a:t>
            </a:r>
            <a:r>
              <a:rPr sz="850" spc="5" dirty="0">
                <a:solidFill>
                  <a:srgbClr val="666666"/>
                </a:solidFill>
                <a:latin typeface="Verdana"/>
                <a:cs typeface="Verdana"/>
              </a:rPr>
              <a:t>r</a:t>
            </a:r>
            <a:r>
              <a:rPr sz="850" spc="-25" dirty="0">
                <a:solidFill>
                  <a:srgbClr val="666666"/>
                </a:solidFill>
                <a:latin typeface="Verdana"/>
                <a:cs typeface="Verdana"/>
              </a:rPr>
              <a:t>ua</a:t>
            </a:r>
            <a:r>
              <a:rPr sz="850" spc="5" dirty="0">
                <a:solidFill>
                  <a:srgbClr val="666666"/>
                </a:solidFill>
                <a:latin typeface="Verdana"/>
                <a:cs typeface="Verdana"/>
              </a:rPr>
              <a:t>r</a:t>
            </a:r>
            <a:r>
              <a:rPr sz="850" spc="-30" dirty="0">
                <a:solidFill>
                  <a:srgbClr val="666666"/>
                </a:solidFill>
                <a:latin typeface="Verdana"/>
                <a:cs typeface="Verdana"/>
              </a:rPr>
              <a:t>y</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1</a:t>
            </a:r>
            <a:endParaRPr sz="850">
              <a:latin typeface="Verdana"/>
              <a:cs typeface="Verdana"/>
            </a:endParaRPr>
          </a:p>
        </p:txBody>
      </p:sp>
      <p:sp>
        <p:nvSpPr>
          <p:cNvPr id="55" name="object 55"/>
          <p:cNvSpPr txBox="1"/>
          <p:nvPr/>
        </p:nvSpPr>
        <p:spPr>
          <a:xfrm>
            <a:off x="12682255" y="8407607"/>
            <a:ext cx="566420" cy="136525"/>
          </a:xfrm>
          <a:prstGeom prst="rect">
            <a:avLst/>
          </a:prstGeom>
        </p:spPr>
        <p:txBody>
          <a:bodyPr vert="horz" wrap="square" lIns="0" tIns="0" rIns="0" bIns="0" rtlCol="0">
            <a:spAutoFit/>
          </a:bodyPr>
          <a:lstStyle/>
          <a:p>
            <a:pPr marL="12700">
              <a:lnSpc>
                <a:spcPts val="965"/>
              </a:lnSpc>
            </a:pPr>
            <a:r>
              <a:rPr sz="850" spc="-10" dirty="0">
                <a:solidFill>
                  <a:srgbClr val="666666"/>
                </a:solidFill>
                <a:latin typeface="Verdana"/>
                <a:cs typeface="Verdana"/>
              </a:rPr>
              <a:t>A</a:t>
            </a:r>
            <a:r>
              <a:rPr sz="850" spc="-20" dirty="0">
                <a:solidFill>
                  <a:srgbClr val="666666"/>
                </a:solidFill>
                <a:latin typeface="Verdana"/>
                <a:cs typeface="Verdana"/>
              </a:rPr>
              <a:t>p</a:t>
            </a:r>
            <a:r>
              <a:rPr sz="850" spc="5" dirty="0">
                <a:solidFill>
                  <a:srgbClr val="666666"/>
                </a:solidFill>
                <a:latin typeface="Verdana"/>
                <a:cs typeface="Verdana"/>
              </a:rPr>
              <a:t>r</a:t>
            </a:r>
            <a:r>
              <a:rPr sz="850" spc="15" dirty="0">
                <a:solidFill>
                  <a:srgbClr val="666666"/>
                </a:solidFill>
                <a:latin typeface="Verdana"/>
                <a:cs typeface="Verdana"/>
              </a:rPr>
              <a:t>i</a:t>
            </a:r>
            <a:r>
              <a:rPr sz="850" spc="20" dirty="0">
                <a:solidFill>
                  <a:srgbClr val="666666"/>
                </a:solidFill>
                <a:latin typeface="Verdana"/>
                <a:cs typeface="Verdana"/>
              </a:rPr>
              <a:t>l</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1</a:t>
            </a:r>
            <a:endParaRPr sz="850">
              <a:latin typeface="Verdana"/>
              <a:cs typeface="Verdana"/>
            </a:endParaRPr>
          </a:p>
        </p:txBody>
      </p:sp>
      <p:sp>
        <p:nvSpPr>
          <p:cNvPr id="56" name="object 56"/>
          <p:cNvSpPr txBox="1"/>
          <p:nvPr/>
        </p:nvSpPr>
        <p:spPr>
          <a:xfrm>
            <a:off x="14143404" y="8407607"/>
            <a:ext cx="560070" cy="136525"/>
          </a:xfrm>
          <a:prstGeom prst="rect">
            <a:avLst/>
          </a:prstGeom>
        </p:spPr>
        <p:txBody>
          <a:bodyPr vert="horz" wrap="square" lIns="0" tIns="0" rIns="0" bIns="0" rtlCol="0">
            <a:spAutoFit/>
          </a:bodyPr>
          <a:lstStyle/>
          <a:p>
            <a:pPr marL="12700">
              <a:lnSpc>
                <a:spcPts val="965"/>
              </a:lnSpc>
            </a:pPr>
            <a:r>
              <a:rPr sz="850" spc="25" dirty="0">
                <a:solidFill>
                  <a:srgbClr val="666666"/>
                </a:solidFill>
                <a:latin typeface="Verdana"/>
                <a:cs typeface="Verdana"/>
              </a:rPr>
              <a:t>J</a:t>
            </a:r>
            <a:r>
              <a:rPr sz="850" spc="-25" dirty="0">
                <a:solidFill>
                  <a:srgbClr val="666666"/>
                </a:solidFill>
                <a:latin typeface="Verdana"/>
                <a:cs typeface="Verdana"/>
              </a:rPr>
              <a:t>u</a:t>
            </a:r>
            <a:r>
              <a:rPr sz="850" spc="-30" dirty="0">
                <a:solidFill>
                  <a:srgbClr val="666666"/>
                </a:solidFill>
                <a:latin typeface="Verdana"/>
                <a:cs typeface="Verdana"/>
              </a:rPr>
              <a:t>n</a:t>
            </a:r>
            <a:r>
              <a:rPr sz="850" spc="-25" dirty="0">
                <a:solidFill>
                  <a:srgbClr val="666666"/>
                </a:solidFill>
                <a:latin typeface="Verdana"/>
                <a:cs typeface="Verdana"/>
              </a:rPr>
              <a:t>e</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1</a:t>
            </a:r>
            <a:endParaRPr sz="850">
              <a:latin typeface="Verdana"/>
              <a:cs typeface="Verdana"/>
            </a:endParaRPr>
          </a:p>
        </p:txBody>
      </p:sp>
      <p:sp>
        <p:nvSpPr>
          <p:cNvPr id="57" name="object 57"/>
          <p:cNvSpPr txBox="1"/>
          <p:nvPr/>
        </p:nvSpPr>
        <p:spPr>
          <a:xfrm>
            <a:off x="15541547" y="8407607"/>
            <a:ext cx="688975" cy="136525"/>
          </a:xfrm>
          <a:prstGeom prst="rect">
            <a:avLst/>
          </a:prstGeom>
        </p:spPr>
        <p:txBody>
          <a:bodyPr vert="horz" wrap="square" lIns="0" tIns="0" rIns="0" bIns="0" rtlCol="0">
            <a:spAutoFit/>
          </a:bodyPr>
          <a:lstStyle/>
          <a:p>
            <a:pPr marL="12700">
              <a:lnSpc>
                <a:spcPts val="965"/>
              </a:lnSpc>
            </a:pPr>
            <a:r>
              <a:rPr sz="850" spc="-10" dirty="0">
                <a:solidFill>
                  <a:srgbClr val="666666"/>
                </a:solidFill>
                <a:latin typeface="Verdana"/>
                <a:cs typeface="Verdana"/>
              </a:rPr>
              <a:t>A</a:t>
            </a:r>
            <a:r>
              <a:rPr sz="850" spc="-25" dirty="0">
                <a:solidFill>
                  <a:srgbClr val="666666"/>
                </a:solidFill>
                <a:latin typeface="Verdana"/>
                <a:cs typeface="Verdana"/>
              </a:rPr>
              <a:t>u</a:t>
            </a:r>
            <a:r>
              <a:rPr sz="850" spc="-20" dirty="0">
                <a:solidFill>
                  <a:srgbClr val="666666"/>
                </a:solidFill>
                <a:latin typeface="Verdana"/>
                <a:cs typeface="Verdana"/>
              </a:rPr>
              <a:t>g</a:t>
            </a:r>
            <a:r>
              <a:rPr sz="850" spc="-25" dirty="0">
                <a:solidFill>
                  <a:srgbClr val="666666"/>
                </a:solidFill>
                <a:latin typeface="Verdana"/>
                <a:cs typeface="Verdana"/>
              </a:rPr>
              <a:t>u</a:t>
            </a:r>
            <a:r>
              <a:rPr sz="850" spc="-5" dirty="0">
                <a:solidFill>
                  <a:srgbClr val="666666"/>
                </a:solidFill>
                <a:latin typeface="Verdana"/>
                <a:cs typeface="Verdana"/>
              </a:rPr>
              <a:t>s</a:t>
            </a:r>
            <a:r>
              <a:rPr sz="850" spc="45" dirty="0">
                <a:solidFill>
                  <a:srgbClr val="666666"/>
                </a:solidFill>
                <a:latin typeface="Verdana"/>
                <a:cs typeface="Verdana"/>
              </a:rPr>
              <a:t>t</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1</a:t>
            </a:r>
            <a:endParaRPr sz="850">
              <a:latin typeface="Verdana"/>
              <a:cs typeface="Verdana"/>
            </a:endParaRPr>
          </a:p>
        </p:txBody>
      </p:sp>
      <p:sp>
        <p:nvSpPr>
          <p:cNvPr id="58" name="object 58"/>
          <p:cNvSpPr txBox="1"/>
          <p:nvPr/>
        </p:nvSpPr>
        <p:spPr>
          <a:xfrm>
            <a:off x="16976599" y="8407607"/>
            <a:ext cx="734695" cy="136525"/>
          </a:xfrm>
          <a:prstGeom prst="rect">
            <a:avLst/>
          </a:prstGeom>
        </p:spPr>
        <p:txBody>
          <a:bodyPr vert="horz" wrap="square" lIns="0" tIns="0" rIns="0" bIns="0" rtlCol="0">
            <a:spAutoFit/>
          </a:bodyPr>
          <a:lstStyle/>
          <a:p>
            <a:pPr marL="12700">
              <a:lnSpc>
                <a:spcPts val="965"/>
              </a:lnSpc>
            </a:pPr>
            <a:r>
              <a:rPr sz="850" spc="-45" dirty="0">
                <a:solidFill>
                  <a:srgbClr val="666666"/>
                </a:solidFill>
                <a:latin typeface="Verdana"/>
                <a:cs typeface="Verdana"/>
              </a:rPr>
              <a:t>O</a:t>
            </a:r>
            <a:r>
              <a:rPr sz="850" spc="-30" dirty="0">
                <a:solidFill>
                  <a:srgbClr val="666666"/>
                </a:solidFill>
                <a:latin typeface="Verdana"/>
                <a:cs typeface="Verdana"/>
              </a:rPr>
              <a:t>c</a:t>
            </a:r>
            <a:r>
              <a:rPr sz="850" spc="40" dirty="0">
                <a:solidFill>
                  <a:srgbClr val="666666"/>
                </a:solidFill>
                <a:latin typeface="Verdana"/>
                <a:cs typeface="Verdana"/>
              </a:rPr>
              <a:t>t</a:t>
            </a:r>
            <a:r>
              <a:rPr sz="850" spc="-20" dirty="0">
                <a:solidFill>
                  <a:srgbClr val="666666"/>
                </a:solidFill>
                <a:latin typeface="Verdana"/>
                <a:cs typeface="Verdana"/>
              </a:rPr>
              <a:t>ob</a:t>
            </a:r>
            <a:r>
              <a:rPr sz="850" spc="-30" dirty="0">
                <a:solidFill>
                  <a:srgbClr val="666666"/>
                </a:solidFill>
                <a:latin typeface="Verdana"/>
                <a:cs typeface="Verdana"/>
              </a:rPr>
              <a:t>e</a:t>
            </a:r>
            <a:r>
              <a:rPr sz="850" spc="10" dirty="0">
                <a:solidFill>
                  <a:srgbClr val="666666"/>
                </a:solidFill>
                <a:latin typeface="Verdana"/>
                <a:cs typeface="Verdana"/>
              </a:rPr>
              <a:t>r</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1</a:t>
            </a:r>
            <a:endParaRPr sz="850">
              <a:latin typeface="Verdana"/>
              <a:cs typeface="Verdana"/>
            </a:endParaRPr>
          </a:p>
        </p:txBody>
      </p:sp>
      <p:sp>
        <p:nvSpPr>
          <p:cNvPr id="59" name="object 59"/>
          <p:cNvSpPr txBox="1"/>
          <p:nvPr/>
        </p:nvSpPr>
        <p:spPr>
          <a:xfrm>
            <a:off x="18386852" y="8407607"/>
            <a:ext cx="839469" cy="136525"/>
          </a:xfrm>
          <a:prstGeom prst="rect">
            <a:avLst/>
          </a:prstGeom>
        </p:spPr>
        <p:txBody>
          <a:bodyPr vert="horz" wrap="square" lIns="0" tIns="0" rIns="0" bIns="0" rtlCol="0">
            <a:spAutoFit/>
          </a:bodyPr>
          <a:lstStyle/>
          <a:p>
            <a:pPr marL="12700">
              <a:lnSpc>
                <a:spcPts val="965"/>
              </a:lnSpc>
            </a:pPr>
            <a:r>
              <a:rPr sz="850" spc="-55" dirty="0">
                <a:solidFill>
                  <a:srgbClr val="666666"/>
                </a:solidFill>
                <a:latin typeface="Verdana"/>
                <a:cs typeface="Verdana"/>
              </a:rPr>
              <a:t>D</a:t>
            </a:r>
            <a:r>
              <a:rPr sz="850" spc="-30" dirty="0">
                <a:solidFill>
                  <a:srgbClr val="666666"/>
                </a:solidFill>
                <a:latin typeface="Verdana"/>
                <a:cs typeface="Verdana"/>
              </a:rPr>
              <a:t>ece</a:t>
            </a:r>
            <a:r>
              <a:rPr sz="850" spc="-65" dirty="0">
                <a:solidFill>
                  <a:srgbClr val="666666"/>
                </a:solidFill>
                <a:latin typeface="Verdana"/>
                <a:cs typeface="Verdana"/>
              </a:rPr>
              <a:t>m</a:t>
            </a:r>
            <a:r>
              <a:rPr sz="850" spc="-20" dirty="0">
                <a:solidFill>
                  <a:srgbClr val="666666"/>
                </a:solidFill>
                <a:latin typeface="Verdana"/>
                <a:cs typeface="Verdana"/>
              </a:rPr>
              <a:t>b</a:t>
            </a:r>
            <a:r>
              <a:rPr sz="850" spc="-30" dirty="0">
                <a:solidFill>
                  <a:srgbClr val="666666"/>
                </a:solidFill>
                <a:latin typeface="Verdana"/>
                <a:cs typeface="Verdana"/>
              </a:rPr>
              <a:t>e</a:t>
            </a:r>
            <a:r>
              <a:rPr sz="850" spc="10" dirty="0">
                <a:solidFill>
                  <a:srgbClr val="666666"/>
                </a:solidFill>
                <a:latin typeface="Verdana"/>
                <a:cs typeface="Verdana"/>
              </a:rPr>
              <a:t>r</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1</a:t>
            </a:r>
            <a:endParaRPr sz="850">
              <a:latin typeface="Verdana"/>
              <a:cs typeface="Verdana"/>
            </a:endParaRPr>
          </a:p>
        </p:txBody>
      </p:sp>
      <p:sp>
        <p:nvSpPr>
          <p:cNvPr id="60" name="object 60"/>
          <p:cNvSpPr txBox="1"/>
          <p:nvPr/>
        </p:nvSpPr>
        <p:spPr>
          <a:xfrm>
            <a:off x="10040535" y="8637673"/>
            <a:ext cx="774700" cy="136525"/>
          </a:xfrm>
          <a:prstGeom prst="rect">
            <a:avLst/>
          </a:prstGeom>
        </p:spPr>
        <p:txBody>
          <a:bodyPr vert="horz" wrap="square" lIns="0" tIns="0" rIns="0" bIns="0" rtlCol="0">
            <a:spAutoFit/>
          </a:bodyPr>
          <a:lstStyle/>
          <a:p>
            <a:pPr marL="12700">
              <a:lnSpc>
                <a:spcPts val="969"/>
              </a:lnSpc>
            </a:pPr>
            <a:r>
              <a:rPr sz="850" spc="55" dirty="0">
                <a:solidFill>
                  <a:srgbClr val="333333"/>
                </a:solidFill>
                <a:latin typeface="Lucida Sans Unicode"/>
                <a:cs typeface="Lucida Sans Unicode"/>
              </a:rPr>
              <a:t>M</a:t>
            </a:r>
            <a:r>
              <a:rPr sz="850" spc="-25" dirty="0">
                <a:solidFill>
                  <a:srgbClr val="333333"/>
                </a:solidFill>
                <a:latin typeface="Lucida Sans Unicode"/>
                <a:cs typeface="Lucida Sans Unicode"/>
              </a:rPr>
              <a:t>o</a:t>
            </a:r>
            <a:r>
              <a:rPr sz="850" spc="-20" dirty="0">
                <a:solidFill>
                  <a:srgbClr val="333333"/>
                </a:solidFill>
                <a:latin typeface="Lucida Sans Unicode"/>
                <a:cs typeface="Lucida Sans Unicode"/>
              </a:rPr>
              <a:t>n</a:t>
            </a:r>
            <a:r>
              <a:rPr sz="850" spc="55" dirty="0">
                <a:solidFill>
                  <a:srgbClr val="333333"/>
                </a:solidFill>
                <a:latin typeface="Lucida Sans Unicode"/>
                <a:cs typeface="Lucida Sans Unicode"/>
              </a:rPr>
              <a:t>t</a:t>
            </a:r>
            <a:r>
              <a:rPr sz="850" spc="-15" dirty="0">
                <a:solidFill>
                  <a:srgbClr val="333333"/>
                </a:solidFill>
                <a:latin typeface="Lucida Sans Unicode"/>
                <a:cs typeface="Lucida Sans Unicode"/>
              </a:rPr>
              <a:t>h</a:t>
            </a:r>
            <a:r>
              <a:rPr sz="850" spc="-85" dirty="0">
                <a:solidFill>
                  <a:srgbClr val="333333"/>
                </a:solidFill>
                <a:latin typeface="Lucida Sans Unicode"/>
                <a:cs typeface="Lucida Sans Unicode"/>
              </a:rPr>
              <a:t> </a:t>
            </a:r>
            <a:r>
              <a:rPr sz="850" spc="-25" dirty="0">
                <a:solidFill>
                  <a:srgbClr val="333333"/>
                </a:solidFill>
                <a:latin typeface="Lucida Sans Unicode"/>
                <a:cs typeface="Lucida Sans Unicode"/>
              </a:rPr>
              <a:t>o</a:t>
            </a:r>
            <a:r>
              <a:rPr sz="850" spc="30" dirty="0">
                <a:solidFill>
                  <a:srgbClr val="333333"/>
                </a:solidFill>
                <a:latin typeface="Lucida Sans Unicode"/>
                <a:cs typeface="Lucida Sans Unicode"/>
              </a:rPr>
              <a:t>f</a:t>
            </a:r>
            <a:r>
              <a:rPr sz="850" spc="-85" dirty="0">
                <a:solidFill>
                  <a:srgbClr val="333333"/>
                </a:solidFill>
                <a:latin typeface="Lucida Sans Unicode"/>
                <a:cs typeface="Lucida Sans Unicode"/>
              </a:rPr>
              <a:t> </a:t>
            </a:r>
            <a:r>
              <a:rPr sz="850" spc="-35" dirty="0">
                <a:solidFill>
                  <a:srgbClr val="333333"/>
                </a:solidFill>
                <a:latin typeface="Lucida Sans Unicode"/>
                <a:cs typeface="Lucida Sans Unicode"/>
              </a:rPr>
              <a:t>D</a:t>
            </a:r>
            <a:r>
              <a:rPr sz="850" spc="20" dirty="0">
                <a:solidFill>
                  <a:srgbClr val="333333"/>
                </a:solidFill>
                <a:latin typeface="Lucida Sans Unicode"/>
                <a:cs typeface="Lucida Sans Unicode"/>
              </a:rPr>
              <a:t>a</a:t>
            </a:r>
            <a:r>
              <a:rPr sz="850" spc="55" dirty="0">
                <a:solidFill>
                  <a:srgbClr val="333333"/>
                </a:solidFill>
                <a:latin typeface="Lucida Sans Unicode"/>
                <a:cs typeface="Lucida Sans Unicode"/>
              </a:rPr>
              <a:t>t</a:t>
            </a:r>
            <a:r>
              <a:rPr sz="850" spc="10" dirty="0">
                <a:solidFill>
                  <a:srgbClr val="333333"/>
                </a:solidFill>
                <a:latin typeface="Lucida Sans Unicode"/>
                <a:cs typeface="Lucida Sans Unicode"/>
              </a:rPr>
              <a:t>e</a:t>
            </a:r>
            <a:endParaRPr sz="850">
              <a:latin typeface="Lucida Sans Unicode"/>
              <a:cs typeface="Lucida Sans Unicod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34071" y="434071"/>
            <a:ext cx="19221450" cy="8406765"/>
            <a:chOff x="434071" y="434071"/>
            <a:chExt cx="19221450" cy="8406765"/>
          </a:xfrm>
        </p:grpSpPr>
        <p:sp>
          <p:nvSpPr>
            <p:cNvPr id="3" name="object 3"/>
            <p:cNvSpPr/>
            <p:nvPr/>
          </p:nvSpPr>
          <p:spPr>
            <a:xfrm>
              <a:off x="1236881" y="8323761"/>
              <a:ext cx="17560925" cy="37465"/>
            </a:xfrm>
            <a:custGeom>
              <a:avLst/>
              <a:gdLst/>
              <a:ahLst/>
              <a:cxnLst/>
              <a:rect l="l" t="t" r="r" b="b"/>
              <a:pathLst>
                <a:path w="17560925" h="37465">
                  <a:moveTo>
                    <a:pt x="0" y="0"/>
                  </a:moveTo>
                  <a:lnTo>
                    <a:pt x="0" y="36910"/>
                  </a:lnTo>
                </a:path>
                <a:path w="17560925" h="37465">
                  <a:moveTo>
                    <a:pt x="1494888" y="0"/>
                  </a:moveTo>
                  <a:lnTo>
                    <a:pt x="1494888" y="36910"/>
                  </a:lnTo>
                </a:path>
                <a:path w="17560925" h="37465">
                  <a:moveTo>
                    <a:pt x="2934411" y="0"/>
                  </a:moveTo>
                  <a:lnTo>
                    <a:pt x="2934411" y="36910"/>
                  </a:lnTo>
                </a:path>
                <a:path w="17560925" h="37465">
                  <a:moveTo>
                    <a:pt x="4401616" y="0"/>
                  </a:moveTo>
                  <a:lnTo>
                    <a:pt x="4401616" y="36910"/>
                  </a:lnTo>
                </a:path>
                <a:path w="17560925" h="37465">
                  <a:moveTo>
                    <a:pt x="5859594" y="0"/>
                  </a:moveTo>
                  <a:lnTo>
                    <a:pt x="5859594" y="36910"/>
                  </a:lnTo>
                </a:path>
                <a:path w="17560925" h="37465">
                  <a:moveTo>
                    <a:pt x="7326800" y="0"/>
                  </a:moveTo>
                  <a:lnTo>
                    <a:pt x="7326800" y="36910"/>
                  </a:lnTo>
                </a:path>
                <a:path w="17560925" h="37465">
                  <a:moveTo>
                    <a:pt x="8794005" y="0"/>
                  </a:moveTo>
                  <a:lnTo>
                    <a:pt x="8794005" y="36910"/>
                  </a:lnTo>
                </a:path>
                <a:path w="17560925" h="37465">
                  <a:moveTo>
                    <a:pt x="10279666" y="0"/>
                  </a:moveTo>
                  <a:lnTo>
                    <a:pt x="10279666" y="36910"/>
                  </a:lnTo>
                </a:path>
                <a:path w="17560925" h="37465">
                  <a:moveTo>
                    <a:pt x="11700733" y="0"/>
                  </a:moveTo>
                  <a:lnTo>
                    <a:pt x="11700733" y="36910"/>
                  </a:lnTo>
                </a:path>
                <a:path w="17560925" h="37465">
                  <a:moveTo>
                    <a:pt x="13167939" y="0"/>
                  </a:moveTo>
                  <a:lnTo>
                    <a:pt x="13167939" y="36910"/>
                  </a:lnTo>
                </a:path>
                <a:path w="17560925" h="37465">
                  <a:moveTo>
                    <a:pt x="14625916" y="0"/>
                  </a:moveTo>
                  <a:lnTo>
                    <a:pt x="14625916" y="36910"/>
                  </a:lnTo>
                </a:path>
                <a:path w="17560925" h="37465">
                  <a:moveTo>
                    <a:pt x="16093122" y="0"/>
                  </a:moveTo>
                  <a:lnTo>
                    <a:pt x="16093122" y="36910"/>
                  </a:lnTo>
                </a:path>
                <a:path w="17560925" h="37465">
                  <a:moveTo>
                    <a:pt x="17560328" y="0"/>
                  </a:moveTo>
                  <a:lnTo>
                    <a:pt x="17560328" y="36910"/>
                  </a:lnTo>
                </a:path>
              </a:pathLst>
            </a:custGeom>
            <a:ln w="9227">
              <a:solidFill>
                <a:srgbClr val="F4F4F4"/>
              </a:solidFill>
            </a:ln>
          </p:spPr>
          <p:txBody>
            <a:bodyPr wrap="square" lIns="0" tIns="0" rIns="0" bIns="0" rtlCol="0"/>
            <a:lstStyle/>
            <a:p>
              <a:endParaRPr/>
            </a:p>
          </p:txBody>
        </p:sp>
        <p:sp>
          <p:nvSpPr>
            <p:cNvPr id="4" name="object 4"/>
            <p:cNvSpPr/>
            <p:nvPr/>
          </p:nvSpPr>
          <p:spPr>
            <a:xfrm>
              <a:off x="1979712" y="8328375"/>
              <a:ext cx="17569815" cy="0"/>
            </a:xfrm>
            <a:custGeom>
              <a:avLst/>
              <a:gdLst/>
              <a:ahLst/>
              <a:cxnLst/>
              <a:rect l="l" t="t" r="r" b="b"/>
              <a:pathLst>
                <a:path w="17569815">
                  <a:moveTo>
                    <a:pt x="0" y="0"/>
                  </a:moveTo>
                  <a:lnTo>
                    <a:pt x="9227" y="0"/>
                  </a:lnTo>
                </a:path>
                <a:path w="17569815">
                  <a:moveTo>
                    <a:pt x="1439522" y="0"/>
                  </a:moveTo>
                  <a:lnTo>
                    <a:pt x="1448750" y="0"/>
                  </a:lnTo>
                </a:path>
                <a:path w="17569815">
                  <a:moveTo>
                    <a:pt x="2906727" y="0"/>
                  </a:moveTo>
                  <a:lnTo>
                    <a:pt x="2915955" y="0"/>
                  </a:lnTo>
                </a:path>
                <a:path w="17569815">
                  <a:moveTo>
                    <a:pt x="4373933" y="0"/>
                  </a:moveTo>
                  <a:lnTo>
                    <a:pt x="4383161" y="0"/>
                  </a:lnTo>
                </a:path>
                <a:path w="17569815">
                  <a:moveTo>
                    <a:pt x="5859594" y="0"/>
                  </a:moveTo>
                  <a:lnTo>
                    <a:pt x="5868822" y="0"/>
                  </a:lnTo>
                </a:path>
                <a:path w="17569815">
                  <a:moveTo>
                    <a:pt x="7326800" y="0"/>
                  </a:moveTo>
                  <a:lnTo>
                    <a:pt x="7336027" y="0"/>
                  </a:lnTo>
                </a:path>
                <a:path w="17569815">
                  <a:moveTo>
                    <a:pt x="8794005" y="0"/>
                  </a:moveTo>
                  <a:lnTo>
                    <a:pt x="8803233" y="0"/>
                  </a:lnTo>
                </a:path>
                <a:path w="17569815">
                  <a:moveTo>
                    <a:pt x="10205844" y="0"/>
                  </a:moveTo>
                  <a:lnTo>
                    <a:pt x="10215072" y="0"/>
                  </a:lnTo>
                </a:path>
                <a:path w="17569815">
                  <a:moveTo>
                    <a:pt x="11673050" y="0"/>
                  </a:moveTo>
                  <a:lnTo>
                    <a:pt x="11682278" y="0"/>
                  </a:lnTo>
                </a:path>
                <a:path w="17569815">
                  <a:moveTo>
                    <a:pt x="13140255" y="0"/>
                  </a:moveTo>
                  <a:lnTo>
                    <a:pt x="13149483" y="0"/>
                  </a:lnTo>
                </a:path>
                <a:path w="17569815">
                  <a:moveTo>
                    <a:pt x="14625916" y="0"/>
                  </a:moveTo>
                  <a:lnTo>
                    <a:pt x="14635144" y="0"/>
                  </a:lnTo>
                </a:path>
                <a:path w="17569815">
                  <a:moveTo>
                    <a:pt x="16093122" y="0"/>
                  </a:moveTo>
                  <a:lnTo>
                    <a:pt x="16102350" y="0"/>
                  </a:lnTo>
                </a:path>
                <a:path w="17569815">
                  <a:moveTo>
                    <a:pt x="17560328" y="0"/>
                  </a:moveTo>
                  <a:lnTo>
                    <a:pt x="17569555" y="0"/>
                  </a:lnTo>
                </a:path>
              </a:pathLst>
            </a:custGeom>
            <a:ln w="9227">
              <a:solidFill>
                <a:srgbClr val="F4F4F4"/>
              </a:solidFill>
            </a:ln>
          </p:spPr>
          <p:txBody>
            <a:bodyPr wrap="square" lIns="0" tIns="0" rIns="0" bIns="0" rtlCol="0"/>
            <a:lstStyle/>
            <a:p>
              <a:endParaRPr/>
            </a:p>
          </p:txBody>
        </p:sp>
        <p:sp>
          <p:nvSpPr>
            <p:cNvPr id="5" name="object 5"/>
            <p:cNvSpPr/>
            <p:nvPr/>
          </p:nvSpPr>
          <p:spPr>
            <a:xfrm>
              <a:off x="1089238" y="1107694"/>
              <a:ext cx="46355" cy="7207250"/>
            </a:xfrm>
            <a:custGeom>
              <a:avLst/>
              <a:gdLst/>
              <a:ahLst/>
              <a:cxnLst/>
              <a:rect l="l" t="t" r="r" b="b"/>
              <a:pathLst>
                <a:path w="46355" h="7207250">
                  <a:moveTo>
                    <a:pt x="0" y="7206839"/>
                  </a:moveTo>
                  <a:lnTo>
                    <a:pt x="46138" y="7206839"/>
                  </a:lnTo>
                </a:path>
                <a:path w="46355" h="7207250">
                  <a:moveTo>
                    <a:pt x="0" y="6690088"/>
                  </a:moveTo>
                  <a:lnTo>
                    <a:pt x="46138" y="6690088"/>
                  </a:lnTo>
                </a:path>
                <a:path w="46355" h="7207250">
                  <a:moveTo>
                    <a:pt x="0" y="6173336"/>
                  </a:moveTo>
                  <a:lnTo>
                    <a:pt x="46138" y="6173336"/>
                  </a:lnTo>
                </a:path>
                <a:path w="46355" h="7207250">
                  <a:moveTo>
                    <a:pt x="0" y="5665812"/>
                  </a:moveTo>
                  <a:lnTo>
                    <a:pt x="46138" y="5665812"/>
                  </a:lnTo>
                </a:path>
                <a:path w="46355" h="7207250">
                  <a:moveTo>
                    <a:pt x="0" y="5149060"/>
                  </a:moveTo>
                  <a:lnTo>
                    <a:pt x="46138" y="5149060"/>
                  </a:lnTo>
                </a:path>
                <a:path w="46355" h="7207250">
                  <a:moveTo>
                    <a:pt x="0" y="4632309"/>
                  </a:moveTo>
                  <a:lnTo>
                    <a:pt x="46138" y="4632309"/>
                  </a:lnTo>
                </a:path>
                <a:path w="46355" h="7207250">
                  <a:moveTo>
                    <a:pt x="0" y="4115557"/>
                  </a:moveTo>
                  <a:lnTo>
                    <a:pt x="46138" y="4115557"/>
                  </a:lnTo>
                </a:path>
                <a:path w="46355" h="7207250">
                  <a:moveTo>
                    <a:pt x="0" y="3608033"/>
                  </a:moveTo>
                  <a:lnTo>
                    <a:pt x="46138" y="3608033"/>
                  </a:lnTo>
                </a:path>
                <a:path w="46355" h="7207250">
                  <a:moveTo>
                    <a:pt x="0" y="3091282"/>
                  </a:moveTo>
                  <a:lnTo>
                    <a:pt x="46138" y="3091282"/>
                  </a:lnTo>
                </a:path>
                <a:path w="46355" h="7207250">
                  <a:moveTo>
                    <a:pt x="0" y="2574530"/>
                  </a:moveTo>
                  <a:lnTo>
                    <a:pt x="46138" y="2574530"/>
                  </a:lnTo>
                </a:path>
                <a:path w="46355" h="7207250">
                  <a:moveTo>
                    <a:pt x="0" y="2057778"/>
                  </a:moveTo>
                  <a:lnTo>
                    <a:pt x="46138" y="2057778"/>
                  </a:lnTo>
                </a:path>
                <a:path w="46355" h="7207250">
                  <a:moveTo>
                    <a:pt x="0" y="1550254"/>
                  </a:moveTo>
                  <a:lnTo>
                    <a:pt x="46138" y="1550254"/>
                  </a:lnTo>
                </a:path>
                <a:path w="46355" h="7207250">
                  <a:moveTo>
                    <a:pt x="0" y="1033503"/>
                  </a:moveTo>
                  <a:lnTo>
                    <a:pt x="46138" y="1033503"/>
                  </a:lnTo>
                </a:path>
                <a:path w="46355" h="7207250">
                  <a:moveTo>
                    <a:pt x="0" y="516751"/>
                  </a:moveTo>
                  <a:lnTo>
                    <a:pt x="46138" y="516751"/>
                  </a:lnTo>
                </a:path>
                <a:path w="46355" h="7207250">
                  <a:moveTo>
                    <a:pt x="0" y="0"/>
                  </a:moveTo>
                  <a:lnTo>
                    <a:pt x="46138" y="0"/>
                  </a:lnTo>
                </a:path>
              </a:pathLst>
            </a:custGeom>
            <a:ln w="9227">
              <a:solidFill>
                <a:srgbClr val="F4F4F4"/>
              </a:solidFill>
            </a:ln>
          </p:spPr>
          <p:txBody>
            <a:bodyPr wrap="square" lIns="0" tIns="0" rIns="0" bIns="0" rtlCol="0"/>
            <a:lstStyle/>
            <a:p>
              <a:endParaRPr/>
            </a:p>
          </p:txBody>
        </p:sp>
      </p:grpSp>
      <p:sp>
        <p:nvSpPr>
          <p:cNvPr id="6" name="object 6"/>
          <p:cNvSpPr txBox="1"/>
          <p:nvPr/>
        </p:nvSpPr>
        <p:spPr>
          <a:xfrm>
            <a:off x="782549" y="7720488"/>
            <a:ext cx="292100" cy="158750"/>
          </a:xfrm>
          <a:prstGeom prst="rect">
            <a:avLst/>
          </a:prstGeom>
        </p:spPr>
        <p:txBody>
          <a:bodyPr vert="horz" wrap="square" lIns="0" tIns="15240" rIns="0" bIns="0" rtlCol="0">
            <a:spAutoFit/>
          </a:bodyPr>
          <a:lstStyle/>
          <a:p>
            <a:pPr marL="12700">
              <a:lnSpc>
                <a:spcPct val="100000"/>
              </a:lnSpc>
              <a:spcBef>
                <a:spcPts val="120"/>
              </a:spcBef>
            </a:pPr>
            <a:r>
              <a:rPr sz="850" spc="-25" dirty="0">
                <a:solidFill>
                  <a:srgbClr val="666666"/>
                </a:solidFill>
                <a:latin typeface="Verdana"/>
                <a:cs typeface="Verdana"/>
              </a:rPr>
              <a:t>200</a:t>
            </a:r>
            <a:r>
              <a:rPr sz="850" spc="-60" dirty="0">
                <a:solidFill>
                  <a:srgbClr val="666666"/>
                </a:solidFill>
                <a:latin typeface="Verdana"/>
                <a:cs typeface="Verdana"/>
              </a:rPr>
              <a:t>K</a:t>
            </a:r>
            <a:endParaRPr sz="850">
              <a:latin typeface="Verdana"/>
              <a:cs typeface="Verdana"/>
            </a:endParaRPr>
          </a:p>
        </p:txBody>
      </p:sp>
      <p:sp>
        <p:nvSpPr>
          <p:cNvPr id="7" name="object 7"/>
          <p:cNvSpPr txBox="1"/>
          <p:nvPr/>
        </p:nvSpPr>
        <p:spPr>
          <a:xfrm>
            <a:off x="782549" y="7203736"/>
            <a:ext cx="292100" cy="158750"/>
          </a:xfrm>
          <a:prstGeom prst="rect">
            <a:avLst/>
          </a:prstGeom>
        </p:spPr>
        <p:txBody>
          <a:bodyPr vert="horz" wrap="square" lIns="0" tIns="15240" rIns="0" bIns="0" rtlCol="0">
            <a:spAutoFit/>
          </a:bodyPr>
          <a:lstStyle/>
          <a:p>
            <a:pPr marL="12700">
              <a:lnSpc>
                <a:spcPct val="100000"/>
              </a:lnSpc>
              <a:spcBef>
                <a:spcPts val="120"/>
              </a:spcBef>
            </a:pPr>
            <a:r>
              <a:rPr sz="850" spc="-25" dirty="0">
                <a:solidFill>
                  <a:srgbClr val="666666"/>
                </a:solidFill>
                <a:latin typeface="Verdana"/>
                <a:cs typeface="Verdana"/>
              </a:rPr>
              <a:t>400</a:t>
            </a:r>
            <a:r>
              <a:rPr sz="850" spc="-60" dirty="0">
                <a:solidFill>
                  <a:srgbClr val="666666"/>
                </a:solidFill>
                <a:latin typeface="Verdana"/>
                <a:cs typeface="Verdana"/>
              </a:rPr>
              <a:t>K</a:t>
            </a:r>
            <a:endParaRPr sz="850">
              <a:latin typeface="Verdana"/>
              <a:cs typeface="Verdana"/>
            </a:endParaRPr>
          </a:p>
        </p:txBody>
      </p:sp>
      <p:sp>
        <p:nvSpPr>
          <p:cNvPr id="8" name="object 8"/>
          <p:cNvSpPr txBox="1"/>
          <p:nvPr/>
        </p:nvSpPr>
        <p:spPr>
          <a:xfrm>
            <a:off x="782549" y="6696212"/>
            <a:ext cx="292100" cy="158750"/>
          </a:xfrm>
          <a:prstGeom prst="rect">
            <a:avLst/>
          </a:prstGeom>
        </p:spPr>
        <p:txBody>
          <a:bodyPr vert="horz" wrap="square" lIns="0" tIns="15240" rIns="0" bIns="0" rtlCol="0">
            <a:spAutoFit/>
          </a:bodyPr>
          <a:lstStyle/>
          <a:p>
            <a:pPr marL="12700">
              <a:lnSpc>
                <a:spcPct val="100000"/>
              </a:lnSpc>
              <a:spcBef>
                <a:spcPts val="120"/>
              </a:spcBef>
            </a:pPr>
            <a:r>
              <a:rPr sz="850" spc="-25" dirty="0">
                <a:solidFill>
                  <a:srgbClr val="666666"/>
                </a:solidFill>
                <a:latin typeface="Verdana"/>
                <a:cs typeface="Verdana"/>
              </a:rPr>
              <a:t>600</a:t>
            </a:r>
            <a:r>
              <a:rPr sz="850" spc="-60" dirty="0">
                <a:solidFill>
                  <a:srgbClr val="666666"/>
                </a:solidFill>
                <a:latin typeface="Verdana"/>
                <a:cs typeface="Verdana"/>
              </a:rPr>
              <a:t>K</a:t>
            </a:r>
            <a:endParaRPr sz="850">
              <a:latin typeface="Verdana"/>
              <a:cs typeface="Verdana"/>
            </a:endParaRPr>
          </a:p>
        </p:txBody>
      </p:sp>
      <p:sp>
        <p:nvSpPr>
          <p:cNvPr id="9" name="object 9"/>
          <p:cNvSpPr txBox="1"/>
          <p:nvPr/>
        </p:nvSpPr>
        <p:spPr>
          <a:xfrm>
            <a:off x="782549" y="6179461"/>
            <a:ext cx="292100" cy="158750"/>
          </a:xfrm>
          <a:prstGeom prst="rect">
            <a:avLst/>
          </a:prstGeom>
        </p:spPr>
        <p:txBody>
          <a:bodyPr vert="horz" wrap="square" lIns="0" tIns="15240" rIns="0" bIns="0" rtlCol="0">
            <a:spAutoFit/>
          </a:bodyPr>
          <a:lstStyle/>
          <a:p>
            <a:pPr marL="12700">
              <a:lnSpc>
                <a:spcPct val="100000"/>
              </a:lnSpc>
              <a:spcBef>
                <a:spcPts val="120"/>
              </a:spcBef>
            </a:pPr>
            <a:r>
              <a:rPr sz="850" spc="-25" dirty="0">
                <a:solidFill>
                  <a:srgbClr val="666666"/>
                </a:solidFill>
                <a:latin typeface="Verdana"/>
                <a:cs typeface="Verdana"/>
              </a:rPr>
              <a:t>800</a:t>
            </a:r>
            <a:r>
              <a:rPr sz="850" spc="-60" dirty="0">
                <a:solidFill>
                  <a:srgbClr val="666666"/>
                </a:solidFill>
                <a:latin typeface="Verdana"/>
                <a:cs typeface="Verdana"/>
              </a:rPr>
              <a:t>K</a:t>
            </a:r>
            <a:endParaRPr sz="850">
              <a:latin typeface="Verdana"/>
              <a:cs typeface="Verdana"/>
            </a:endParaRPr>
          </a:p>
        </p:txBody>
      </p:sp>
      <p:sp>
        <p:nvSpPr>
          <p:cNvPr id="10" name="object 10"/>
          <p:cNvSpPr txBox="1"/>
          <p:nvPr/>
        </p:nvSpPr>
        <p:spPr>
          <a:xfrm>
            <a:off x="716225" y="5662709"/>
            <a:ext cx="358140" cy="158750"/>
          </a:xfrm>
          <a:prstGeom prst="rect">
            <a:avLst/>
          </a:prstGeom>
        </p:spPr>
        <p:txBody>
          <a:bodyPr vert="horz" wrap="square" lIns="0" tIns="15240" rIns="0" bIns="0" rtlCol="0">
            <a:spAutoFit/>
          </a:bodyPr>
          <a:lstStyle/>
          <a:p>
            <a:pPr marL="12700">
              <a:lnSpc>
                <a:spcPct val="100000"/>
              </a:lnSpc>
              <a:spcBef>
                <a:spcPts val="120"/>
              </a:spcBef>
            </a:pPr>
            <a:r>
              <a:rPr sz="850" spc="-25" dirty="0">
                <a:solidFill>
                  <a:srgbClr val="666666"/>
                </a:solidFill>
                <a:latin typeface="Verdana"/>
                <a:cs typeface="Verdana"/>
              </a:rPr>
              <a:t>1000</a:t>
            </a:r>
            <a:r>
              <a:rPr sz="850" spc="-60" dirty="0">
                <a:solidFill>
                  <a:srgbClr val="666666"/>
                </a:solidFill>
                <a:latin typeface="Verdana"/>
                <a:cs typeface="Verdana"/>
              </a:rPr>
              <a:t>K</a:t>
            </a:r>
            <a:endParaRPr sz="850">
              <a:latin typeface="Verdana"/>
              <a:cs typeface="Verdana"/>
            </a:endParaRPr>
          </a:p>
        </p:txBody>
      </p:sp>
      <p:sp>
        <p:nvSpPr>
          <p:cNvPr id="11" name="object 11"/>
          <p:cNvSpPr txBox="1"/>
          <p:nvPr/>
        </p:nvSpPr>
        <p:spPr>
          <a:xfrm>
            <a:off x="716225" y="5145957"/>
            <a:ext cx="358140" cy="158750"/>
          </a:xfrm>
          <a:prstGeom prst="rect">
            <a:avLst/>
          </a:prstGeom>
        </p:spPr>
        <p:txBody>
          <a:bodyPr vert="horz" wrap="square" lIns="0" tIns="15240" rIns="0" bIns="0" rtlCol="0">
            <a:spAutoFit/>
          </a:bodyPr>
          <a:lstStyle/>
          <a:p>
            <a:pPr marL="12700">
              <a:lnSpc>
                <a:spcPct val="100000"/>
              </a:lnSpc>
              <a:spcBef>
                <a:spcPts val="120"/>
              </a:spcBef>
            </a:pPr>
            <a:r>
              <a:rPr sz="850" spc="-25" dirty="0">
                <a:solidFill>
                  <a:srgbClr val="666666"/>
                </a:solidFill>
                <a:latin typeface="Verdana"/>
                <a:cs typeface="Verdana"/>
              </a:rPr>
              <a:t>1200</a:t>
            </a:r>
            <a:r>
              <a:rPr sz="850" spc="-60" dirty="0">
                <a:solidFill>
                  <a:srgbClr val="666666"/>
                </a:solidFill>
                <a:latin typeface="Verdana"/>
                <a:cs typeface="Verdana"/>
              </a:rPr>
              <a:t>K</a:t>
            </a:r>
            <a:endParaRPr sz="850">
              <a:latin typeface="Verdana"/>
              <a:cs typeface="Verdana"/>
            </a:endParaRPr>
          </a:p>
        </p:txBody>
      </p:sp>
      <p:sp>
        <p:nvSpPr>
          <p:cNvPr id="12" name="object 12"/>
          <p:cNvSpPr txBox="1"/>
          <p:nvPr/>
        </p:nvSpPr>
        <p:spPr>
          <a:xfrm>
            <a:off x="716225" y="4638433"/>
            <a:ext cx="358140" cy="158750"/>
          </a:xfrm>
          <a:prstGeom prst="rect">
            <a:avLst/>
          </a:prstGeom>
        </p:spPr>
        <p:txBody>
          <a:bodyPr vert="horz" wrap="square" lIns="0" tIns="15240" rIns="0" bIns="0" rtlCol="0">
            <a:spAutoFit/>
          </a:bodyPr>
          <a:lstStyle/>
          <a:p>
            <a:pPr marL="12700">
              <a:lnSpc>
                <a:spcPct val="100000"/>
              </a:lnSpc>
              <a:spcBef>
                <a:spcPts val="120"/>
              </a:spcBef>
            </a:pPr>
            <a:r>
              <a:rPr sz="850" spc="-25" dirty="0">
                <a:solidFill>
                  <a:srgbClr val="666666"/>
                </a:solidFill>
                <a:latin typeface="Verdana"/>
                <a:cs typeface="Verdana"/>
              </a:rPr>
              <a:t>1400</a:t>
            </a:r>
            <a:r>
              <a:rPr sz="850" spc="-60" dirty="0">
                <a:solidFill>
                  <a:srgbClr val="666666"/>
                </a:solidFill>
                <a:latin typeface="Verdana"/>
                <a:cs typeface="Verdana"/>
              </a:rPr>
              <a:t>K</a:t>
            </a:r>
            <a:endParaRPr sz="850">
              <a:latin typeface="Verdana"/>
              <a:cs typeface="Verdana"/>
            </a:endParaRPr>
          </a:p>
        </p:txBody>
      </p:sp>
      <p:sp>
        <p:nvSpPr>
          <p:cNvPr id="13" name="object 13"/>
          <p:cNvSpPr txBox="1"/>
          <p:nvPr/>
        </p:nvSpPr>
        <p:spPr>
          <a:xfrm>
            <a:off x="716225" y="4121682"/>
            <a:ext cx="358140" cy="158750"/>
          </a:xfrm>
          <a:prstGeom prst="rect">
            <a:avLst/>
          </a:prstGeom>
        </p:spPr>
        <p:txBody>
          <a:bodyPr vert="horz" wrap="square" lIns="0" tIns="15240" rIns="0" bIns="0" rtlCol="0">
            <a:spAutoFit/>
          </a:bodyPr>
          <a:lstStyle/>
          <a:p>
            <a:pPr marL="12700">
              <a:lnSpc>
                <a:spcPct val="100000"/>
              </a:lnSpc>
              <a:spcBef>
                <a:spcPts val="120"/>
              </a:spcBef>
            </a:pPr>
            <a:r>
              <a:rPr sz="850" spc="-25" dirty="0">
                <a:solidFill>
                  <a:srgbClr val="666666"/>
                </a:solidFill>
                <a:latin typeface="Verdana"/>
                <a:cs typeface="Verdana"/>
              </a:rPr>
              <a:t>1600</a:t>
            </a:r>
            <a:r>
              <a:rPr sz="850" spc="-60" dirty="0">
                <a:solidFill>
                  <a:srgbClr val="666666"/>
                </a:solidFill>
                <a:latin typeface="Verdana"/>
                <a:cs typeface="Verdana"/>
              </a:rPr>
              <a:t>K</a:t>
            </a:r>
            <a:endParaRPr sz="850">
              <a:latin typeface="Verdana"/>
              <a:cs typeface="Verdana"/>
            </a:endParaRPr>
          </a:p>
        </p:txBody>
      </p:sp>
      <p:sp>
        <p:nvSpPr>
          <p:cNvPr id="14" name="object 14"/>
          <p:cNvSpPr txBox="1"/>
          <p:nvPr/>
        </p:nvSpPr>
        <p:spPr>
          <a:xfrm>
            <a:off x="716225" y="3604930"/>
            <a:ext cx="358140" cy="158750"/>
          </a:xfrm>
          <a:prstGeom prst="rect">
            <a:avLst/>
          </a:prstGeom>
        </p:spPr>
        <p:txBody>
          <a:bodyPr vert="horz" wrap="square" lIns="0" tIns="15240" rIns="0" bIns="0" rtlCol="0">
            <a:spAutoFit/>
          </a:bodyPr>
          <a:lstStyle/>
          <a:p>
            <a:pPr marL="12700">
              <a:lnSpc>
                <a:spcPct val="100000"/>
              </a:lnSpc>
              <a:spcBef>
                <a:spcPts val="120"/>
              </a:spcBef>
            </a:pPr>
            <a:r>
              <a:rPr sz="850" spc="-25" dirty="0">
                <a:solidFill>
                  <a:srgbClr val="666666"/>
                </a:solidFill>
                <a:latin typeface="Verdana"/>
                <a:cs typeface="Verdana"/>
              </a:rPr>
              <a:t>1800</a:t>
            </a:r>
            <a:r>
              <a:rPr sz="850" spc="-60" dirty="0">
                <a:solidFill>
                  <a:srgbClr val="666666"/>
                </a:solidFill>
                <a:latin typeface="Verdana"/>
                <a:cs typeface="Verdana"/>
              </a:rPr>
              <a:t>K</a:t>
            </a:r>
            <a:endParaRPr sz="850">
              <a:latin typeface="Verdana"/>
              <a:cs typeface="Verdana"/>
            </a:endParaRPr>
          </a:p>
        </p:txBody>
      </p:sp>
      <p:sp>
        <p:nvSpPr>
          <p:cNvPr id="15" name="object 15"/>
          <p:cNvSpPr txBox="1"/>
          <p:nvPr/>
        </p:nvSpPr>
        <p:spPr>
          <a:xfrm>
            <a:off x="716225" y="3088178"/>
            <a:ext cx="358140" cy="158750"/>
          </a:xfrm>
          <a:prstGeom prst="rect">
            <a:avLst/>
          </a:prstGeom>
        </p:spPr>
        <p:txBody>
          <a:bodyPr vert="horz" wrap="square" lIns="0" tIns="15240" rIns="0" bIns="0" rtlCol="0">
            <a:spAutoFit/>
          </a:bodyPr>
          <a:lstStyle/>
          <a:p>
            <a:pPr marL="12700">
              <a:lnSpc>
                <a:spcPct val="100000"/>
              </a:lnSpc>
              <a:spcBef>
                <a:spcPts val="120"/>
              </a:spcBef>
            </a:pPr>
            <a:r>
              <a:rPr sz="850" spc="-25" dirty="0">
                <a:solidFill>
                  <a:srgbClr val="666666"/>
                </a:solidFill>
                <a:latin typeface="Verdana"/>
                <a:cs typeface="Verdana"/>
              </a:rPr>
              <a:t>2000</a:t>
            </a:r>
            <a:r>
              <a:rPr sz="850" spc="-60" dirty="0">
                <a:solidFill>
                  <a:srgbClr val="666666"/>
                </a:solidFill>
                <a:latin typeface="Verdana"/>
                <a:cs typeface="Verdana"/>
              </a:rPr>
              <a:t>K</a:t>
            </a:r>
            <a:endParaRPr sz="850">
              <a:latin typeface="Verdana"/>
              <a:cs typeface="Verdana"/>
            </a:endParaRPr>
          </a:p>
        </p:txBody>
      </p:sp>
      <p:sp>
        <p:nvSpPr>
          <p:cNvPr id="16" name="object 16"/>
          <p:cNvSpPr txBox="1"/>
          <p:nvPr/>
        </p:nvSpPr>
        <p:spPr>
          <a:xfrm>
            <a:off x="716225" y="2580655"/>
            <a:ext cx="358140" cy="158750"/>
          </a:xfrm>
          <a:prstGeom prst="rect">
            <a:avLst/>
          </a:prstGeom>
        </p:spPr>
        <p:txBody>
          <a:bodyPr vert="horz" wrap="square" lIns="0" tIns="15240" rIns="0" bIns="0" rtlCol="0">
            <a:spAutoFit/>
          </a:bodyPr>
          <a:lstStyle/>
          <a:p>
            <a:pPr marL="12700">
              <a:lnSpc>
                <a:spcPct val="100000"/>
              </a:lnSpc>
              <a:spcBef>
                <a:spcPts val="120"/>
              </a:spcBef>
            </a:pPr>
            <a:r>
              <a:rPr sz="850" spc="-25" dirty="0">
                <a:solidFill>
                  <a:srgbClr val="666666"/>
                </a:solidFill>
                <a:latin typeface="Verdana"/>
                <a:cs typeface="Verdana"/>
              </a:rPr>
              <a:t>2200</a:t>
            </a:r>
            <a:r>
              <a:rPr sz="850" spc="-60" dirty="0">
                <a:solidFill>
                  <a:srgbClr val="666666"/>
                </a:solidFill>
                <a:latin typeface="Verdana"/>
                <a:cs typeface="Verdana"/>
              </a:rPr>
              <a:t>K</a:t>
            </a:r>
            <a:endParaRPr sz="850">
              <a:latin typeface="Verdana"/>
              <a:cs typeface="Verdana"/>
            </a:endParaRPr>
          </a:p>
        </p:txBody>
      </p:sp>
      <p:sp>
        <p:nvSpPr>
          <p:cNvPr id="17" name="object 17"/>
          <p:cNvSpPr txBox="1"/>
          <p:nvPr/>
        </p:nvSpPr>
        <p:spPr>
          <a:xfrm>
            <a:off x="716225" y="2063903"/>
            <a:ext cx="358140" cy="158750"/>
          </a:xfrm>
          <a:prstGeom prst="rect">
            <a:avLst/>
          </a:prstGeom>
        </p:spPr>
        <p:txBody>
          <a:bodyPr vert="horz" wrap="square" lIns="0" tIns="15240" rIns="0" bIns="0" rtlCol="0">
            <a:spAutoFit/>
          </a:bodyPr>
          <a:lstStyle/>
          <a:p>
            <a:pPr marL="12700">
              <a:lnSpc>
                <a:spcPct val="100000"/>
              </a:lnSpc>
              <a:spcBef>
                <a:spcPts val="120"/>
              </a:spcBef>
            </a:pPr>
            <a:r>
              <a:rPr sz="850" spc="-25" dirty="0">
                <a:solidFill>
                  <a:srgbClr val="666666"/>
                </a:solidFill>
                <a:latin typeface="Verdana"/>
                <a:cs typeface="Verdana"/>
              </a:rPr>
              <a:t>2400</a:t>
            </a:r>
            <a:r>
              <a:rPr sz="850" spc="-60" dirty="0">
                <a:solidFill>
                  <a:srgbClr val="666666"/>
                </a:solidFill>
                <a:latin typeface="Verdana"/>
                <a:cs typeface="Verdana"/>
              </a:rPr>
              <a:t>K</a:t>
            </a:r>
            <a:endParaRPr sz="850">
              <a:latin typeface="Verdana"/>
              <a:cs typeface="Verdana"/>
            </a:endParaRPr>
          </a:p>
        </p:txBody>
      </p:sp>
      <p:sp>
        <p:nvSpPr>
          <p:cNvPr id="18" name="object 18"/>
          <p:cNvSpPr txBox="1"/>
          <p:nvPr/>
        </p:nvSpPr>
        <p:spPr>
          <a:xfrm>
            <a:off x="716225" y="1547151"/>
            <a:ext cx="358140" cy="158750"/>
          </a:xfrm>
          <a:prstGeom prst="rect">
            <a:avLst/>
          </a:prstGeom>
        </p:spPr>
        <p:txBody>
          <a:bodyPr vert="horz" wrap="square" lIns="0" tIns="15240" rIns="0" bIns="0" rtlCol="0">
            <a:spAutoFit/>
          </a:bodyPr>
          <a:lstStyle/>
          <a:p>
            <a:pPr marL="12700">
              <a:lnSpc>
                <a:spcPct val="100000"/>
              </a:lnSpc>
              <a:spcBef>
                <a:spcPts val="120"/>
              </a:spcBef>
            </a:pPr>
            <a:r>
              <a:rPr sz="850" spc="-25" dirty="0">
                <a:solidFill>
                  <a:srgbClr val="666666"/>
                </a:solidFill>
                <a:latin typeface="Verdana"/>
                <a:cs typeface="Verdana"/>
              </a:rPr>
              <a:t>2600</a:t>
            </a:r>
            <a:r>
              <a:rPr sz="850" spc="-60" dirty="0">
                <a:solidFill>
                  <a:srgbClr val="666666"/>
                </a:solidFill>
                <a:latin typeface="Verdana"/>
                <a:cs typeface="Verdana"/>
              </a:rPr>
              <a:t>K</a:t>
            </a:r>
            <a:endParaRPr sz="850">
              <a:latin typeface="Verdana"/>
              <a:cs typeface="Verdana"/>
            </a:endParaRPr>
          </a:p>
        </p:txBody>
      </p:sp>
      <p:sp>
        <p:nvSpPr>
          <p:cNvPr id="19" name="object 19"/>
          <p:cNvSpPr txBox="1"/>
          <p:nvPr/>
        </p:nvSpPr>
        <p:spPr>
          <a:xfrm>
            <a:off x="716225" y="1030400"/>
            <a:ext cx="358140" cy="158750"/>
          </a:xfrm>
          <a:prstGeom prst="rect">
            <a:avLst/>
          </a:prstGeom>
        </p:spPr>
        <p:txBody>
          <a:bodyPr vert="horz" wrap="square" lIns="0" tIns="15240" rIns="0" bIns="0" rtlCol="0">
            <a:spAutoFit/>
          </a:bodyPr>
          <a:lstStyle/>
          <a:p>
            <a:pPr marL="12700">
              <a:lnSpc>
                <a:spcPct val="100000"/>
              </a:lnSpc>
              <a:spcBef>
                <a:spcPts val="120"/>
              </a:spcBef>
            </a:pPr>
            <a:r>
              <a:rPr sz="850" spc="-25" dirty="0">
                <a:solidFill>
                  <a:srgbClr val="666666"/>
                </a:solidFill>
                <a:latin typeface="Verdana"/>
                <a:cs typeface="Verdana"/>
              </a:rPr>
              <a:t>2800</a:t>
            </a:r>
            <a:r>
              <a:rPr sz="850" spc="-60" dirty="0">
                <a:solidFill>
                  <a:srgbClr val="666666"/>
                </a:solidFill>
                <a:latin typeface="Verdana"/>
                <a:cs typeface="Verdana"/>
              </a:rPr>
              <a:t>K</a:t>
            </a:r>
            <a:endParaRPr sz="850">
              <a:latin typeface="Verdana"/>
              <a:cs typeface="Verdana"/>
            </a:endParaRPr>
          </a:p>
        </p:txBody>
      </p:sp>
      <p:sp>
        <p:nvSpPr>
          <p:cNvPr id="20" name="object 20"/>
          <p:cNvSpPr txBox="1"/>
          <p:nvPr/>
        </p:nvSpPr>
        <p:spPr>
          <a:xfrm>
            <a:off x="526518" y="4398495"/>
            <a:ext cx="136525" cy="330200"/>
          </a:xfrm>
          <a:prstGeom prst="rect">
            <a:avLst/>
          </a:prstGeom>
        </p:spPr>
        <p:txBody>
          <a:bodyPr vert="vert270" wrap="square" lIns="0" tIns="0" rIns="0" bIns="0" rtlCol="0">
            <a:spAutoFit/>
          </a:bodyPr>
          <a:lstStyle/>
          <a:p>
            <a:pPr marL="12700">
              <a:lnSpc>
                <a:spcPts val="969"/>
              </a:lnSpc>
            </a:pPr>
            <a:r>
              <a:rPr sz="850" spc="30" dirty="0">
                <a:solidFill>
                  <a:srgbClr val="333333"/>
                </a:solidFill>
                <a:latin typeface="Lucida Sans Unicode"/>
                <a:cs typeface="Lucida Sans Unicode"/>
              </a:rPr>
              <a:t>Proﬁt</a:t>
            </a:r>
            <a:endParaRPr sz="850">
              <a:latin typeface="Lucida Sans Unicode"/>
              <a:cs typeface="Lucida Sans Unicode"/>
            </a:endParaRPr>
          </a:p>
        </p:txBody>
      </p:sp>
      <p:grpSp>
        <p:nvGrpSpPr>
          <p:cNvPr id="21" name="object 21"/>
          <p:cNvGrpSpPr/>
          <p:nvPr/>
        </p:nvGrpSpPr>
        <p:grpSpPr>
          <a:xfrm>
            <a:off x="1130614" y="1102931"/>
            <a:ext cx="18529935" cy="7216775"/>
            <a:chOff x="1130614" y="1102931"/>
            <a:chExt cx="18529935" cy="7216775"/>
          </a:xfrm>
        </p:grpSpPr>
        <p:sp>
          <p:nvSpPr>
            <p:cNvPr id="22" name="object 22"/>
            <p:cNvSpPr/>
            <p:nvPr/>
          </p:nvSpPr>
          <p:spPr>
            <a:xfrm>
              <a:off x="1135377" y="1107694"/>
              <a:ext cx="18520410" cy="6690359"/>
            </a:xfrm>
            <a:custGeom>
              <a:avLst/>
              <a:gdLst/>
              <a:ahLst/>
              <a:cxnLst/>
              <a:rect l="l" t="t" r="r" b="b"/>
              <a:pathLst>
                <a:path w="18520410" h="6690359">
                  <a:moveTo>
                    <a:pt x="0" y="6690088"/>
                  </a:moveTo>
                  <a:lnTo>
                    <a:pt x="18520009" y="6690088"/>
                  </a:lnTo>
                </a:path>
                <a:path w="18520410" h="6690359">
                  <a:moveTo>
                    <a:pt x="0" y="6173336"/>
                  </a:moveTo>
                  <a:lnTo>
                    <a:pt x="18520009" y="6173336"/>
                  </a:lnTo>
                </a:path>
                <a:path w="18520410" h="6690359">
                  <a:moveTo>
                    <a:pt x="0" y="5665812"/>
                  </a:moveTo>
                  <a:lnTo>
                    <a:pt x="18520009" y="5665812"/>
                  </a:lnTo>
                </a:path>
                <a:path w="18520410" h="6690359">
                  <a:moveTo>
                    <a:pt x="0" y="5149060"/>
                  </a:moveTo>
                  <a:lnTo>
                    <a:pt x="18520009" y="5149060"/>
                  </a:lnTo>
                </a:path>
                <a:path w="18520410" h="6690359">
                  <a:moveTo>
                    <a:pt x="0" y="4632309"/>
                  </a:moveTo>
                  <a:lnTo>
                    <a:pt x="18520009" y="4632309"/>
                  </a:lnTo>
                </a:path>
                <a:path w="18520410" h="6690359">
                  <a:moveTo>
                    <a:pt x="0" y="4115557"/>
                  </a:moveTo>
                  <a:lnTo>
                    <a:pt x="18520009" y="4115557"/>
                  </a:lnTo>
                </a:path>
                <a:path w="18520410" h="6690359">
                  <a:moveTo>
                    <a:pt x="0" y="3608033"/>
                  </a:moveTo>
                  <a:lnTo>
                    <a:pt x="18520009" y="3608033"/>
                  </a:lnTo>
                </a:path>
                <a:path w="18520410" h="6690359">
                  <a:moveTo>
                    <a:pt x="0" y="3091282"/>
                  </a:moveTo>
                  <a:lnTo>
                    <a:pt x="18520009" y="3091282"/>
                  </a:lnTo>
                </a:path>
                <a:path w="18520410" h="6690359">
                  <a:moveTo>
                    <a:pt x="0" y="2574530"/>
                  </a:moveTo>
                  <a:lnTo>
                    <a:pt x="18520009" y="2574530"/>
                  </a:lnTo>
                </a:path>
                <a:path w="18520410" h="6690359">
                  <a:moveTo>
                    <a:pt x="0" y="2057778"/>
                  </a:moveTo>
                  <a:lnTo>
                    <a:pt x="18520009" y="2057778"/>
                  </a:lnTo>
                </a:path>
                <a:path w="18520410" h="6690359">
                  <a:moveTo>
                    <a:pt x="0" y="1550254"/>
                  </a:moveTo>
                  <a:lnTo>
                    <a:pt x="18520009" y="1550254"/>
                  </a:lnTo>
                </a:path>
                <a:path w="18520410" h="6690359">
                  <a:moveTo>
                    <a:pt x="0" y="1033503"/>
                  </a:moveTo>
                  <a:lnTo>
                    <a:pt x="18520009" y="1033503"/>
                  </a:lnTo>
                </a:path>
                <a:path w="18520410" h="6690359">
                  <a:moveTo>
                    <a:pt x="0" y="516751"/>
                  </a:moveTo>
                  <a:lnTo>
                    <a:pt x="18520009" y="516751"/>
                  </a:lnTo>
                </a:path>
                <a:path w="18520410" h="6690359">
                  <a:moveTo>
                    <a:pt x="0" y="0"/>
                  </a:moveTo>
                  <a:lnTo>
                    <a:pt x="18520009" y="0"/>
                  </a:lnTo>
                </a:path>
              </a:pathLst>
            </a:custGeom>
            <a:ln w="9227">
              <a:solidFill>
                <a:srgbClr val="F1F1F1"/>
              </a:solidFill>
            </a:ln>
          </p:spPr>
          <p:txBody>
            <a:bodyPr wrap="square" lIns="0" tIns="0" rIns="0" bIns="0" rtlCol="0"/>
            <a:lstStyle/>
            <a:p>
              <a:endParaRPr/>
            </a:p>
          </p:txBody>
        </p:sp>
        <p:sp>
          <p:nvSpPr>
            <p:cNvPr id="23" name="object 23"/>
            <p:cNvSpPr/>
            <p:nvPr/>
          </p:nvSpPr>
          <p:spPr>
            <a:xfrm>
              <a:off x="1135377" y="8314533"/>
              <a:ext cx="18520410" cy="0"/>
            </a:xfrm>
            <a:custGeom>
              <a:avLst/>
              <a:gdLst/>
              <a:ahLst/>
              <a:cxnLst/>
              <a:rect l="l" t="t" r="r" b="b"/>
              <a:pathLst>
                <a:path w="18520410">
                  <a:moveTo>
                    <a:pt x="0" y="0"/>
                  </a:moveTo>
                  <a:lnTo>
                    <a:pt x="18520009" y="0"/>
                  </a:lnTo>
                </a:path>
              </a:pathLst>
            </a:custGeom>
            <a:ln w="9227">
              <a:solidFill>
                <a:srgbClr val="CACACA"/>
              </a:solidFill>
              <a:prstDash val="dot"/>
            </a:ln>
          </p:spPr>
          <p:txBody>
            <a:bodyPr wrap="square" lIns="0" tIns="0" rIns="0" bIns="0" rtlCol="0"/>
            <a:lstStyle/>
            <a:p>
              <a:endParaRPr/>
            </a:p>
          </p:txBody>
        </p:sp>
        <p:sp>
          <p:nvSpPr>
            <p:cNvPr id="24" name="object 24"/>
            <p:cNvSpPr/>
            <p:nvPr/>
          </p:nvSpPr>
          <p:spPr>
            <a:xfrm>
              <a:off x="1994392" y="1205024"/>
              <a:ext cx="16811625" cy="2374265"/>
            </a:xfrm>
            <a:custGeom>
              <a:avLst/>
              <a:gdLst/>
              <a:ahLst/>
              <a:cxnLst/>
              <a:rect l="l" t="t" r="r" b="b"/>
              <a:pathLst>
                <a:path w="16811625" h="2374265">
                  <a:moveTo>
                    <a:pt x="0" y="1735836"/>
                  </a:moveTo>
                  <a:lnTo>
                    <a:pt x="744496" y="2373742"/>
                  </a:lnTo>
                  <a:lnTo>
                    <a:pt x="1440960" y="1184822"/>
                  </a:lnTo>
                  <a:lnTo>
                    <a:pt x="2185456" y="973983"/>
                  </a:lnTo>
                  <a:lnTo>
                    <a:pt x="2905936" y="511398"/>
                  </a:lnTo>
                  <a:lnTo>
                    <a:pt x="3650433" y="454222"/>
                  </a:lnTo>
                  <a:lnTo>
                    <a:pt x="4370913" y="846768"/>
                  </a:lnTo>
                  <a:lnTo>
                    <a:pt x="5115409" y="1307821"/>
                  </a:lnTo>
                  <a:lnTo>
                    <a:pt x="5859906" y="879629"/>
                  </a:lnTo>
                  <a:lnTo>
                    <a:pt x="6580386" y="1120834"/>
                  </a:lnTo>
                  <a:lnTo>
                    <a:pt x="7324882" y="1220902"/>
                  </a:lnTo>
                  <a:lnTo>
                    <a:pt x="8045363" y="0"/>
                  </a:lnTo>
                  <a:lnTo>
                    <a:pt x="8789859" y="1570938"/>
                  </a:lnTo>
                  <a:lnTo>
                    <a:pt x="9534354" y="1970230"/>
                  </a:lnTo>
                  <a:lnTo>
                    <a:pt x="10206803" y="873225"/>
                  </a:lnTo>
                  <a:lnTo>
                    <a:pt x="10951300" y="840813"/>
                  </a:lnTo>
                  <a:lnTo>
                    <a:pt x="11671780" y="1354767"/>
                  </a:lnTo>
                  <a:lnTo>
                    <a:pt x="12416276" y="508264"/>
                  </a:lnTo>
                  <a:lnTo>
                    <a:pt x="13136756" y="1212339"/>
                  </a:lnTo>
                  <a:lnTo>
                    <a:pt x="13881252" y="1144828"/>
                  </a:lnTo>
                  <a:lnTo>
                    <a:pt x="14625749" y="1336361"/>
                  </a:lnTo>
                  <a:lnTo>
                    <a:pt x="15346229" y="1360000"/>
                  </a:lnTo>
                  <a:lnTo>
                    <a:pt x="16090725" y="998508"/>
                  </a:lnTo>
                  <a:lnTo>
                    <a:pt x="16811205" y="263987"/>
                  </a:lnTo>
                </a:path>
              </a:pathLst>
            </a:custGeom>
            <a:ln w="27683">
              <a:solidFill>
                <a:srgbClr val="666666"/>
              </a:solidFill>
            </a:ln>
          </p:spPr>
          <p:txBody>
            <a:bodyPr wrap="square" lIns="0" tIns="0" rIns="0" bIns="0" rtlCol="0"/>
            <a:lstStyle/>
            <a:p>
              <a:endParaRPr/>
            </a:p>
          </p:txBody>
        </p:sp>
        <p:sp>
          <p:nvSpPr>
            <p:cNvPr id="25" name="object 25"/>
            <p:cNvSpPr/>
            <p:nvPr/>
          </p:nvSpPr>
          <p:spPr>
            <a:xfrm>
              <a:off x="1966709" y="1177342"/>
              <a:ext cx="16866870" cy="2429510"/>
            </a:xfrm>
            <a:custGeom>
              <a:avLst/>
              <a:gdLst/>
              <a:ahLst/>
              <a:cxnLst/>
              <a:rect l="l" t="t" r="r" b="b"/>
              <a:pathLst>
                <a:path w="16866870" h="2429510">
                  <a:moveTo>
                    <a:pt x="55359" y="1763522"/>
                  </a:moveTo>
                  <a:lnTo>
                    <a:pt x="53187" y="1752752"/>
                  </a:lnTo>
                  <a:lnTo>
                    <a:pt x="47256" y="1743951"/>
                  </a:lnTo>
                  <a:lnTo>
                    <a:pt x="38455" y="1738020"/>
                  </a:lnTo>
                  <a:lnTo>
                    <a:pt x="27673" y="1735836"/>
                  </a:lnTo>
                  <a:lnTo>
                    <a:pt x="16903" y="1738020"/>
                  </a:lnTo>
                  <a:lnTo>
                    <a:pt x="8102" y="1743951"/>
                  </a:lnTo>
                  <a:lnTo>
                    <a:pt x="2171" y="1752752"/>
                  </a:lnTo>
                  <a:lnTo>
                    <a:pt x="0" y="1763522"/>
                  </a:lnTo>
                  <a:lnTo>
                    <a:pt x="2171" y="1774304"/>
                  </a:lnTo>
                  <a:lnTo>
                    <a:pt x="8102" y="1783105"/>
                  </a:lnTo>
                  <a:lnTo>
                    <a:pt x="16903" y="1789036"/>
                  </a:lnTo>
                  <a:lnTo>
                    <a:pt x="27673" y="1791208"/>
                  </a:lnTo>
                  <a:lnTo>
                    <a:pt x="38455" y="1789036"/>
                  </a:lnTo>
                  <a:lnTo>
                    <a:pt x="47256" y="1783105"/>
                  </a:lnTo>
                  <a:lnTo>
                    <a:pt x="53187" y="1774304"/>
                  </a:lnTo>
                  <a:lnTo>
                    <a:pt x="55359" y="1763522"/>
                  </a:lnTo>
                  <a:close/>
                </a:path>
                <a:path w="16866870" h="2429510">
                  <a:moveTo>
                    <a:pt x="799858" y="2401430"/>
                  </a:moveTo>
                  <a:lnTo>
                    <a:pt x="797687" y="2390660"/>
                  </a:lnTo>
                  <a:lnTo>
                    <a:pt x="791743" y="2381859"/>
                  </a:lnTo>
                  <a:lnTo>
                    <a:pt x="782955" y="2375928"/>
                  </a:lnTo>
                  <a:lnTo>
                    <a:pt x="772172" y="2373744"/>
                  </a:lnTo>
                  <a:lnTo>
                    <a:pt x="761403" y="2375928"/>
                  </a:lnTo>
                  <a:lnTo>
                    <a:pt x="752602" y="2381859"/>
                  </a:lnTo>
                  <a:lnTo>
                    <a:pt x="746671" y="2390660"/>
                  </a:lnTo>
                  <a:lnTo>
                    <a:pt x="744486" y="2401430"/>
                  </a:lnTo>
                  <a:lnTo>
                    <a:pt x="746671" y="2412200"/>
                  </a:lnTo>
                  <a:lnTo>
                    <a:pt x="752602" y="2421001"/>
                  </a:lnTo>
                  <a:lnTo>
                    <a:pt x="761403" y="2426944"/>
                  </a:lnTo>
                  <a:lnTo>
                    <a:pt x="772172" y="2429116"/>
                  </a:lnTo>
                  <a:lnTo>
                    <a:pt x="782955" y="2426944"/>
                  </a:lnTo>
                  <a:lnTo>
                    <a:pt x="791743" y="2421001"/>
                  </a:lnTo>
                  <a:lnTo>
                    <a:pt x="797687" y="2412200"/>
                  </a:lnTo>
                  <a:lnTo>
                    <a:pt x="799858" y="2401430"/>
                  </a:lnTo>
                  <a:close/>
                </a:path>
                <a:path w="16866870" h="2429510">
                  <a:moveTo>
                    <a:pt x="1496326" y="1212507"/>
                  </a:moveTo>
                  <a:lnTo>
                    <a:pt x="1494142" y="1201737"/>
                  </a:lnTo>
                  <a:lnTo>
                    <a:pt x="1488211" y="1192936"/>
                  </a:lnTo>
                  <a:lnTo>
                    <a:pt x="1479410" y="1187005"/>
                  </a:lnTo>
                  <a:lnTo>
                    <a:pt x="1468640" y="1184833"/>
                  </a:lnTo>
                  <a:lnTo>
                    <a:pt x="1457858" y="1187005"/>
                  </a:lnTo>
                  <a:lnTo>
                    <a:pt x="1449057" y="1192936"/>
                  </a:lnTo>
                  <a:lnTo>
                    <a:pt x="1443126" y="1201737"/>
                  </a:lnTo>
                  <a:lnTo>
                    <a:pt x="1440954" y="1212507"/>
                  </a:lnTo>
                  <a:lnTo>
                    <a:pt x="1443126" y="1223289"/>
                  </a:lnTo>
                  <a:lnTo>
                    <a:pt x="1449057" y="1232090"/>
                  </a:lnTo>
                  <a:lnTo>
                    <a:pt x="1457858" y="1238021"/>
                  </a:lnTo>
                  <a:lnTo>
                    <a:pt x="1468640" y="1240193"/>
                  </a:lnTo>
                  <a:lnTo>
                    <a:pt x="1479410" y="1238021"/>
                  </a:lnTo>
                  <a:lnTo>
                    <a:pt x="1488211" y="1232090"/>
                  </a:lnTo>
                  <a:lnTo>
                    <a:pt x="1494142" y="1223289"/>
                  </a:lnTo>
                  <a:lnTo>
                    <a:pt x="1496326" y="1212507"/>
                  </a:lnTo>
                  <a:close/>
                </a:path>
                <a:path w="16866870" h="2429510">
                  <a:moveTo>
                    <a:pt x="2240813" y="1001674"/>
                  </a:moveTo>
                  <a:lnTo>
                    <a:pt x="2238641" y="990892"/>
                  </a:lnTo>
                  <a:lnTo>
                    <a:pt x="2232710" y="982091"/>
                  </a:lnTo>
                  <a:lnTo>
                    <a:pt x="2223909" y="976160"/>
                  </a:lnTo>
                  <a:lnTo>
                    <a:pt x="2213140" y="973988"/>
                  </a:lnTo>
                  <a:lnTo>
                    <a:pt x="2202357" y="976160"/>
                  </a:lnTo>
                  <a:lnTo>
                    <a:pt x="2193556" y="982091"/>
                  </a:lnTo>
                  <a:lnTo>
                    <a:pt x="2187625" y="990892"/>
                  </a:lnTo>
                  <a:lnTo>
                    <a:pt x="2185454" y="1001674"/>
                  </a:lnTo>
                  <a:lnTo>
                    <a:pt x="2187625" y="1012444"/>
                  </a:lnTo>
                  <a:lnTo>
                    <a:pt x="2193556" y="1021245"/>
                  </a:lnTo>
                  <a:lnTo>
                    <a:pt x="2202357" y="1027176"/>
                  </a:lnTo>
                  <a:lnTo>
                    <a:pt x="2213140" y="1029360"/>
                  </a:lnTo>
                  <a:lnTo>
                    <a:pt x="2223909" y="1027176"/>
                  </a:lnTo>
                  <a:lnTo>
                    <a:pt x="2232710" y="1021245"/>
                  </a:lnTo>
                  <a:lnTo>
                    <a:pt x="2238641" y="1012444"/>
                  </a:lnTo>
                  <a:lnTo>
                    <a:pt x="2240813" y="1001674"/>
                  </a:lnTo>
                  <a:close/>
                </a:path>
                <a:path w="16866870" h="2429510">
                  <a:moveTo>
                    <a:pt x="2961297" y="539089"/>
                  </a:moveTo>
                  <a:lnTo>
                    <a:pt x="2959125" y="528307"/>
                  </a:lnTo>
                  <a:lnTo>
                    <a:pt x="2953194" y="519506"/>
                  </a:lnTo>
                  <a:lnTo>
                    <a:pt x="2944393" y="513575"/>
                  </a:lnTo>
                  <a:lnTo>
                    <a:pt x="2933611" y="511403"/>
                  </a:lnTo>
                  <a:lnTo>
                    <a:pt x="2922841" y="513575"/>
                  </a:lnTo>
                  <a:lnTo>
                    <a:pt x="2914040" y="519506"/>
                  </a:lnTo>
                  <a:lnTo>
                    <a:pt x="2908109" y="528307"/>
                  </a:lnTo>
                  <a:lnTo>
                    <a:pt x="2905925" y="539089"/>
                  </a:lnTo>
                  <a:lnTo>
                    <a:pt x="2908109" y="549859"/>
                  </a:lnTo>
                  <a:lnTo>
                    <a:pt x="2914040" y="558660"/>
                  </a:lnTo>
                  <a:lnTo>
                    <a:pt x="2922841" y="564591"/>
                  </a:lnTo>
                  <a:lnTo>
                    <a:pt x="2933611" y="566775"/>
                  </a:lnTo>
                  <a:lnTo>
                    <a:pt x="2944393" y="564591"/>
                  </a:lnTo>
                  <a:lnTo>
                    <a:pt x="2953194" y="558660"/>
                  </a:lnTo>
                  <a:lnTo>
                    <a:pt x="2959125" y="549859"/>
                  </a:lnTo>
                  <a:lnTo>
                    <a:pt x="2961297" y="539089"/>
                  </a:lnTo>
                  <a:close/>
                </a:path>
                <a:path w="16866870" h="2429510">
                  <a:moveTo>
                    <a:pt x="3705796" y="481914"/>
                  </a:moveTo>
                  <a:lnTo>
                    <a:pt x="3703612" y="471131"/>
                  </a:lnTo>
                  <a:lnTo>
                    <a:pt x="3697681" y="462330"/>
                  </a:lnTo>
                  <a:lnTo>
                    <a:pt x="3688880" y="456399"/>
                  </a:lnTo>
                  <a:lnTo>
                    <a:pt x="3678110" y="454228"/>
                  </a:lnTo>
                  <a:lnTo>
                    <a:pt x="3667341" y="456399"/>
                  </a:lnTo>
                  <a:lnTo>
                    <a:pt x="3658539" y="462330"/>
                  </a:lnTo>
                  <a:lnTo>
                    <a:pt x="3652609" y="471131"/>
                  </a:lnTo>
                  <a:lnTo>
                    <a:pt x="3650424" y="481914"/>
                  </a:lnTo>
                  <a:lnTo>
                    <a:pt x="3652609" y="492683"/>
                  </a:lnTo>
                  <a:lnTo>
                    <a:pt x="3658539" y="501484"/>
                  </a:lnTo>
                  <a:lnTo>
                    <a:pt x="3667341" y="507415"/>
                  </a:lnTo>
                  <a:lnTo>
                    <a:pt x="3678110" y="509587"/>
                  </a:lnTo>
                  <a:lnTo>
                    <a:pt x="3688880" y="507415"/>
                  </a:lnTo>
                  <a:lnTo>
                    <a:pt x="3697681" y="501484"/>
                  </a:lnTo>
                  <a:lnTo>
                    <a:pt x="3703612" y="492683"/>
                  </a:lnTo>
                  <a:lnTo>
                    <a:pt x="3705796" y="481914"/>
                  </a:lnTo>
                  <a:close/>
                </a:path>
                <a:path w="16866870" h="2429510">
                  <a:moveTo>
                    <a:pt x="4426267" y="874458"/>
                  </a:moveTo>
                  <a:lnTo>
                    <a:pt x="4424096" y="863676"/>
                  </a:lnTo>
                  <a:lnTo>
                    <a:pt x="4418165" y="854887"/>
                  </a:lnTo>
                  <a:lnTo>
                    <a:pt x="4409364" y="848944"/>
                  </a:lnTo>
                  <a:lnTo>
                    <a:pt x="4398594" y="846772"/>
                  </a:lnTo>
                  <a:lnTo>
                    <a:pt x="4387812" y="848944"/>
                  </a:lnTo>
                  <a:lnTo>
                    <a:pt x="4379011" y="854887"/>
                  </a:lnTo>
                  <a:lnTo>
                    <a:pt x="4373080" y="863676"/>
                  </a:lnTo>
                  <a:lnTo>
                    <a:pt x="4370908" y="874458"/>
                  </a:lnTo>
                  <a:lnTo>
                    <a:pt x="4373080" y="885228"/>
                  </a:lnTo>
                  <a:lnTo>
                    <a:pt x="4379011" y="894029"/>
                  </a:lnTo>
                  <a:lnTo>
                    <a:pt x="4387812" y="899960"/>
                  </a:lnTo>
                  <a:lnTo>
                    <a:pt x="4398594" y="902144"/>
                  </a:lnTo>
                  <a:lnTo>
                    <a:pt x="4409364" y="899960"/>
                  </a:lnTo>
                  <a:lnTo>
                    <a:pt x="4418165" y="894029"/>
                  </a:lnTo>
                  <a:lnTo>
                    <a:pt x="4424096" y="885228"/>
                  </a:lnTo>
                  <a:lnTo>
                    <a:pt x="4426267" y="874458"/>
                  </a:lnTo>
                  <a:close/>
                </a:path>
                <a:path w="16866870" h="2429510">
                  <a:moveTo>
                    <a:pt x="5170767" y="1335506"/>
                  </a:moveTo>
                  <a:lnTo>
                    <a:pt x="5168595" y="1324737"/>
                  </a:lnTo>
                  <a:lnTo>
                    <a:pt x="5162664" y="1315935"/>
                  </a:lnTo>
                  <a:lnTo>
                    <a:pt x="5153863" y="1310005"/>
                  </a:lnTo>
                  <a:lnTo>
                    <a:pt x="5143081" y="1307820"/>
                  </a:lnTo>
                  <a:lnTo>
                    <a:pt x="5132311" y="1310005"/>
                  </a:lnTo>
                  <a:lnTo>
                    <a:pt x="5123510" y="1315935"/>
                  </a:lnTo>
                  <a:lnTo>
                    <a:pt x="5117579" y="1324737"/>
                  </a:lnTo>
                  <a:lnTo>
                    <a:pt x="5115407" y="1335506"/>
                  </a:lnTo>
                  <a:lnTo>
                    <a:pt x="5117579" y="1346288"/>
                  </a:lnTo>
                  <a:lnTo>
                    <a:pt x="5123510" y="1355090"/>
                  </a:lnTo>
                  <a:lnTo>
                    <a:pt x="5132311" y="1361020"/>
                  </a:lnTo>
                  <a:lnTo>
                    <a:pt x="5143081" y="1363192"/>
                  </a:lnTo>
                  <a:lnTo>
                    <a:pt x="5153863" y="1361020"/>
                  </a:lnTo>
                  <a:lnTo>
                    <a:pt x="5162664" y="1355090"/>
                  </a:lnTo>
                  <a:lnTo>
                    <a:pt x="5168595" y="1346288"/>
                  </a:lnTo>
                  <a:lnTo>
                    <a:pt x="5170767" y="1335506"/>
                  </a:lnTo>
                  <a:close/>
                </a:path>
                <a:path w="16866870" h="2429510">
                  <a:moveTo>
                    <a:pt x="5915266" y="907313"/>
                  </a:moveTo>
                  <a:lnTo>
                    <a:pt x="5913094" y="896543"/>
                  </a:lnTo>
                  <a:lnTo>
                    <a:pt x="5907163" y="887742"/>
                  </a:lnTo>
                  <a:lnTo>
                    <a:pt x="5898362" y="881811"/>
                  </a:lnTo>
                  <a:lnTo>
                    <a:pt x="5887580" y="879640"/>
                  </a:lnTo>
                  <a:lnTo>
                    <a:pt x="5876810" y="881811"/>
                  </a:lnTo>
                  <a:lnTo>
                    <a:pt x="5868009" y="887742"/>
                  </a:lnTo>
                  <a:lnTo>
                    <a:pt x="5862078" y="896543"/>
                  </a:lnTo>
                  <a:lnTo>
                    <a:pt x="5859894" y="907313"/>
                  </a:lnTo>
                  <a:lnTo>
                    <a:pt x="5862078" y="918095"/>
                  </a:lnTo>
                  <a:lnTo>
                    <a:pt x="5868009" y="926896"/>
                  </a:lnTo>
                  <a:lnTo>
                    <a:pt x="5876810" y="932827"/>
                  </a:lnTo>
                  <a:lnTo>
                    <a:pt x="5887580" y="934999"/>
                  </a:lnTo>
                  <a:lnTo>
                    <a:pt x="5898362" y="932827"/>
                  </a:lnTo>
                  <a:lnTo>
                    <a:pt x="5907163" y="926896"/>
                  </a:lnTo>
                  <a:lnTo>
                    <a:pt x="5913094" y="918095"/>
                  </a:lnTo>
                  <a:lnTo>
                    <a:pt x="5915266" y="907313"/>
                  </a:lnTo>
                  <a:close/>
                </a:path>
                <a:path w="16866870" h="2429510">
                  <a:moveTo>
                    <a:pt x="6635750" y="1148524"/>
                  </a:moveTo>
                  <a:lnTo>
                    <a:pt x="6633565" y="1137742"/>
                  </a:lnTo>
                  <a:lnTo>
                    <a:pt x="6627635" y="1128953"/>
                  </a:lnTo>
                  <a:lnTo>
                    <a:pt x="6618833" y="1123010"/>
                  </a:lnTo>
                  <a:lnTo>
                    <a:pt x="6608064" y="1120838"/>
                  </a:lnTo>
                  <a:lnTo>
                    <a:pt x="6597282" y="1123010"/>
                  </a:lnTo>
                  <a:lnTo>
                    <a:pt x="6588493" y="1128953"/>
                  </a:lnTo>
                  <a:lnTo>
                    <a:pt x="6582550" y="1137742"/>
                  </a:lnTo>
                  <a:lnTo>
                    <a:pt x="6580378" y="1148524"/>
                  </a:lnTo>
                  <a:lnTo>
                    <a:pt x="6582550" y="1159294"/>
                  </a:lnTo>
                  <a:lnTo>
                    <a:pt x="6588493" y="1168095"/>
                  </a:lnTo>
                  <a:lnTo>
                    <a:pt x="6597282" y="1174026"/>
                  </a:lnTo>
                  <a:lnTo>
                    <a:pt x="6608064" y="1176210"/>
                  </a:lnTo>
                  <a:lnTo>
                    <a:pt x="6618833" y="1174026"/>
                  </a:lnTo>
                  <a:lnTo>
                    <a:pt x="6627635" y="1168095"/>
                  </a:lnTo>
                  <a:lnTo>
                    <a:pt x="6633565" y="1159294"/>
                  </a:lnTo>
                  <a:lnTo>
                    <a:pt x="6635750" y="1148524"/>
                  </a:lnTo>
                  <a:close/>
                </a:path>
                <a:path w="16866870" h="2429510">
                  <a:moveTo>
                    <a:pt x="7380237" y="1248587"/>
                  </a:moveTo>
                  <a:lnTo>
                    <a:pt x="7378065" y="1237818"/>
                  </a:lnTo>
                  <a:lnTo>
                    <a:pt x="7372134" y="1229017"/>
                  </a:lnTo>
                  <a:lnTo>
                    <a:pt x="7363333" y="1223086"/>
                  </a:lnTo>
                  <a:lnTo>
                    <a:pt x="7352563" y="1220901"/>
                  </a:lnTo>
                  <a:lnTo>
                    <a:pt x="7341781" y="1223086"/>
                  </a:lnTo>
                  <a:lnTo>
                    <a:pt x="7332980" y="1229017"/>
                  </a:lnTo>
                  <a:lnTo>
                    <a:pt x="7327049" y="1237818"/>
                  </a:lnTo>
                  <a:lnTo>
                    <a:pt x="7324877" y="1248587"/>
                  </a:lnTo>
                  <a:lnTo>
                    <a:pt x="7327049" y="1259370"/>
                  </a:lnTo>
                  <a:lnTo>
                    <a:pt x="7332980" y="1268171"/>
                  </a:lnTo>
                  <a:lnTo>
                    <a:pt x="7341781" y="1274102"/>
                  </a:lnTo>
                  <a:lnTo>
                    <a:pt x="7352563" y="1276273"/>
                  </a:lnTo>
                  <a:lnTo>
                    <a:pt x="7363333" y="1274102"/>
                  </a:lnTo>
                  <a:lnTo>
                    <a:pt x="7372134" y="1268171"/>
                  </a:lnTo>
                  <a:lnTo>
                    <a:pt x="7378065" y="1259370"/>
                  </a:lnTo>
                  <a:lnTo>
                    <a:pt x="7380237" y="1248587"/>
                  </a:lnTo>
                  <a:close/>
                </a:path>
                <a:path w="16866870" h="2429510">
                  <a:moveTo>
                    <a:pt x="8100720" y="27686"/>
                  </a:moveTo>
                  <a:lnTo>
                    <a:pt x="8098549" y="16916"/>
                  </a:lnTo>
                  <a:lnTo>
                    <a:pt x="8092618" y="8115"/>
                  </a:lnTo>
                  <a:lnTo>
                    <a:pt x="8083817" y="2184"/>
                  </a:lnTo>
                  <a:lnTo>
                    <a:pt x="8073034" y="0"/>
                  </a:lnTo>
                  <a:lnTo>
                    <a:pt x="8062265" y="2184"/>
                  </a:lnTo>
                  <a:lnTo>
                    <a:pt x="8053464" y="8115"/>
                  </a:lnTo>
                  <a:lnTo>
                    <a:pt x="8047533" y="16916"/>
                  </a:lnTo>
                  <a:lnTo>
                    <a:pt x="8045361" y="27686"/>
                  </a:lnTo>
                  <a:lnTo>
                    <a:pt x="8047533" y="38468"/>
                  </a:lnTo>
                  <a:lnTo>
                    <a:pt x="8053464" y="47269"/>
                  </a:lnTo>
                  <a:lnTo>
                    <a:pt x="8062265" y="53200"/>
                  </a:lnTo>
                  <a:lnTo>
                    <a:pt x="8073034" y="55372"/>
                  </a:lnTo>
                  <a:lnTo>
                    <a:pt x="8083817" y="53200"/>
                  </a:lnTo>
                  <a:lnTo>
                    <a:pt x="8092618" y="47269"/>
                  </a:lnTo>
                  <a:lnTo>
                    <a:pt x="8098549" y="38468"/>
                  </a:lnTo>
                  <a:lnTo>
                    <a:pt x="8100720" y="27686"/>
                  </a:lnTo>
                  <a:close/>
                </a:path>
                <a:path w="16866870" h="2429510">
                  <a:moveTo>
                    <a:pt x="8845220" y="1598625"/>
                  </a:moveTo>
                  <a:lnTo>
                    <a:pt x="8843048" y="1587855"/>
                  </a:lnTo>
                  <a:lnTo>
                    <a:pt x="8837117" y="1579054"/>
                  </a:lnTo>
                  <a:lnTo>
                    <a:pt x="8828316" y="1573123"/>
                  </a:lnTo>
                  <a:lnTo>
                    <a:pt x="8817534" y="1570939"/>
                  </a:lnTo>
                  <a:lnTo>
                    <a:pt x="8806764" y="1573123"/>
                  </a:lnTo>
                  <a:lnTo>
                    <a:pt x="8797963" y="1579054"/>
                  </a:lnTo>
                  <a:lnTo>
                    <a:pt x="8792032" y="1587855"/>
                  </a:lnTo>
                  <a:lnTo>
                    <a:pt x="8789848" y="1598625"/>
                  </a:lnTo>
                  <a:lnTo>
                    <a:pt x="8792032" y="1609407"/>
                  </a:lnTo>
                  <a:lnTo>
                    <a:pt x="8797963" y="1618195"/>
                  </a:lnTo>
                  <a:lnTo>
                    <a:pt x="8806764" y="1624139"/>
                  </a:lnTo>
                  <a:lnTo>
                    <a:pt x="8817534" y="1626311"/>
                  </a:lnTo>
                  <a:lnTo>
                    <a:pt x="8828316" y="1624139"/>
                  </a:lnTo>
                  <a:lnTo>
                    <a:pt x="8837117" y="1618195"/>
                  </a:lnTo>
                  <a:lnTo>
                    <a:pt x="8843048" y="1609407"/>
                  </a:lnTo>
                  <a:lnTo>
                    <a:pt x="8845220" y="1598625"/>
                  </a:lnTo>
                  <a:close/>
                </a:path>
                <a:path w="16866870" h="2429510">
                  <a:moveTo>
                    <a:pt x="9589719" y="1997913"/>
                  </a:moveTo>
                  <a:lnTo>
                    <a:pt x="9587535" y="1987143"/>
                  </a:lnTo>
                  <a:lnTo>
                    <a:pt x="9581604" y="1978342"/>
                  </a:lnTo>
                  <a:lnTo>
                    <a:pt x="9572803" y="1972411"/>
                  </a:lnTo>
                  <a:lnTo>
                    <a:pt x="9562033" y="1970239"/>
                  </a:lnTo>
                  <a:lnTo>
                    <a:pt x="9551251" y="1972411"/>
                  </a:lnTo>
                  <a:lnTo>
                    <a:pt x="9542462" y="1978342"/>
                  </a:lnTo>
                  <a:lnTo>
                    <a:pt x="9536519" y="1987143"/>
                  </a:lnTo>
                  <a:lnTo>
                    <a:pt x="9534347" y="1997913"/>
                  </a:lnTo>
                  <a:lnTo>
                    <a:pt x="9536519" y="2008695"/>
                  </a:lnTo>
                  <a:lnTo>
                    <a:pt x="9542462" y="2017496"/>
                  </a:lnTo>
                  <a:lnTo>
                    <a:pt x="9551251" y="2023427"/>
                  </a:lnTo>
                  <a:lnTo>
                    <a:pt x="9562033" y="2025599"/>
                  </a:lnTo>
                  <a:lnTo>
                    <a:pt x="9572803" y="2023427"/>
                  </a:lnTo>
                  <a:lnTo>
                    <a:pt x="9581604" y="2017496"/>
                  </a:lnTo>
                  <a:lnTo>
                    <a:pt x="9587535" y="2008695"/>
                  </a:lnTo>
                  <a:lnTo>
                    <a:pt x="9589719" y="1997913"/>
                  </a:lnTo>
                  <a:close/>
                </a:path>
                <a:path w="16866870" h="2429510">
                  <a:moveTo>
                    <a:pt x="10262159" y="900912"/>
                  </a:moveTo>
                  <a:lnTo>
                    <a:pt x="10259987" y="890143"/>
                  </a:lnTo>
                  <a:lnTo>
                    <a:pt x="10254056" y="881341"/>
                  </a:lnTo>
                  <a:lnTo>
                    <a:pt x="10245255" y="875411"/>
                  </a:lnTo>
                  <a:lnTo>
                    <a:pt x="10234485" y="873226"/>
                  </a:lnTo>
                  <a:lnTo>
                    <a:pt x="10223703" y="875411"/>
                  </a:lnTo>
                  <a:lnTo>
                    <a:pt x="10214902" y="881341"/>
                  </a:lnTo>
                  <a:lnTo>
                    <a:pt x="10208971" y="890143"/>
                  </a:lnTo>
                  <a:lnTo>
                    <a:pt x="10206799" y="900912"/>
                  </a:lnTo>
                  <a:lnTo>
                    <a:pt x="10208971" y="911694"/>
                  </a:lnTo>
                  <a:lnTo>
                    <a:pt x="10214902" y="920483"/>
                  </a:lnTo>
                  <a:lnTo>
                    <a:pt x="10223703" y="926426"/>
                  </a:lnTo>
                  <a:lnTo>
                    <a:pt x="10234485" y="928598"/>
                  </a:lnTo>
                  <a:lnTo>
                    <a:pt x="10245255" y="926426"/>
                  </a:lnTo>
                  <a:lnTo>
                    <a:pt x="10254056" y="920483"/>
                  </a:lnTo>
                  <a:lnTo>
                    <a:pt x="10259987" y="911694"/>
                  </a:lnTo>
                  <a:lnTo>
                    <a:pt x="10262159" y="900912"/>
                  </a:lnTo>
                  <a:close/>
                </a:path>
                <a:path w="16866870" h="2429510">
                  <a:moveTo>
                    <a:pt x="11006658" y="868502"/>
                  </a:moveTo>
                  <a:lnTo>
                    <a:pt x="11004487" y="857719"/>
                  </a:lnTo>
                  <a:lnTo>
                    <a:pt x="10998556" y="848931"/>
                  </a:lnTo>
                  <a:lnTo>
                    <a:pt x="10989755" y="842987"/>
                  </a:lnTo>
                  <a:lnTo>
                    <a:pt x="10978972" y="840816"/>
                  </a:lnTo>
                  <a:lnTo>
                    <a:pt x="10968203" y="842987"/>
                  </a:lnTo>
                  <a:lnTo>
                    <a:pt x="10959402" y="848931"/>
                  </a:lnTo>
                  <a:lnTo>
                    <a:pt x="10953471" y="857719"/>
                  </a:lnTo>
                  <a:lnTo>
                    <a:pt x="10951299" y="868502"/>
                  </a:lnTo>
                  <a:lnTo>
                    <a:pt x="10953471" y="879271"/>
                  </a:lnTo>
                  <a:lnTo>
                    <a:pt x="10959402" y="888072"/>
                  </a:lnTo>
                  <a:lnTo>
                    <a:pt x="10968203" y="894003"/>
                  </a:lnTo>
                  <a:lnTo>
                    <a:pt x="10978972" y="896188"/>
                  </a:lnTo>
                  <a:lnTo>
                    <a:pt x="10989755" y="894003"/>
                  </a:lnTo>
                  <a:lnTo>
                    <a:pt x="10998556" y="888072"/>
                  </a:lnTo>
                  <a:lnTo>
                    <a:pt x="11004487" y="879271"/>
                  </a:lnTo>
                  <a:lnTo>
                    <a:pt x="11006658" y="868502"/>
                  </a:lnTo>
                  <a:close/>
                </a:path>
                <a:path w="16866870" h="2429510">
                  <a:moveTo>
                    <a:pt x="11727142" y="1382458"/>
                  </a:moveTo>
                  <a:lnTo>
                    <a:pt x="11724970" y="1371676"/>
                  </a:lnTo>
                  <a:lnTo>
                    <a:pt x="11719027" y="1362875"/>
                  </a:lnTo>
                  <a:lnTo>
                    <a:pt x="11710238" y="1356944"/>
                  </a:lnTo>
                  <a:lnTo>
                    <a:pt x="11699456" y="1354772"/>
                  </a:lnTo>
                  <a:lnTo>
                    <a:pt x="11688686" y="1356944"/>
                  </a:lnTo>
                  <a:lnTo>
                    <a:pt x="11679885" y="1362875"/>
                  </a:lnTo>
                  <a:lnTo>
                    <a:pt x="11673954" y="1371676"/>
                  </a:lnTo>
                  <a:lnTo>
                    <a:pt x="11671770" y="1382458"/>
                  </a:lnTo>
                  <a:lnTo>
                    <a:pt x="11673954" y="1393228"/>
                  </a:lnTo>
                  <a:lnTo>
                    <a:pt x="11679885" y="1402029"/>
                  </a:lnTo>
                  <a:lnTo>
                    <a:pt x="11688686" y="1407960"/>
                  </a:lnTo>
                  <a:lnTo>
                    <a:pt x="11699456" y="1410144"/>
                  </a:lnTo>
                  <a:lnTo>
                    <a:pt x="11710238" y="1407960"/>
                  </a:lnTo>
                  <a:lnTo>
                    <a:pt x="11719027" y="1402029"/>
                  </a:lnTo>
                  <a:lnTo>
                    <a:pt x="11724970" y="1393228"/>
                  </a:lnTo>
                  <a:lnTo>
                    <a:pt x="11727142" y="1382458"/>
                  </a:lnTo>
                  <a:close/>
                </a:path>
                <a:path w="16866870" h="2429510">
                  <a:moveTo>
                    <a:pt x="12471641" y="535952"/>
                  </a:moveTo>
                  <a:lnTo>
                    <a:pt x="12469457" y="525183"/>
                  </a:lnTo>
                  <a:lnTo>
                    <a:pt x="12463526" y="516382"/>
                  </a:lnTo>
                  <a:lnTo>
                    <a:pt x="12454725" y="510451"/>
                  </a:lnTo>
                  <a:lnTo>
                    <a:pt x="12443955" y="508266"/>
                  </a:lnTo>
                  <a:lnTo>
                    <a:pt x="12433173" y="510451"/>
                  </a:lnTo>
                  <a:lnTo>
                    <a:pt x="12424385" y="516382"/>
                  </a:lnTo>
                  <a:lnTo>
                    <a:pt x="12418441" y="525183"/>
                  </a:lnTo>
                  <a:lnTo>
                    <a:pt x="12416269" y="535952"/>
                  </a:lnTo>
                  <a:lnTo>
                    <a:pt x="12418441" y="546722"/>
                  </a:lnTo>
                  <a:lnTo>
                    <a:pt x="12424385" y="555523"/>
                  </a:lnTo>
                  <a:lnTo>
                    <a:pt x="12433173" y="561454"/>
                  </a:lnTo>
                  <a:lnTo>
                    <a:pt x="12443955" y="563638"/>
                  </a:lnTo>
                  <a:lnTo>
                    <a:pt x="12454725" y="561454"/>
                  </a:lnTo>
                  <a:lnTo>
                    <a:pt x="12463526" y="555523"/>
                  </a:lnTo>
                  <a:lnTo>
                    <a:pt x="12469457" y="546722"/>
                  </a:lnTo>
                  <a:lnTo>
                    <a:pt x="12471641" y="535952"/>
                  </a:lnTo>
                  <a:close/>
                </a:path>
                <a:path w="16866870" h="2429510">
                  <a:moveTo>
                    <a:pt x="13192112" y="1240028"/>
                  </a:moveTo>
                  <a:lnTo>
                    <a:pt x="13189941" y="1229258"/>
                  </a:lnTo>
                  <a:lnTo>
                    <a:pt x="13184010" y="1220457"/>
                  </a:lnTo>
                  <a:lnTo>
                    <a:pt x="13175209" y="1214513"/>
                  </a:lnTo>
                  <a:lnTo>
                    <a:pt x="13164439" y="1212342"/>
                  </a:lnTo>
                  <a:lnTo>
                    <a:pt x="13153657" y="1214513"/>
                  </a:lnTo>
                  <a:lnTo>
                    <a:pt x="13144856" y="1220457"/>
                  </a:lnTo>
                  <a:lnTo>
                    <a:pt x="13138925" y="1229258"/>
                  </a:lnTo>
                  <a:lnTo>
                    <a:pt x="13136753" y="1240028"/>
                  </a:lnTo>
                  <a:lnTo>
                    <a:pt x="13138925" y="1250797"/>
                  </a:lnTo>
                  <a:lnTo>
                    <a:pt x="13144856" y="1259598"/>
                  </a:lnTo>
                  <a:lnTo>
                    <a:pt x="13153657" y="1265529"/>
                  </a:lnTo>
                  <a:lnTo>
                    <a:pt x="13164439" y="1267714"/>
                  </a:lnTo>
                  <a:lnTo>
                    <a:pt x="13175209" y="1265529"/>
                  </a:lnTo>
                  <a:lnTo>
                    <a:pt x="13184010" y="1259598"/>
                  </a:lnTo>
                  <a:lnTo>
                    <a:pt x="13189941" y="1250797"/>
                  </a:lnTo>
                  <a:lnTo>
                    <a:pt x="13192112" y="1240028"/>
                  </a:lnTo>
                  <a:close/>
                </a:path>
                <a:path w="16866870" h="2429510">
                  <a:moveTo>
                    <a:pt x="13936612" y="1172514"/>
                  </a:moveTo>
                  <a:lnTo>
                    <a:pt x="13934440" y="1161745"/>
                  </a:lnTo>
                  <a:lnTo>
                    <a:pt x="13928509" y="1152944"/>
                  </a:lnTo>
                  <a:lnTo>
                    <a:pt x="13919708" y="1147013"/>
                  </a:lnTo>
                  <a:lnTo>
                    <a:pt x="13908926" y="1144828"/>
                  </a:lnTo>
                  <a:lnTo>
                    <a:pt x="13898156" y="1147013"/>
                  </a:lnTo>
                  <a:lnTo>
                    <a:pt x="13889355" y="1152944"/>
                  </a:lnTo>
                  <a:lnTo>
                    <a:pt x="13883424" y="1161745"/>
                  </a:lnTo>
                  <a:lnTo>
                    <a:pt x="13881253" y="1172514"/>
                  </a:lnTo>
                  <a:lnTo>
                    <a:pt x="13883424" y="1183297"/>
                  </a:lnTo>
                  <a:lnTo>
                    <a:pt x="13889355" y="1192085"/>
                  </a:lnTo>
                  <a:lnTo>
                    <a:pt x="13898156" y="1198029"/>
                  </a:lnTo>
                  <a:lnTo>
                    <a:pt x="13908926" y="1200200"/>
                  </a:lnTo>
                  <a:lnTo>
                    <a:pt x="13919708" y="1198029"/>
                  </a:lnTo>
                  <a:lnTo>
                    <a:pt x="13928509" y="1192085"/>
                  </a:lnTo>
                  <a:lnTo>
                    <a:pt x="13934440" y="1183297"/>
                  </a:lnTo>
                  <a:lnTo>
                    <a:pt x="13936612" y="1172514"/>
                  </a:lnTo>
                  <a:close/>
                </a:path>
                <a:path w="16866870" h="2429510">
                  <a:moveTo>
                    <a:pt x="14681111" y="1364043"/>
                  </a:moveTo>
                  <a:lnTo>
                    <a:pt x="14678940" y="1353273"/>
                  </a:lnTo>
                  <a:lnTo>
                    <a:pt x="14672996" y="1344472"/>
                  </a:lnTo>
                  <a:lnTo>
                    <a:pt x="14664208" y="1338541"/>
                  </a:lnTo>
                  <a:lnTo>
                    <a:pt x="14653425" y="1336370"/>
                  </a:lnTo>
                  <a:lnTo>
                    <a:pt x="14642656" y="1338541"/>
                  </a:lnTo>
                  <a:lnTo>
                    <a:pt x="14633855" y="1344472"/>
                  </a:lnTo>
                  <a:lnTo>
                    <a:pt x="14627924" y="1353273"/>
                  </a:lnTo>
                  <a:lnTo>
                    <a:pt x="14625739" y="1364043"/>
                  </a:lnTo>
                  <a:lnTo>
                    <a:pt x="14627924" y="1374825"/>
                  </a:lnTo>
                  <a:lnTo>
                    <a:pt x="14633855" y="1383626"/>
                  </a:lnTo>
                  <a:lnTo>
                    <a:pt x="14642656" y="1389557"/>
                  </a:lnTo>
                  <a:lnTo>
                    <a:pt x="14653425" y="1391729"/>
                  </a:lnTo>
                  <a:lnTo>
                    <a:pt x="14664208" y="1389557"/>
                  </a:lnTo>
                  <a:lnTo>
                    <a:pt x="14672996" y="1383626"/>
                  </a:lnTo>
                  <a:lnTo>
                    <a:pt x="14678940" y="1374825"/>
                  </a:lnTo>
                  <a:lnTo>
                    <a:pt x="14681111" y="1364043"/>
                  </a:lnTo>
                  <a:close/>
                </a:path>
                <a:path w="16866870" h="2429510">
                  <a:moveTo>
                    <a:pt x="15401595" y="1387690"/>
                  </a:moveTo>
                  <a:lnTo>
                    <a:pt x="15399411" y="1376908"/>
                  </a:lnTo>
                  <a:lnTo>
                    <a:pt x="15393480" y="1368107"/>
                  </a:lnTo>
                  <a:lnTo>
                    <a:pt x="15384679" y="1362176"/>
                  </a:lnTo>
                  <a:lnTo>
                    <a:pt x="15373909" y="1360004"/>
                  </a:lnTo>
                  <a:lnTo>
                    <a:pt x="15363127" y="1362176"/>
                  </a:lnTo>
                  <a:lnTo>
                    <a:pt x="15354326" y="1368107"/>
                  </a:lnTo>
                  <a:lnTo>
                    <a:pt x="15348395" y="1376908"/>
                  </a:lnTo>
                  <a:lnTo>
                    <a:pt x="15346223" y="1387690"/>
                  </a:lnTo>
                  <a:lnTo>
                    <a:pt x="15348395" y="1398460"/>
                  </a:lnTo>
                  <a:lnTo>
                    <a:pt x="15354326" y="1407261"/>
                  </a:lnTo>
                  <a:lnTo>
                    <a:pt x="15363127" y="1413192"/>
                  </a:lnTo>
                  <a:lnTo>
                    <a:pt x="15373909" y="1415376"/>
                  </a:lnTo>
                  <a:lnTo>
                    <a:pt x="15384679" y="1413192"/>
                  </a:lnTo>
                  <a:lnTo>
                    <a:pt x="15393480" y="1407261"/>
                  </a:lnTo>
                  <a:lnTo>
                    <a:pt x="15399411" y="1398460"/>
                  </a:lnTo>
                  <a:lnTo>
                    <a:pt x="15401595" y="1387690"/>
                  </a:lnTo>
                  <a:close/>
                </a:path>
                <a:path w="16866870" h="2429510">
                  <a:moveTo>
                    <a:pt x="16146082" y="1026198"/>
                  </a:moveTo>
                  <a:lnTo>
                    <a:pt x="16143910" y="1015415"/>
                  </a:lnTo>
                  <a:lnTo>
                    <a:pt x="16137979" y="1006627"/>
                  </a:lnTo>
                  <a:lnTo>
                    <a:pt x="16129178" y="1000683"/>
                  </a:lnTo>
                  <a:lnTo>
                    <a:pt x="16118408" y="998512"/>
                  </a:lnTo>
                  <a:lnTo>
                    <a:pt x="16107626" y="1000683"/>
                  </a:lnTo>
                  <a:lnTo>
                    <a:pt x="16098825" y="1006627"/>
                  </a:lnTo>
                  <a:lnTo>
                    <a:pt x="16092894" y="1015415"/>
                  </a:lnTo>
                  <a:lnTo>
                    <a:pt x="16090722" y="1026198"/>
                  </a:lnTo>
                  <a:lnTo>
                    <a:pt x="16092894" y="1036967"/>
                  </a:lnTo>
                  <a:lnTo>
                    <a:pt x="16098825" y="1045768"/>
                  </a:lnTo>
                  <a:lnTo>
                    <a:pt x="16107626" y="1051699"/>
                  </a:lnTo>
                  <a:lnTo>
                    <a:pt x="16118408" y="1053884"/>
                  </a:lnTo>
                  <a:lnTo>
                    <a:pt x="16129178" y="1051699"/>
                  </a:lnTo>
                  <a:lnTo>
                    <a:pt x="16137979" y="1045768"/>
                  </a:lnTo>
                  <a:lnTo>
                    <a:pt x="16143910" y="1036967"/>
                  </a:lnTo>
                  <a:lnTo>
                    <a:pt x="16146082" y="1026198"/>
                  </a:lnTo>
                  <a:close/>
                </a:path>
                <a:path w="16866870" h="2429510">
                  <a:moveTo>
                    <a:pt x="16866566" y="291680"/>
                  </a:moveTo>
                  <a:lnTo>
                    <a:pt x="16864394" y="280898"/>
                  </a:lnTo>
                  <a:lnTo>
                    <a:pt x="16858463" y="272097"/>
                  </a:lnTo>
                  <a:lnTo>
                    <a:pt x="16849662" y="266166"/>
                  </a:lnTo>
                  <a:lnTo>
                    <a:pt x="16838879" y="263994"/>
                  </a:lnTo>
                  <a:lnTo>
                    <a:pt x="16828110" y="266166"/>
                  </a:lnTo>
                  <a:lnTo>
                    <a:pt x="16819309" y="272097"/>
                  </a:lnTo>
                  <a:lnTo>
                    <a:pt x="16813378" y="280898"/>
                  </a:lnTo>
                  <a:lnTo>
                    <a:pt x="16811193" y="291680"/>
                  </a:lnTo>
                  <a:lnTo>
                    <a:pt x="16813378" y="302450"/>
                  </a:lnTo>
                  <a:lnTo>
                    <a:pt x="16819309" y="311251"/>
                  </a:lnTo>
                  <a:lnTo>
                    <a:pt x="16828110" y="317182"/>
                  </a:lnTo>
                  <a:lnTo>
                    <a:pt x="16838879" y="319354"/>
                  </a:lnTo>
                  <a:lnTo>
                    <a:pt x="16849662" y="317182"/>
                  </a:lnTo>
                  <a:lnTo>
                    <a:pt x="16858463" y="311251"/>
                  </a:lnTo>
                  <a:lnTo>
                    <a:pt x="16864394" y="302450"/>
                  </a:lnTo>
                  <a:lnTo>
                    <a:pt x="16866566" y="291680"/>
                  </a:lnTo>
                  <a:close/>
                </a:path>
              </a:pathLst>
            </a:custGeom>
            <a:solidFill>
              <a:srgbClr val="666666"/>
            </a:solidFill>
          </p:spPr>
          <p:txBody>
            <a:bodyPr wrap="square" lIns="0" tIns="0" rIns="0" bIns="0" rtlCol="0"/>
            <a:lstStyle/>
            <a:p>
              <a:endParaRPr/>
            </a:p>
          </p:txBody>
        </p:sp>
      </p:grpSp>
      <p:sp>
        <p:nvSpPr>
          <p:cNvPr id="26" name="object 26"/>
          <p:cNvSpPr txBox="1"/>
          <p:nvPr/>
        </p:nvSpPr>
        <p:spPr>
          <a:xfrm>
            <a:off x="2460694" y="3614158"/>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1,842,264</a:t>
            </a:r>
            <a:endParaRPr sz="850">
              <a:latin typeface="Verdana"/>
              <a:cs typeface="Verdana"/>
            </a:endParaRPr>
          </a:p>
        </p:txBody>
      </p:sp>
      <p:sp>
        <p:nvSpPr>
          <p:cNvPr id="27" name="object 27"/>
          <p:cNvSpPr txBox="1"/>
          <p:nvPr/>
        </p:nvSpPr>
        <p:spPr>
          <a:xfrm>
            <a:off x="9759811" y="1002716"/>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2,764,776</a:t>
            </a:r>
            <a:endParaRPr sz="850">
              <a:latin typeface="Verdana"/>
              <a:cs typeface="Verdana"/>
            </a:endParaRPr>
          </a:p>
        </p:txBody>
      </p:sp>
      <p:sp>
        <p:nvSpPr>
          <p:cNvPr id="28" name="object 28"/>
          <p:cNvSpPr txBox="1"/>
          <p:nvPr/>
        </p:nvSpPr>
        <p:spPr>
          <a:xfrm>
            <a:off x="8025002" y="2368417"/>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2,329,184</a:t>
            </a:r>
            <a:endParaRPr sz="850">
              <a:latin typeface="Verdana"/>
              <a:cs typeface="Verdana"/>
            </a:endParaRPr>
          </a:p>
        </p:txBody>
      </p:sp>
      <p:sp>
        <p:nvSpPr>
          <p:cNvPr id="29" name="object 29"/>
          <p:cNvSpPr txBox="1"/>
          <p:nvPr/>
        </p:nvSpPr>
        <p:spPr>
          <a:xfrm>
            <a:off x="15591722" y="2146953"/>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2,319,859</a:t>
            </a:r>
            <a:endParaRPr sz="850">
              <a:latin typeface="Verdana"/>
              <a:cs typeface="Verdana"/>
            </a:endParaRPr>
          </a:p>
        </p:txBody>
      </p:sp>
      <p:sp>
        <p:nvSpPr>
          <p:cNvPr id="30" name="object 30"/>
          <p:cNvSpPr txBox="1"/>
          <p:nvPr/>
        </p:nvSpPr>
        <p:spPr>
          <a:xfrm>
            <a:off x="18064748" y="2239229"/>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2,376,724</a:t>
            </a:r>
            <a:endParaRPr sz="850">
              <a:latin typeface="Verdana"/>
              <a:cs typeface="Verdana"/>
            </a:endParaRPr>
          </a:p>
        </p:txBody>
      </p:sp>
      <p:sp>
        <p:nvSpPr>
          <p:cNvPr id="31" name="object 31"/>
          <p:cNvSpPr txBox="1"/>
          <p:nvPr/>
        </p:nvSpPr>
        <p:spPr>
          <a:xfrm>
            <a:off x="2885169" y="2183863"/>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2,304,316</a:t>
            </a:r>
            <a:endParaRPr sz="850">
              <a:latin typeface="Verdana"/>
              <a:cs typeface="Verdana"/>
            </a:endParaRPr>
          </a:p>
        </p:txBody>
      </p:sp>
      <p:sp>
        <p:nvSpPr>
          <p:cNvPr id="32" name="object 32"/>
          <p:cNvSpPr txBox="1"/>
          <p:nvPr/>
        </p:nvSpPr>
        <p:spPr>
          <a:xfrm>
            <a:off x="4158593" y="2220774"/>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2,386,255</a:t>
            </a:r>
            <a:endParaRPr sz="850">
              <a:latin typeface="Verdana"/>
              <a:cs typeface="Verdana"/>
            </a:endParaRPr>
          </a:p>
        </p:txBody>
      </p:sp>
      <p:sp>
        <p:nvSpPr>
          <p:cNvPr id="33" name="object 33"/>
          <p:cNvSpPr txBox="1"/>
          <p:nvPr/>
        </p:nvSpPr>
        <p:spPr>
          <a:xfrm>
            <a:off x="14844278" y="2451467"/>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2,293,622</a:t>
            </a:r>
            <a:endParaRPr sz="850">
              <a:latin typeface="Verdana"/>
              <a:cs typeface="Verdana"/>
            </a:endParaRPr>
          </a:p>
        </p:txBody>
      </p:sp>
      <p:sp>
        <p:nvSpPr>
          <p:cNvPr id="34" name="object 34"/>
          <p:cNvSpPr txBox="1"/>
          <p:nvPr/>
        </p:nvSpPr>
        <p:spPr>
          <a:xfrm>
            <a:off x="9298426" y="2460695"/>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2,290,294</a:t>
            </a:r>
            <a:endParaRPr sz="850">
              <a:latin typeface="Verdana"/>
              <a:cs typeface="Verdana"/>
            </a:endParaRPr>
          </a:p>
        </p:txBody>
      </p:sp>
      <p:sp>
        <p:nvSpPr>
          <p:cNvPr id="35" name="object 35"/>
          <p:cNvSpPr txBox="1"/>
          <p:nvPr/>
        </p:nvSpPr>
        <p:spPr>
          <a:xfrm>
            <a:off x="11245472" y="3217366"/>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1,999,082</a:t>
            </a:r>
            <a:endParaRPr sz="850">
              <a:latin typeface="Verdana"/>
              <a:cs typeface="Verdana"/>
            </a:endParaRPr>
          </a:p>
        </p:txBody>
      </p:sp>
      <p:sp>
        <p:nvSpPr>
          <p:cNvPr id="36" name="object 36"/>
          <p:cNvSpPr txBox="1"/>
          <p:nvPr/>
        </p:nvSpPr>
        <p:spPr>
          <a:xfrm>
            <a:off x="7572844" y="1879349"/>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2,422,924</a:t>
            </a:r>
            <a:endParaRPr sz="850">
              <a:latin typeface="Verdana"/>
              <a:cs typeface="Verdana"/>
            </a:endParaRPr>
          </a:p>
        </p:txBody>
      </p:sp>
      <p:sp>
        <p:nvSpPr>
          <p:cNvPr id="37" name="object 37"/>
          <p:cNvSpPr txBox="1"/>
          <p:nvPr/>
        </p:nvSpPr>
        <p:spPr>
          <a:xfrm>
            <a:off x="11651491" y="1879349"/>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2,425,413</a:t>
            </a:r>
            <a:endParaRPr sz="850">
              <a:latin typeface="Verdana"/>
              <a:cs typeface="Verdana"/>
            </a:endParaRPr>
          </a:p>
        </p:txBody>
      </p:sp>
      <p:sp>
        <p:nvSpPr>
          <p:cNvPr id="38" name="object 38"/>
          <p:cNvSpPr txBox="1"/>
          <p:nvPr/>
        </p:nvSpPr>
        <p:spPr>
          <a:xfrm>
            <a:off x="6825400" y="2552971"/>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2,256,515</a:t>
            </a:r>
            <a:endParaRPr sz="850">
              <a:latin typeface="Verdana"/>
              <a:cs typeface="Verdana"/>
            </a:endParaRPr>
          </a:p>
        </p:txBody>
      </p:sp>
      <p:sp>
        <p:nvSpPr>
          <p:cNvPr id="39" name="object 39"/>
          <p:cNvSpPr txBox="1"/>
          <p:nvPr/>
        </p:nvSpPr>
        <p:spPr>
          <a:xfrm>
            <a:off x="6345559" y="1851666"/>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2,435,695</a:t>
            </a:r>
            <a:endParaRPr sz="850">
              <a:latin typeface="Verdana"/>
              <a:cs typeface="Verdana"/>
            </a:endParaRPr>
          </a:p>
        </p:txBody>
      </p:sp>
      <p:sp>
        <p:nvSpPr>
          <p:cNvPr id="40" name="object 40"/>
          <p:cNvSpPr txBox="1"/>
          <p:nvPr/>
        </p:nvSpPr>
        <p:spPr>
          <a:xfrm>
            <a:off x="12666539" y="1842438"/>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2,438,009</a:t>
            </a:r>
            <a:endParaRPr sz="850">
              <a:latin typeface="Verdana"/>
              <a:cs typeface="Verdana"/>
            </a:endParaRPr>
          </a:p>
        </p:txBody>
      </p:sp>
      <p:sp>
        <p:nvSpPr>
          <p:cNvPr id="41" name="object 41"/>
          <p:cNvSpPr txBox="1"/>
          <p:nvPr/>
        </p:nvSpPr>
        <p:spPr>
          <a:xfrm>
            <a:off x="18784509" y="1270320"/>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2,662,182</a:t>
            </a:r>
            <a:endParaRPr sz="850">
              <a:latin typeface="Verdana"/>
              <a:cs typeface="Verdana"/>
            </a:endParaRPr>
          </a:p>
        </p:txBody>
      </p:sp>
      <p:sp>
        <p:nvSpPr>
          <p:cNvPr id="42" name="object 42"/>
          <p:cNvSpPr txBox="1"/>
          <p:nvPr/>
        </p:nvSpPr>
        <p:spPr>
          <a:xfrm>
            <a:off x="16339167" y="2580655"/>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2,245,423</a:t>
            </a:r>
            <a:endParaRPr sz="850">
              <a:latin typeface="Verdana"/>
              <a:cs typeface="Verdana"/>
            </a:endParaRPr>
          </a:p>
        </p:txBody>
      </p:sp>
      <p:sp>
        <p:nvSpPr>
          <p:cNvPr id="43" name="object 43"/>
          <p:cNvSpPr txBox="1"/>
          <p:nvPr/>
        </p:nvSpPr>
        <p:spPr>
          <a:xfrm>
            <a:off x="13386300" y="2599110"/>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2,238,270</a:t>
            </a:r>
            <a:endParaRPr sz="850">
              <a:latin typeface="Verdana"/>
              <a:cs typeface="Verdana"/>
            </a:endParaRPr>
          </a:p>
        </p:txBody>
      </p:sp>
      <p:sp>
        <p:nvSpPr>
          <p:cNvPr id="44" name="object 44"/>
          <p:cNvSpPr txBox="1"/>
          <p:nvPr/>
        </p:nvSpPr>
        <p:spPr>
          <a:xfrm>
            <a:off x="17058927" y="2599110"/>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2,236,237</a:t>
            </a:r>
            <a:endParaRPr sz="850">
              <a:latin typeface="Verdana"/>
              <a:cs typeface="Verdana"/>
            </a:endParaRPr>
          </a:p>
        </p:txBody>
      </p:sp>
      <p:sp>
        <p:nvSpPr>
          <p:cNvPr id="45" name="object 45"/>
          <p:cNvSpPr txBox="1"/>
          <p:nvPr/>
        </p:nvSpPr>
        <p:spPr>
          <a:xfrm>
            <a:off x="1445646" y="2737525"/>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2,090,175</a:t>
            </a:r>
            <a:endParaRPr sz="850">
              <a:latin typeface="Verdana"/>
              <a:cs typeface="Verdana"/>
            </a:endParaRPr>
          </a:p>
        </p:txBody>
      </p:sp>
      <p:sp>
        <p:nvSpPr>
          <p:cNvPr id="46" name="object 46"/>
          <p:cNvSpPr txBox="1"/>
          <p:nvPr/>
        </p:nvSpPr>
        <p:spPr>
          <a:xfrm>
            <a:off x="5358195" y="1454874"/>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2,588,251</a:t>
            </a:r>
            <a:endParaRPr sz="850">
              <a:latin typeface="Verdana"/>
              <a:cs typeface="Verdana"/>
            </a:endParaRPr>
          </a:p>
        </p:txBody>
      </p:sp>
      <p:sp>
        <p:nvSpPr>
          <p:cNvPr id="47" name="object 47"/>
          <p:cNvSpPr txBox="1"/>
          <p:nvPr/>
        </p:nvSpPr>
        <p:spPr>
          <a:xfrm>
            <a:off x="10239652" y="2811347"/>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2,154,259</a:t>
            </a:r>
            <a:endParaRPr sz="850">
              <a:latin typeface="Verdana"/>
              <a:cs typeface="Verdana"/>
            </a:endParaRPr>
          </a:p>
        </p:txBody>
      </p:sp>
      <p:sp>
        <p:nvSpPr>
          <p:cNvPr id="48" name="object 48"/>
          <p:cNvSpPr txBox="1"/>
          <p:nvPr/>
        </p:nvSpPr>
        <p:spPr>
          <a:xfrm>
            <a:off x="14124517" y="1510240"/>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2,567,248</a:t>
            </a:r>
            <a:endParaRPr sz="850">
              <a:latin typeface="Verdana"/>
              <a:cs typeface="Verdana"/>
            </a:endParaRPr>
          </a:p>
        </p:txBody>
      </p:sp>
      <p:sp>
        <p:nvSpPr>
          <p:cNvPr id="49" name="object 49"/>
          <p:cNvSpPr txBox="1"/>
          <p:nvPr/>
        </p:nvSpPr>
        <p:spPr>
          <a:xfrm>
            <a:off x="4619978" y="1510240"/>
            <a:ext cx="556260" cy="158750"/>
          </a:xfrm>
          <a:prstGeom prst="rect">
            <a:avLst/>
          </a:prstGeom>
        </p:spPr>
        <p:txBody>
          <a:bodyPr vert="horz" wrap="square" lIns="0" tIns="15240" rIns="0" bIns="0" rtlCol="0">
            <a:spAutoFit/>
          </a:bodyPr>
          <a:lstStyle/>
          <a:p>
            <a:pPr marL="12700">
              <a:lnSpc>
                <a:spcPct val="100000"/>
              </a:lnSpc>
              <a:spcBef>
                <a:spcPts val="120"/>
              </a:spcBef>
            </a:pPr>
            <a:r>
              <a:rPr sz="850" spc="-30" dirty="0">
                <a:latin typeface="Verdana"/>
                <a:cs typeface="Verdana"/>
              </a:rPr>
              <a:t>2,566,030</a:t>
            </a:r>
            <a:endParaRPr sz="850">
              <a:latin typeface="Verdana"/>
              <a:cs typeface="Verdana"/>
            </a:endParaRPr>
          </a:p>
        </p:txBody>
      </p:sp>
      <p:sp>
        <p:nvSpPr>
          <p:cNvPr id="50" name="object 50"/>
          <p:cNvSpPr/>
          <p:nvPr/>
        </p:nvSpPr>
        <p:spPr>
          <a:xfrm>
            <a:off x="1135377" y="830862"/>
            <a:ext cx="18520410" cy="7484109"/>
          </a:xfrm>
          <a:custGeom>
            <a:avLst/>
            <a:gdLst/>
            <a:ahLst/>
            <a:cxnLst/>
            <a:rect l="l" t="t" r="r" b="b"/>
            <a:pathLst>
              <a:path w="18520410" h="7484109">
                <a:moveTo>
                  <a:pt x="0" y="7483671"/>
                </a:moveTo>
                <a:lnTo>
                  <a:pt x="18520009" y="7483671"/>
                </a:lnTo>
              </a:path>
              <a:path w="18520410" h="7484109">
                <a:moveTo>
                  <a:pt x="0" y="0"/>
                </a:moveTo>
                <a:lnTo>
                  <a:pt x="0" y="7483671"/>
                </a:lnTo>
              </a:path>
            </a:pathLst>
          </a:custGeom>
          <a:ln w="9227">
            <a:solidFill>
              <a:srgbClr val="F4F4F4"/>
            </a:solidFill>
          </a:ln>
        </p:spPr>
        <p:txBody>
          <a:bodyPr wrap="square" lIns="0" tIns="0" rIns="0" bIns="0" rtlCol="0"/>
          <a:lstStyle/>
          <a:p>
            <a:endParaRPr/>
          </a:p>
        </p:txBody>
      </p:sp>
      <p:sp>
        <p:nvSpPr>
          <p:cNvPr id="51" name="object 51"/>
          <p:cNvSpPr txBox="1"/>
          <p:nvPr/>
        </p:nvSpPr>
        <p:spPr>
          <a:xfrm>
            <a:off x="9778266" y="495192"/>
            <a:ext cx="533400" cy="247015"/>
          </a:xfrm>
          <a:prstGeom prst="rect">
            <a:avLst/>
          </a:prstGeom>
        </p:spPr>
        <p:txBody>
          <a:bodyPr vert="horz" wrap="square" lIns="0" tIns="12700" rIns="0" bIns="0" rtlCol="0">
            <a:spAutoFit/>
          </a:bodyPr>
          <a:lstStyle/>
          <a:p>
            <a:pPr marL="12700">
              <a:lnSpc>
                <a:spcPct val="100000"/>
              </a:lnSpc>
              <a:spcBef>
                <a:spcPts val="100"/>
              </a:spcBef>
            </a:pPr>
            <a:r>
              <a:rPr sz="1450" b="1" spc="-80" dirty="0">
                <a:solidFill>
                  <a:srgbClr val="333333"/>
                </a:solidFill>
                <a:latin typeface="Arial"/>
                <a:cs typeface="Arial"/>
              </a:rPr>
              <a:t>P</a:t>
            </a:r>
            <a:r>
              <a:rPr sz="1450" b="1" spc="55" dirty="0">
                <a:solidFill>
                  <a:srgbClr val="333333"/>
                </a:solidFill>
                <a:latin typeface="Arial"/>
                <a:cs typeface="Arial"/>
              </a:rPr>
              <a:t>r</a:t>
            </a:r>
            <a:r>
              <a:rPr sz="1450" b="1" spc="-50" dirty="0">
                <a:solidFill>
                  <a:srgbClr val="333333"/>
                </a:solidFill>
                <a:latin typeface="Arial"/>
                <a:cs typeface="Arial"/>
              </a:rPr>
              <a:t>o</a:t>
            </a:r>
            <a:r>
              <a:rPr sz="1450" b="1" spc="105" dirty="0">
                <a:solidFill>
                  <a:srgbClr val="333333"/>
                </a:solidFill>
                <a:latin typeface="Arial"/>
                <a:cs typeface="Arial"/>
              </a:rPr>
              <a:t>ﬁ</a:t>
            </a:r>
            <a:r>
              <a:rPr sz="1450" b="1" spc="150" dirty="0">
                <a:solidFill>
                  <a:srgbClr val="333333"/>
                </a:solidFill>
                <a:latin typeface="Arial"/>
                <a:cs typeface="Arial"/>
              </a:rPr>
              <a:t>t</a:t>
            </a:r>
            <a:endParaRPr sz="1450">
              <a:latin typeface="Arial"/>
              <a:cs typeface="Arial"/>
            </a:endParaRPr>
          </a:p>
        </p:txBody>
      </p:sp>
      <p:sp>
        <p:nvSpPr>
          <p:cNvPr id="52" name="object 52"/>
          <p:cNvSpPr txBox="1"/>
          <p:nvPr/>
        </p:nvSpPr>
        <p:spPr>
          <a:xfrm>
            <a:off x="979791" y="8176914"/>
            <a:ext cx="159385" cy="136525"/>
          </a:xfrm>
          <a:prstGeom prst="rect">
            <a:avLst/>
          </a:prstGeom>
        </p:spPr>
        <p:txBody>
          <a:bodyPr vert="horz" wrap="square" lIns="0" tIns="0" rIns="0" bIns="0" rtlCol="0">
            <a:spAutoFit/>
          </a:bodyPr>
          <a:lstStyle/>
          <a:p>
            <a:pPr marL="12700">
              <a:lnSpc>
                <a:spcPts val="965"/>
              </a:lnSpc>
            </a:pPr>
            <a:r>
              <a:rPr sz="850" spc="-25" dirty="0">
                <a:solidFill>
                  <a:srgbClr val="666666"/>
                </a:solidFill>
                <a:latin typeface="Verdana"/>
                <a:cs typeface="Verdana"/>
              </a:rPr>
              <a:t>0</a:t>
            </a:r>
            <a:r>
              <a:rPr sz="850" spc="-60" dirty="0">
                <a:solidFill>
                  <a:srgbClr val="666666"/>
                </a:solidFill>
                <a:latin typeface="Verdana"/>
                <a:cs typeface="Verdana"/>
              </a:rPr>
              <a:t>K</a:t>
            </a:r>
            <a:endParaRPr sz="850">
              <a:latin typeface="Verdana"/>
              <a:cs typeface="Verdana"/>
            </a:endParaRPr>
          </a:p>
        </p:txBody>
      </p:sp>
      <p:sp>
        <p:nvSpPr>
          <p:cNvPr id="53" name="object 53"/>
          <p:cNvSpPr txBox="1"/>
          <p:nvPr/>
        </p:nvSpPr>
        <p:spPr>
          <a:xfrm>
            <a:off x="1204861" y="8407607"/>
            <a:ext cx="839469" cy="136525"/>
          </a:xfrm>
          <a:prstGeom prst="rect">
            <a:avLst/>
          </a:prstGeom>
        </p:spPr>
        <p:txBody>
          <a:bodyPr vert="horz" wrap="square" lIns="0" tIns="0" rIns="0" bIns="0" rtlCol="0">
            <a:spAutoFit/>
          </a:bodyPr>
          <a:lstStyle/>
          <a:p>
            <a:pPr marL="12700">
              <a:lnSpc>
                <a:spcPts val="965"/>
              </a:lnSpc>
            </a:pPr>
            <a:r>
              <a:rPr sz="850" spc="-55" dirty="0">
                <a:solidFill>
                  <a:srgbClr val="666666"/>
                </a:solidFill>
                <a:latin typeface="Verdana"/>
                <a:cs typeface="Verdana"/>
              </a:rPr>
              <a:t>D</a:t>
            </a:r>
            <a:r>
              <a:rPr sz="850" spc="-30" dirty="0">
                <a:solidFill>
                  <a:srgbClr val="666666"/>
                </a:solidFill>
                <a:latin typeface="Verdana"/>
                <a:cs typeface="Verdana"/>
              </a:rPr>
              <a:t>ece</a:t>
            </a:r>
            <a:r>
              <a:rPr sz="850" spc="-65" dirty="0">
                <a:solidFill>
                  <a:srgbClr val="666666"/>
                </a:solidFill>
                <a:latin typeface="Verdana"/>
                <a:cs typeface="Verdana"/>
              </a:rPr>
              <a:t>m</a:t>
            </a:r>
            <a:r>
              <a:rPr sz="850" spc="-20" dirty="0">
                <a:solidFill>
                  <a:srgbClr val="666666"/>
                </a:solidFill>
                <a:latin typeface="Verdana"/>
                <a:cs typeface="Verdana"/>
              </a:rPr>
              <a:t>b</a:t>
            </a:r>
            <a:r>
              <a:rPr sz="850" spc="-30" dirty="0">
                <a:solidFill>
                  <a:srgbClr val="666666"/>
                </a:solidFill>
                <a:latin typeface="Verdana"/>
                <a:cs typeface="Verdana"/>
              </a:rPr>
              <a:t>e</a:t>
            </a:r>
            <a:r>
              <a:rPr sz="850" spc="10" dirty="0">
                <a:solidFill>
                  <a:srgbClr val="666666"/>
                </a:solidFill>
                <a:latin typeface="Verdana"/>
                <a:cs typeface="Verdana"/>
              </a:rPr>
              <a:t>r</a:t>
            </a:r>
            <a:r>
              <a:rPr sz="850" spc="-114" dirty="0">
                <a:solidFill>
                  <a:srgbClr val="666666"/>
                </a:solidFill>
                <a:latin typeface="Verdana"/>
                <a:cs typeface="Verdana"/>
              </a:rPr>
              <a:t> </a:t>
            </a:r>
            <a:r>
              <a:rPr sz="850" spc="-25" dirty="0">
                <a:solidFill>
                  <a:srgbClr val="666666"/>
                </a:solidFill>
                <a:latin typeface="Verdana"/>
                <a:cs typeface="Verdana"/>
              </a:rPr>
              <a:t>201</a:t>
            </a:r>
            <a:r>
              <a:rPr sz="850" spc="-20" dirty="0">
                <a:solidFill>
                  <a:srgbClr val="666666"/>
                </a:solidFill>
                <a:latin typeface="Verdana"/>
                <a:cs typeface="Verdana"/>
              </a:rPr>
              <a:t>9</a:t>
            </a:r>
            <a:endParaRPr sz="850">
              <a:latin typeface="Verdana"/>
              <a:cs typeface="Verdana"/>
            </a:endParaRPr>
          </a:p>
        </p:txBody>
      </p:sp>
      <p:sp>
        <p:nvSpPr>
          <p:cNvPr id="54" name="object 54"/>
          <p:cNvSpPr txBox="1"/>
          <p:nvPr/>
        </p:nvSpPr>
        <p:spPr>
          <a:xfrm>
            <a:off x="2403309" y="8407607"/>
            <a:ext cx="786765" cy="136525"/>
          </a:xfrm>
          <a:prstGeom prst="rect">
            <a:avLst/>
          </a:prstGeom>
        </p:spPr>
        <p:txBody>
          <a:bodyPr vert="horz" wrap="square" lIns="0" tIns="0" rIns="0" bIns="0" rtlCol="0">
            <a:spAutoFit/>
          </a:bodyPr>
          <a:lstStyle/>
          <a:p>
            <a:pPr marL="12700">
              <a:lnSpc>
                <a:spcPts val="965"/>
              </a:lnSpc>
            </a:pPr>
            <a:r>
              <a:rPr sz="850" spc="-15" dirty="0">
                <a:solidFill>
                  <a:srgbClr val="666666"/>
                </a:solidFill>
                <a:latin typeface="Verdana"/>
                <a:cs typeface="Verdana"/>
              </a:rPr>
              <a:t>F</a:t>
            </a:r>
            <a:r>
              <a:rPr sz="850" spc="-30" dirty="0">
                <a:solidFill>
                  <a:srgbClr val="666666"/>
                </a:solidFill>
                <a:latin typeface="Verdana"/>
                <a:cs typeface="Verdana"/>
              </a:rPr>
              <a:t>e</a:t>
            </a:r>
            <a:r>
              <a:rPr sz="850" spc="-20" dirty="0">
                <a:solidFill>
                  <a:srgbClr val="666666"/>
                </a:solidFill>
                <a:latin typeface="Verdana"/>
                <a:cs typeface="Verdana"/>
              </a:rPr>
              <a:t>b</a:t>
            </a:r>
            <a:r>
              <a:rPr sz="850" spc="5" dirty="0">
                <a:solidFill>
                  <a:srgbClr val="666666"/>
                </a:solidFill>
                <a:latin typeface="Verdana"/>
                <a:cs typeface="Verdana"/>
              </a:rPr>
              <a:t>r</a:t>
            </a:r>
            <a:r>
              <a:rPr sz="850" spc="-25" dirty="0">
                <a:solidFill>
                  <a:srgbClr val="666666"/>
                </a:solidFill>
                <a:latin typeface="Verdana"/>
                <a:cs typeface="Verdana"/>
              </a:rPr>
              <a:t>ua</a:t>
            </a:r>
            <a:r>
              <a:rPr sz="850" spc="5" dirty="0">
                <a:solidFill>
                  <a:srgbClr val="666666"/>
                </a:solidFill>
                <a:latin typeface="Verdana"/>
                <a:cs typeface="Verdana"/>
              </a:rPr>
              <a:t>r</a:t>
            </a:r>
            <a:r>
              <a:rPr sz="850" spc="-30" dirty="0">
                <a:solidFill>
                  <a:srgbClr val="666666"/>
                </a:solidFill>
                <a:latin typeface="Verdana"/>
                <a:cs typeface="Verdana"/>
              </a:rPr>
              <a:t>y</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0</a:t>
            </a:r>
            <a:endParaRPr sz="850">
              <a:latin typeface="Verdana"/>
              <a:cs typeface="Verdana"/>
            </a:endParaRPr>
          </a:p>
        </p:txBody>
      </p:sp>
      <p:sp>
        <p:nvSpPr>
          <p:cNvPr id="55" name="object 55"/>
          <p:cNvSpPr txBox="1"/>
          <p:nvPr/>
        </p:nvSpPr>
        <p:spPr>
          <a:xfrm>
            <a:off x="3943616" y="8407607"/>
            <a:ext cx="566420" cy="136525"/>
          </a:xfrm>
          <a:prstGeom prst="rect">
            <a:avLst/>
          </a:prstGeom>
        </p:spPr>
        <p:txBody>
          <a:bodyPr vert="horz" wrap="square" lIns="0" tIns="0" rIns="0" bIns="0" rtlCol="0">
            <a:spAutoFit/>
          </a:bodyPr>
          <a:lstStyle/>
          <a:p>
            <a:pPr marL="12700">
              <a:lnSpc>
                <a:spcPts val="965"/>
              </a:lnSpc>
            </a:pPr>
            <a:r>
              <a:rPr sz="850" spc="-10" dirty="0">
                <a:solidFill>
                  <a:srgbClr val="666666"/>
                </a:solidFill>
                <a:latin typeface="Verdana"/>
                <a:cs typeface="Verdana"/>
              </a:rPr>
              <a:t>A</a:t>
            </a:r>
            <a:r>
              <a:rPr sz="850" spc="-20" dirty="0">
                <a:solidFill>
                  <a:srgbClr val="666666"/>
                </a:solidFill>
                <a:latin typeface="Verdana"/>
                <a:cs typeface="Verdana"/>
              </a:rPr>
              <a:t>p</a:t>
            </a:r>
            <a:r>
              <a:rPr sz="850" spc="5" dirty="0">
                <a:solidFill>
                  <a:srgbClr val="666666"/>
                </a:solidFill>
                <a:latin typeface="Verdana"/>
                <a:cs typeface="Verdana"/>
              </a:rPr>
              <a:t>r</a:t>
            </a:r>
            <a:r>
              <a:rPr sz="850" spc="15" dirty="0">
                <a:solidFill>
                  <a:srgbClr val="666666"/>
                </a:solidFill>
                <a:latin typeface="Verdana"/>
                <a:cs typeface="Verdana"/>
              </a:rPr>
              <a:t>i</a:t>
            </a:r>
            <a:r>
              <a:rPr sz="850" spc="20" dirty="0">
                <a:solidFill>
                  <a:srgbClr val="666666"/>
                </a:solidFill>
                <a:latin typeface="Verdana"/>
                <a:cs typeface="Verdana"/>
              </a:rPr>
              <a:t>l</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0</a:t>
            </a:r>
            <a:endParaRPr sz="850">
              <a:latin typeface="Verdana"/>
              <a:cs typeface="Verdana"/>
            </a:endParaRPr>
          </a:p>
        </p:txBody>
      </p:sp>
      <p:sp>
        <p:nvSpPr>
          <p:cNvPr id="56" name="object 56"/>
          <p:cNvSpPr txBox="1"/>
          <p:nvPr/>
        </p:nvSpPr>
        <p:spPr>
          <a:xfrm>
            <a:off x="5409379" y="8407607"/>
            <a:ext cx="560070" cy="136525"/>
          </a:xfrm>
          <a:prstGeom prst="rect">
            <a:avLst/>
          </a:prstGeom>
        </p:spPr>
        <p:txBody>
          <a:bodyPr vert="horz" wrap="square" lIns="0" tIns="0" rIns="0" bIns="0" rtlCol="0">
            <a:spAutoFit/>
          </a:bodyPr>
          <a:lstStyle/>
          <a:p>
            <a:pPr marL="12700">
              <a:lnSpc>
                <a:spcPts val="965"/>
              </a:lnSpc>
            </a:pPr>
            <a:r>
              <a:rPr sz="850" spc="25" dirty="0">
                <a:solidFill>
                  <a:srgbClr val="666666"/>
                </a:solidFill>
                <a:latin typeface="Verdana"/>
                <a:cs typeface="Verdana"/>
              </a:rPr>
              <a:t>J</a:t>
            </a:r>
            <a:r>
              <a:rPr sz="850" spc="-25" dirty="0">
                <a:solidFill>
                  <a:srgbClr val="666666"/>
                </a:solidFill>
                <a:latin typeface="Verdana"/>
                <a:cs typeface="Verdana"/>
              </a:rPr>
              <a:t>u</a:t>
            </a:r>
            <a:r>
              <a:rPr sz="850" spc="-30" dirty="0">
                <a:solidFill>
                  <a:srgbClr val="666666"/>
                </a:solidFill>
                <a:latin typeface="Verdana"/>
                <a:cs typeface="Verdana"/>
              </a:rPr>
              <a:t>n</a:t>
            </a:r>
            <a:r>
              <a:rPr sz="850" spc="-25" dirty="0">
                <a:solidFill>
                  <a:srgbClr val="666666"/>
                </a:solidFill>
                <a:latin typeface="Verdana"/>
                <a:cs typeface="Verdana"/>
              </a:rPr>
              <a:t>e</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0</a:t>
            </a:r>
            <a:endParaRPr sz="850">
              <a:latin typeface="Verdana"/>
              <a:cs typeface="Verdana"/>
            </a:endParaRPr>
          </a:p>
        </p:txBody>
      </p:sp>
      <p:sp>
        <p:nvSpPr>
          <p:cNvPr id="57" name="object 57"/>
          <p:cNvSpPr txBox="1"/>
          <p:nvPr/>
        </p:nvSpPr>
        <p:spPr>
          <a:xfrm>
            <a:off x="6802908" y="8407607"/>
            <a:ext cx="688975" cy="136525"/>
          </a:xfrm>
          <a:prstGeom prst="rect">
            <a:avLst/>
          </a:prstGeom>
        </p:spPr>
        <p:txBody>
          <a:bodyPr vert="horz" wrap="square" lIns="0" tIns="0" rIns="0" bIns="0" rtlCol="0">
            <a:spAutoFit/>
          </a:bodyPr>
          <a:lstStyle/>
          <a:p>
            <a:pPr marL="12700">
              <a:lnSpc>
                <a:spcPts val="965"/>
              </a:lnSpc>
            </a:pPr>
            <a:r>
              <a:rPr sz="850" spc="-10" dirty="0">
                <a:solidFill>
                  <a:srgbClr val="666666"/>
                </a:solidFill>
                <a:latin typeface="Verdana"/>
                <a:cs typeface="Verdana"/>
              </a:rPr>
              <a:t>A</a:t>
            </a:r>
            <a:r>
              <a:rPr sz="850" spc="-25" dirty="0">
                <a:solidFill>
                  <a:srgbClr val="666666"/>
                </a:solidFill>
                <a:latin typeface="Verdana"/>
                <a:cs typeface="Verdana"/>
              </a:rPr>
              <a:t>u</a:t>
            </a:r>
            <a:r>
              <a:rPr sz="850" spc="-20" dirty="0">
                <a:solidFill>
                  <a:srgbClr val="666666"/>
                </a:solidFill>
                <a:latin typeface="Verdana"/>
                <a:cs typeface="Verdana"/>
              </a:rPr>
              <a:t>g</a:t>
            </a:r>
            <a:r>
              <a:rPr sz="850" spc="-25" dirty="0">
                <a:solidFill>
                  <a:srgbClr val="666666"/>
                </a:solidFill>
                <a:latin typeface="Verdana"/>
                <a:cs typeface="Verdana"/>
              </a:rPr>
              <a:t>u</a:t>
            </a:r>
            <a:r>
              <a:rPr sz="850" spc="-5" dirty="0">
                <a:solidFill>
                  <a:srgbClr val="666666"/>
                </a:solidFill>
                <a:latin typeface="Verdana"/>
                <a:cs typeface="Verdana"/>
              </a:rPr>
              <a:t>s</a:t>
            </a:r>
            <a:r>
              <a:rPr sz="850" spc="45" dirty="0">
                <a:solidFill>
                  <a:srgbClr val="666666"/>
                </a:solidFill>
                <a:latin typeface="Verdana"/>
                <a:cs typeface="Verdana"/>
              </a:rPr>
              <a:t>t</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0</a:t>
            </a:r>
            <a:endParaRPr sz="850">
              <a:latin typeface="Verdana"/>
              <a:cs typeface="Verdana"/>
            </a:endParaRPr>
          </a:p>
        </p:txBody>
      </p:sp>
      <p:sp>
        <p:nvSpPr>
          <p:cNvPr id="58" name="object 58"/>
          <p:cNvSpPr txBox="1"/>
          <p:nvPr/>
        </p:nvSpPr>
        <p:spPr>
          <a:xfrm>
            <a:off x="8242574" y="8407607"/>
            <a:ext cx="734695" cy="136525"/>
          </a:xfrm>
          <a:prstGeom prst="rect">
            <a:avLst/>
          </a:prstGeom>
        </p:spPr>
        <p:txBody>
          <a:bodyPr vert="horz" wrap="square" lIns="0" tIns="0" rIns="0" bIns="0" rtlCol="0">
            <a:spAutoFit/>
          </a:bodyPr>
          <a:lstStyle/>
          <a:p>
            <a:pPr marL="12700">
              <a:lnSpc>
                <a:spcPts val="965"/>
              </a:lnSpc>
            </a:pPr>
            <a:r>
              <a:rPr sz="850" spc="-45" dirty="0">
                <a:solidFill>
                  <a:srgbClr val="666666"/>
                </a:solidFill>
                <a:latin typeface="Verdana"/>
                <a:cs typeface="Verdana"/>
              </a:rPr>
              <a:t>O</a:t>
            </a:r>
            <a:r>
              <a:rPr sz="850" spc="-30" dirty="0">
                <a:solidFill>
                  <a:srgbClr val="666666"/>
                </a:solidFill>
                <a:latin typeface="Verdana"/>
                <a:cs typeface="Verdana"/>
              </a:rPr>
              <a:t>c</a:t>
            </a:r>
            <a:r>
              <a:rPr sz="850" spc="40" dirty="0">
                <a:solidFill>
                  <a:srgbClr val="666666"/>
                </a:solidFill>
                <a:latin typeface="Verdana"/>
                <a:cs typeface="Verdana"/>
              </a:rPr>
              <a:t>t</a:t>
            </a:r>
            <a:r>
              <a:rPr sz="850" spc="-20" dirty="0">
                <a:solidFill>
                  <a:srgbClr val="666666"/>
                </a:solidFill>
                <a:latin typeface="Verdana"/>
                <a:cs typeface="Verdana"/>
              </a:rPr>
              <a:t>ob</a:t>
            </a:r>
            <a:r>
              <a:rPr sz="850" spc="-30" dirty="0">
                <a:solidFill>
                  <a:srgbClr val="666666"/>
                </a:solidFill>
                <a:latin typeface="Verdana"/>
                <a:cs typeface="Verdana"/>
              </a:rPr>
              <a:t>e</a:t>
            </a:r>
            <a:r>
              <a:rPr sz="850" spc="10" dirty="0">
                <a:solidFill>
                  <a:srgbClr val="666666"/>
                </a:solidFill>
                <a:latin typeface="Verdana"/>
                <a:cs typeface="Verdana"/>
              </a:rPr>
              <a:t>r</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0</a:t>
            </a:r>
            <a:endParaRPr sz="850">
              <a:latin typeface="Verdana"/>
              <a:cs typeface="Verdana"/>
            </a:endParaRPr>
          </a:p>
        </p:txBody>
      </p:sp>
      <p:sp>
        <p:nvSpPr>
          <p:cNvPr id="59" name="object 59"/>
          <p:cNvSpPr txBox="1"/>
          <p:nvPr/>
        </p:nvSpPr>
        <p:spPr>
          <a:xfrm>
            <a:off x="9648214" y="8407607"/>
            <a:ext cx="839469" cy="136525"/>
          </a:xfrm>
          <a:prstGeom prst="rect">
            <a:avLst/>
          </a:prstGeom>
        </p:spPr>
        <p:txBody>
          <a:bodyPr vert="horz" wrap="square" lIns="0" tIns="0" rIns="0" bIns="0" rtlCol="0">
            <a:spAutoFit/>
          </a:bodyPr>
          <a:lstStyle/>
          <a:p>
            <a:pPr marL="12700">
              <a:lnSpc>
                <a:spcPts val="965"/>
              </a:lnSpc>
            </a:pPr>
            <a:r>
              <a:rPr sz="850" spc="-55" dirty="0">
                <a:solidFill>
                  <a:srgbClr val="666666"/>
                </a:solidFill>
                <a:latin typeface="Verdana"/>
                <a:cs typeface="Verdana"/>
              </a:rPr>
              <a:t>D</a:t>
            </a:r>
            <a:r>
              <a:rPr sz="850" spc="-30" dirty="0">
                <a:solidFill>
                  <a:srgbClr val="666666"/>
                </a:solidFill>
                <a:latin typeface="Verdana"/>
                <a:cs typeface="Verdana"/>
              </a:rPr>
              <a:t>ece</a:t>
            </a:r>
            <a:r>
              <a:rPr sz="850" spc="-65" dirty="0">
                <a:solidFill>
                  <a:srgbClr val="666666"/>
                </a:solidFill>
                <a:latin typeface="Verdana"/>
                <a:cs typeface="Verdana"/>
              </a:rPr>
              <a:t>m</a:t>
            </a:r>
            <a:r>
              <a:rPr sz="850" spc="-20" dirty="0">
                <a:solidFill>
                  <a:srgbClr val="666666"/>
                </a:solidFill>
                <a:latin typeface="Verdana"/>
                <a:cs typeface="Verdana"/>
              </a:rPr>
              <a:t>b</a:t>
            </a:r>
            <a:r>
              <a:rPr sz="850" spc="-30" dirty="0">
                <a:solidFill>
                  <a:srgbClr val="666666"/>
                </a:solidFill>
                <a:latin typeface="Verdana"/>
                <a:cs typeface="Verdana"/>
              </a:rPr>
              <a:t>e</a:t>
            </a:r>
            <a:r>
              <a:rPr sz="850" spc="10" dirty="0">
                <a:solidFill>
                  <a:srgbClr val="666666"/>
                </a:solidFill>
                <a:latin typeface="Verdana"/>
                <a:cs typeface="Verdana"/>
              </a:rPr>
              <a:t>r</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0</a:t>
            </a:r>
            <a:endParaRPr sz="850">
              <a:latin typeface="Verdana"/>
              <a:cs typeface="Verdana"/>
            </a:endParaRPr>
          </a:p>
        </p:txBody>
      </p:sp>
      <p:sp>
        <p:nvSpPr>
          <p:cNvPr id="60" name="object 60"/>
          <p:cNvSpPr txBox="1"/>
          <p:nvPr/>
        </p:nvSpPr>
        <p:spPr>
          <a:xfrm>
            <a:off x="11160404" y="8407607"/>
            <a:ext cx="786765" cy="136525"/>
          </a:xfrm>
          <a:prstGeom prst="rect">
            <a:avLst/>
          </a:prstGeom>
        </p:spPr>
        <p:txBody>
          <a:bodyPr vert="horz" wrap="square" lIns="0" tIns="0" rIns="0" bIns="0" rtlCol="0">
            <a:spAutoFit/>
          </a:bodyPr>
          <a:lstStyle/>
          <a:p>
            <a:pPr marL="12700">
              <a:lnSpc>
                <a:spcPts val="965"/>
              </a:lnSpc>
            </a:pPr>
            <a:r>
              <a:rPr sz="850" spc="-15" dirty="0">
                <a:solidFill>
                  <a:srgbClr val="666666"/>
                </a:solidFill>
                <a:latin typeface="Verdana"/>
                <a:cs typeface="Verdana"/>
              </a:rPr>
              <a:t>F</a:t>
            </a:r>
            <a:r>
              <a:rPr sz="850" spc="-30" dirty="0">
                <a:solidFill>
                  <a:srgbClr val="666666"/>
                </a:solidFill>
                <a:latin typeface="Verdana"/>
                <a:cs typeface="Verdana"/>
              </a:rPr>
              <a:t>e</a:t>
            </a:r>
            <a:r>
              <a:rPr sz="850" spc="-20" dirty="0">
                <a:solidFill>
                  <a:srgbClr val="666666"/>
                </a:solidFill>
                <a:latin typeface="Verdana"/>
                <a:cs typeface="Verdana"/>
              </a:rPr>
              <a:t>b</a:t>
            </a:r>
            <a:r>
              <a:rPr sz="850" spc="5" dirty="0">
                <a:solidFill>
                  <a:srgbClr val="666666"/>
                </a:solidFill>
                <a:latin typeface="Verdana"/>
                <a:cs typeface="Verdana"/>
              </a:rPr>
              <a:t>r</a:t>
            </a:r>
            <a:r>
              <a:rPr sz="850" spc="-25" dirty="0">
                <a:solidFill>
                  <a:srgbClr val="666666"/>
                </a:solidFill>
                <a:latin typeface="Verdana"/>
                <a:cs typeface="Verdana"/>
              </a:rPr>
              <a:t>ua</a:t>
            </a:r>
            <a:r>
              <a:rPr sz="850" spc="5" dirty="0">
                <a:solidFill>
                  <a:srgbClr val="666666"/>
                </a:solidFill>
                <a:latin typeface="Verdana"/>
                <a:cs typeface="Verdana"/>
              </a:rPr>
              <a:t>r</a:t>
            </a:r>
            <a:r>
              <a:rPr sz="850" spc="-30" dirty="0">
                <a:solidFill>
                  <a:srgbClr val="666666"/>
                </a:solidFill>
                <a:latin typeface="Verdana"/>
                <a:cs typeface="Verdana"/>
              </a:rPr>
              <a:t>y</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1</a:t>
            </a:r>
            <a:endParaRPr sz="850">
              <a:latin typeface="Verdana"/>
              <a:cs typeface="Verdana"/>
            </a:endParaRPr>
          </a:p>
        </p:txBody>
      </p:sp>
      <p:sp>
        <p:nvSpPr>
          <p:cNvPr id="61" name="object 61"/>
          <p:cNvSpPr txBox="1"/>
          <p:nvPr/>
        </p:nvSpPr>
        <p:spPr>
          <a:xfrm>
            <a:off x="12682255" y="8407607"/>
            <a:ext cx="566420" cy="136525"/>
          </a:xfrm>
          <a:prstGeom prst="rect">
            <a:avLst/>
          </a:prstGeom>
        </p:spPr>
        <p:txBody>
          <a:bodyPr vert="horz" wrap="square" lIns="0" tIns="0" rIns="0" bIns="0" rtlCol="0">
            <a:spAutoFit/>
          </a:bodyPr>
          <a:lstStyle/>
          <a:p>
            <a:pPr marL="12700">
              <a:lnSpc>
                <a:spcPts val="965"/>
              </a:lnSpc>
            </a:pPr>
            <a:r>
              <a:rPr sz="850" spc="-10" dirty="0">
                <a:solidFill>
                  <a:srgbClr val="666666"/>
                </a:solidFill>
                <a:latin typeface="Verdana"/>
                <a:cs typeface="Verdana"/>
              </a:rPr>
              <a:t>A</a:t>
            </a:r>
            <a:r>
              <a:rPr sz="850" spc="-20" dirty="0">
                <a:solidFill>
                  <a:srgbClr val="666666"/>
                </a:solidFill>
                <a:latin typeface="Verdana"/>
                <a:cs typeface="Verdana"/>
              </a:rPr>
              <a:t>p</a:t>
            </a:r>
            <a:r>
              <a:rPr sz="850" spc="5" dirty="0">
                <a:solidFill>
                  <a:srgbClr val="666666"/>
                </a:solidFill>
                <a:latin typeface="Verdana"/>
                <a:cs typeface="Verdana"/>
              </a:rPr>
              <a:t>r</a:t>
            </a:r>
            <a:r>
              <a:rPr sz="850" spc="15" dirty="0">
                <a:solidFill>
                  <a:srgbClr val="666666"/>
                </a:solidFill>
                <a:latin typeface="Verdana"/>
                <a:cs typeface="Verdana"/>
              </a:rPr>
              <a:t>i</a:t>
            </a:r>
            <a:r>
              <a:rPr sz="850" spc="20" dirty="0">
                <a:solidFill>
                  <a:srgbClr val="666666"/>
                </a:solidFill>
                <a:latin typeface="Verdana"/>
                <a:cs typeface="Verdana"/>
              </a:rPr>
              <a:t>l</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1</a:t>
            </a:r>
            <a:endParaRPr sz="850">
              <a:latin typeface="Verdana"/>
              <a:cs typeface="Verdana"/>
            </a:endParaRPr>
          </a:p>
        </p:txBody>
      </p:sp>
      <p:sp>
        <p:nvSpPr>
          <p:cNvPr id="62" name="object 62"/>
          <p:cNvSpPr txBox="1"/>
          <p:nvPr/>
        </p:nvSpPr>
        <p:spPr>
          <a:xfrm>
            <a:off x="14143404" y="8407607"/>
            <a:ext cx="560070" cy="136525"/>
          </a:xfrm>
          <a:prstGeom prst="rect">
            <a:avLst/>
          </a:prstGeom>
        </p:spPr>
        <p:txBody>
          <a:bodyPr vert="horz" wrap="square" lIns="0" tIns="0" rIns="0" bIns="0" rtlCol="0">
            <a:spAutoFit/>
          </a:bodyPr>
          <a:lstStyle/>
          <a:p>
            <a:pPr marL="12700">
              <a:lnSpc>
                <a:spcPts val="965"/>
              </a:lnSpc>
            </a:pPr>
            <a:r>
              <a:rPr sz="850" spc="25" dirty="0">
                <a:solidFill>
                  <a:srgbClr val="666666"/>
                </a:solidFill>
                <a:latin typeface="Verdana"/>
                <a:cs typeface="Verdana"/>
              </a:rPr>
              <a:t>J</a:t>
            </a:r>
            <a:r>
              <a:rPr sz="850" spc="-25" dirty="0">
                <a:solidFill>
                  <a:srgbClr val="666666"/>
                </a:solidFill>
                <a:latin typeface="Verdana"/>
                <a:cs typeface="Verdana"/>
              </a:rPr>
              <a:t>u</a:t>
            </a:r>
            <a:r>
              <a:rPr sz="850" spc="-30" dirty="0">
                <a:solidFill>
                  <a:srgbClr val="666666"/>
                </a:solidFill>
                <a:latin typeface="Verdana"/>
                <a:cs typeface="Verdana"/>
              </a:rPr>
              <a:t>n</a:t>
            </a:r>
            <a:r>
              <a:rPr sz="850" spc="-25" dirty="0">
                <a:solidFill>
                  <a:srgbClr val="666666"/>
                </a:solidFill>
                <a:latin typeface="Verdana"/>
                <a:cs typeface="Verdana"/>
              </a:rPr>
              <a:t>e</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1</a:t>
            </a:r>
            <a:endParaRPr sz="850">
              <a:latin typeface="Verdana"/>
              <a:cs typeface="Verdana"/>
            </a:endParaRPr>
          </a:p>
        </p:txBody>
      </p:sp>
      <p:sp>
        <p:nvSpPr>
          <p:cNvPr id="63" name="object 63"/>
          <p:cNvSpPr txBox="1"/>
          <p:nvPr/>
        </p:nvSpPr>
        <p:spPr>
          <a:xfrm>
            <a:off x="15541547" y="8407607"/>
            <a:ext cx="688975" cy="136525"/>
          </a:xfrm>
          <a:prstGeom prst="rect">
            <a:avLst/>
          </a:prstGeom>
        </p:spPr>
        <p:txBody>
          <a:bodyPr vert="horz" wrap="square" lIns="0" tIns="0" rIns="0" bIns="0" rtlCol="0">
            <a:spAutoFit/>
          </a:bodyPr>
          <a:lstStyle/>
          <a:p>
            <a:pPr marL="12700">
              <a:lnSpc>
                <a:spcPts val="965"/>
              </a:lnSpc>
            </a:pPr>
            <a:r>
              <a:rPr sz="850" spc="-10" dirty="0">
                <a:solidFill>
                  <a:srgbClr val="666666"/>
                </a:solidFill>
                <a:latin typeface="Verdana"/>
                <a:cs typeface="Verdana"/>
              </a:rPr>
              <a:t>A</a:t>
            </a:r>
            <a:r>
              <a:rPr sz="850" spc="-25" dirty="0">
                <a:solidFill>
                  <a:srgbClr val="666666"/>
                </a:solidFill>
                <a:latin typeface="Verdana"/>
                <a:cs typeface="Verdana"/>
              </a:rPr>
              <a:t>u</a:t>
            </a:r>
            <a:r>
              <a:rPr sz="850" spc="-20" dirty="0">
                <a:solidFill>
                  <a:srgbClr val="666666"/>
                </a:solidFill>
                <a:latin typeface="Verdana"/>
                <a:cs typeface="Verdana"/>
              </a:rPr>
              <a:t>g</a:t>
            </a:r>
            <a:r>
              <a:rPr sz="850" spc="-25" dirty="0">
                <a:solidFill>
                  <a:srgbClr val="666666"/>
                </a:solidFill>
                <a:latin typeface="Verdana"/>
                <a:cs typeface="Verdana"/>
              </a:rPr>
              <a:t>u</a:t>
            </a:r>
            <a:r>
              <a:rPr sz="850" spc="-5" dirty="0">
                <a:solidFill>
                  <a:srgbClr val="666666"/>
                </a:solidFill>
                <a:latin typeface="Verdana"/>
                <a:cs typeface="Verdana"/>
              </a:rPr>
              <a:t>s</a:t>
            </a:r>
            <a:r>
              <a:rPr sz="850" spc="45" dirty="0">
                <a:solidFill>
                  <a:srgbClr val="666666"/>
                </a:solidFill>
                <a:latin typeface="Verdana"/>
                <a:cs typeface="Verdana"/>
              </a:rPr>
              <a:t>t</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1</a:t>
            </a:r>
            <a:endParaRPr sz="850">
              <a:latin typeface="Verdana"/>
              <a:cs typeface="Verdana"/>
            </a:endParaRPr>
          </a:p>
        </p:txBody>
      </p:sp>
      <p:sp>
        <p:nvSpPr>
          <p:cNvPr id="64" name="object 64"/>
          <p:cNvSpPr txBox="1"/>
          <p:nvPr/>
        </p:nvSpPr>
        <p:spPr>
          <a:xfrm>
            <a:off x="16976599" y="8407607"/>
            <a:ext cx="734695" cy="136525"/>
          </a:xfrm>
          <a:prstGeom prst="rect">
            <a:avLst/>
          </a:prstGeom>
        </p:spPr>
        <p:txBody>
          <a:bodyPr vert="horz" wrap="square" lIns="0" tIns="0" rIns="0" bIns="0" rtlCol="0">
            <a:spAutoFit/>
          </a:bodyPr>
          <a:lstStyle/>
          <a:p>
            <a:pPr marL="12700">
              <a:lnSpc>
                <a:spcPts val="965"/>
              </a:lnSpc>
            </a:pPr>
            <a:r>
              <a:rPr sz="850" spc="-45" dirty="0">
                <a:solidFill>
                  <a:srgbClr val="666666"/>
                </a:solidFill>
                <a:latin typeface="Verdana"/>
                <a:cs typeface="Verdana"/>
              </a:rPr>
              <a:t>O</a:t>
            </a:r>
            <a:r>
              <a:rPr sz="850" spc="-30" dirty="0">
                <a:solidFill>
                  <a:srgbClr val="666666"/>
                </a:solidFill>
                <a:latin typeface="Verdana"/>
                <a:cs typeface="Verdana"/>
              </a:rPr>
              <a:t>c</a:t>
            </a:r>
            <a:r>
              <a:rPr sz="850" spc="40" dirty="0">
                <a:solidFill>
                  <a:srgbClr val="666666"/>
                </a:solidFill>
                <a:latin typeface="Verdana"/>
                <a:cs typeface="Verdana"/>
              </a:rPr>
              <a:t>t</a:t>
            </a:r>
            <a:r>
              <a:rPr sz="850" spc="-20" dirty="0">
                <a:solidFill>
                  <a:srgbClr val="666666"/>
                </a:solidFill>
                <a:latin typeface="Verdana"/>
                <a:cs typeface="Verdana"/>
              </a:rPr>
              <a:t>ob</a:t>
            </a:r>
            <a:r>
              <a:rPr sz="850" spc="-30" dirty="0">
                <a:solidFill>
                  <a:srgbClr val="666666"/>
                </a:solidFill>
                <a:latin typeface="Verdana"/>
                <a:cs typeface="Verdana"/>
              </a:rPr>
              <a:t>e</a:t>
            </a:r>
            <a:r>
              <a:rPr sz="850" spc="10" dirty="0">
                <a:solidFill>
                  <a:srgbClr val="666666"/>
                </a:solidFill>
                <a:latin typeface="Verdana"/>
                <a:cs typeface="Verdana"/>
              </a:rPr>
              <a:t>r</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1</a:t>
            </a:r>
            <a:endParaRPr sz="850">
              <a:latin typeface="Verdana"/>
              <a:cs typeface="Verdana"/>
            </a:endParaRPr>
          </a:p>
        </p:txBody>
      </p:sp>
      <p:sp>
        <p:nvSpPr>
          <p:cNvPr id="65" name="object 65"/>
          <p:cNvSpPr txBox="1"/>
          <p:nvPr/>
        </p:nvSpPr>
        <p:spPr>
          <a:xfrm>
            <a:off x="18386852" y="8407607"/>
            <a:ext cx="839469" cy="136525"/>
          </a:xfrm>
          <a:prstGeom prst="rect">
            <a:avLst/>
          </a:prstGeom>
        </p:spPr>
        <p:txBody>
          <a:bodyPr vert="horz" wrap="square" lIns="0" tIns="0" rIns="0" bIns="0" rtlCol="0">
            <a:spAutoFit/>
          </a:bodyPr>
          <a:lstStyle/>
          <a:p>
            <a:pPr marL="12700">
              <a:lnSpc>
                <a:spcPts val="965"/>
              </a:lnSpc>
            </a:pPr>
            <a:r>
              <a:rPr sz="850" spc="-55" dirty="0">
                <a:solidFill>
                  <a:srgbClr val="666666"/>
                </a:solidFill>
                <a:latin typeface="Verdana"/>
                <a:cs typeface="Verdana"/>
              </a:rPr>
              <a:t>D</a:t>
            </a:r>
            <a:r>
              <a:rPr sz="850" spc="-30" dirty="0">
                <a:solidFill>
                  <a:srgbClr val="666666"/>
                </a:solidFill>
                <a:latin typeface="Verdana"/>
                <a:cs typeface="Verdana"/>
              </a:rPr>
              <a:t>ece</a:t>
            </a:r>
            <a:r>
              <a:rPr sz="850" spc="-65" dirty="0">
                <a:solidFill>
                  <a:srgbClr val="666666"/>
                </a:solidFill>
                <a:latin typeface="Verdana"/>
                <a:cs typeface="Verdana"/>
              </a:rPr>
              <a:t>m</a:t>
            </a:r>
            <a:r>
              <a:rPr sz="850" spc="-20" dirty="0">
                <a:solidFill>
                  <a:srgbClr val="666666"/>
                </a:solidFill>
                <a:latin typeface="Verdana"/>
                <a:cs typeface="Verdana"/>
              </a:rPr>
              <a:t>b</a:t>
            </a:r>
            <a:r>
              <a:rPr sz="850" spc="-30" dirty="0">
                <a:solidFill>
                  <a:srgbClr val="666666"/>
                </a:solidFill>
                <a:latin typeface="Verdana"/>
                <a:cs typeface="Verdana"/>
              </a:rPr>
              <a:t>e</a:t>
            </a:r>
            <a:r>
              <a:rPr sz="850" spc="10" dirty="0">
                <a:solidFill>
                  <a:srgbClr val="666666"/>
                </a:solidFill>
                <a:latin typeface="Verdana"/>
                <a:cs typeface="Verdana"/>
              </a:rPr>
              <a:t>r</a:t>
            </a:r>
            <a:r>
              <a:rPr sz="850" spc="-114" dirty="0">
                <a:solidFill>
                  <a:srgbClr val="666666"/>
                </a:solidFill>
                <a:latin typeface="Verdana"/>
                <a:cs typeface="Verdana"/>
              </a:rPr>
              <a:t> </a:t>
            </a:r>
            <a:r>
              <a:rPr sz="850" spc="-25" dirty="0">
                <a:solidFill>
                  <a:srgbClr val="666666"/>
                </a:solidFill>
                <a:latin typeface="Verdana"/>
                <a:cs typeface="Verdana"/>
              </a:rPr>
              <a:t>202</a:t>
            </a:r>
            <a:r>
              <a:rPr sz="850" spc="-20" dirty="0">
                <a:solidFill>
                  <a:srgbClr val="666666"/>
                </a:solidFill>
                <a:latin typeface="Verdana"/>
                <a:cs typeface="Verdana"/>
              </a:rPr>
              <a:t>1</a:t>
            </a:r>
            <a:endParaRPr sz="850">
              <a:latin typeface="Verdana"/>
              <a:cs typeface="Verdana"/>
            </a:endParaRPr>
          </a:p>
        </p:txBody>
      </p:sp>
      <p:sp>
        <p:nvSpPr>
          <p:cNvPr id="66" name="object 66"/>
          <p:cNvSpPr txBox="1"/>
          <p:nvPr/>
        </p:nvSpPr>
        <p:spPr>
          <a:xfrm>
            <a:off x="10040535" y="8637673"/>
            <a:ext cx="774700" cy="136525"/>
          </a:xfrm>
          <a:prstGeom prst="rect">
            <a:avLst/>
          </a:prstGeom>
        </p:spPr>
        <p:txBody>
          <a:bodyPr vert="horz" wrap="square" lIns="0" tIns="0" rIns="0" bIns="0" rtlCol="0">
            <a:spAutoFit/>
          </a:bodyPr>
          <a:lstStyle/>
          <a:p>
            <a:pPr marL="12700">
              <a:lnSpc>
                <a:spcPts val="969"/>
              </a:lnSpc>
            </a:pPr>
            <a:r>
              <a:rPr sz="850" spc="55" dirty="0">
                <a:solidFill>
                  <a:srgbClr val="333333"/>
                </a:solidFill>
                <a:latin typeface="Lucida Sans Unicode"/>
                <a:cs typeface="Lucida Sans Unicode"/>
              </a:rPr>
              <a:t>M</a:t>
            </a:r>
            <a:r>
              <a:rPr sz="850" spc="-25" dirty="0">
                <a:solidFill>
                  <a:srgbClr val="333333"/>
                </a:solidFill>
                <a:latin typeface="Lucida Sans Unicode"/>
                <a:cs typeface="Lucida Sans Unicode"/>
              </a:rPr>
              <a:t>o</a:t>
            </a:r>
            <a:r>
              <a:rPr sz="850" spc="-20" dirty="0">
                <a:solidFill>
                  <a:srgbClr val="333333"/>
                </a:solidFill>
                <a:latin typeface="Lucida Sans Unicode"/>
                <a:cs typeface="Lucida Sans Unicode"/>
              </a:rPr>
              <a:t>n</a:t>
            </a:r>
            <a:r>
              <a:rPr sz="850" spc="55" dirty="0">
                <a:solidFill>
                  <a:srgbClr val="333333"/>
                </a:solidFill>
                <a:latin typeface="Lucida Sans Unicode"/>
                <a:cs typeface="Lucida Sans Unicode"/>
              </a:rPr>
              <a:t>t</a:t>
            </a:r>
            <a:r>
              <a:rPr sz="850" spc="-15" dirty="0">
                <a:solidFill>
                  <a:srgbClr val="333333"/>
                </a:solidFill>
                <a:latin typeface="Lucida Sans Unicode"/>
                <a:cs typeface="Lucida Sans Unicode"/>
              </a:rPr>
              <a:t>h</a:t>
            </a:r>
            <a:r>
              <a:rPr sz="850" spc="-85" dirty="0">
                <a:solidFill>
                  <a:srgbClr val="333333"/>
                </a:solidFill>
                <a:latin typeface="Lucida Sans Unicode"/>
                <a:cs typeface="Lucida Sans Unicode"/>
              </a:rPr>
              <a:t> </a:t>
            </a:r>
            <a:r>
              <a:rPr sz="850" spc="-25" dirty="0">
                <a:solidFill>
                  <a:srgbClr val="333333"/>
                </a:solidFill>
                <a:latin typeface="Lucida Sans Unicode"/>
                <a:cs typeface="Lucida Sans Unicode"/>
              </a:rPr>
              <a:t>o</a:t>
            </a:r>
            <a:r>
              <a:rPr sz="850" spc="30" dirty="0">
                <a:solidFill>
                  <a:srgbClr val="333333"/>
                </a:solidFill>
                <a:latin typeface="Lucida Sans Unicode"/>
                <a:cs typeface="Lucida Sans Unicode"/>
              </a:rPr>
              <a:t>f</a:t>
            </a:r>
            <a:r>
              <a:rPr sz="850" spc="-85" dirty="0">
                <a:solidFill>
                  <a:srgbClr val="333333"/>
                </a:solidFill>
                <a:latin typeface="Lucida Sans Unicode"/>
                <a:cs typeface="Lucida Sans Unicode"/>
              </a:rPr>
              <a:t> </a:t>
            </a:r>
            <a:r>
              <a:rPr sz="850" spc="-35" dirty="0">
                <a:solidFill>
                  <a:srgbClr val="333333"/>
                </a:solidFill>
                <a:latin typeface="Lucida Sans Unicode"/>
                <a:cs typeface="Lucida Sans Unicode"/>
              </a:rPr>
              <a:t>D</a:t>
            </a:r>
            <a:r>
              <a:rPr sz="850" spc="20" dirty="0">
                <a:solidFill>
                  <a:srgbClr val="333333"/>
                </a:solidFill>
                <a:latin typeface="Lucida Sans Unicode"/>
                <a:cs typeface="Lucida Sans Unicode"/>
              </a:rPr>
              <a:t>a</a:t>
            </a:r>
            <a:r>
              <a:rPr sz="850" spc="55" dirty="0">
                <a:solidFill>
                  <a:srgbClr val="333333"/>
                </a:solidFill>
                <a:latin typeface="Lucida Sans Unicode"/>
                <a:cs typeface="Lucida Sans Unicode"/>
              </a:rPr>
              <a:t>t</a:t>
            </a:r>
            <a:r>
              <a:rPr sz="850" spc="10" dirty="0">
                <a:solidFill>
                  <a:srgbClr val="333333"/>
                </a:solidFill>
                <a:latin typeface="Lucida Sans Unicode"/>
                <a:cs typeface="Lucida Sans Unicode"/>
              </a:rPr>
              <a:t>e</a:t>
            </a:r>
            <a:endParaRPr sz="850">
              <a:latin typeface="Lucida Sans Unicode"/>
              <a:cs typeface="Lucida Sans Unicod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37013" y="437013"/>
            <a:ext cx="19222085" cy="8463915"/>
            <a:chOff x="437013" y="437013"/>
            <a:chExt cx="19222085" cy="8463915"/>
          </a:xfrm>
        </p:grpSpPr>
        <p:sp>
          <p:nvSpPr>
            <p:cNvPr id="3" name="object 3"/>
            <p:cNvSpPr/>
            <p:nvPr/>
          </p:nvSpPr>
          <p:spPr>
            <a:xfrm>
              <a:off x="437013" y="437013"/>
              <a:ext cx="19222085" cy="8463915"/>
            </a:xfrm>
            <a:custGeom>
              <a:avLst/>
              <a:gdLst/>
              <a:ahLst/>
              <a:cxnLst/>
              <a:rect l="l" t="t" r="r" b="b"/>
              <a:pathLst>
                <a:path w="19222085" h="8463915">
                  <a:moveTo>
                    <a:pt x="19221526" y="8463417"/>
                  </a:moveTo>
                  <a:lnTo>
                    <a:pt x="0" y="8463417"/>
                  </a:lnTo>
                  <a:lnTo>
                    <a:pt x="0" y="0"/>
                  </a:lnTo>
                  <a:lnTo>
                    <a:pt x="19221526" y="0"/>
                  </a:lnTo>
                  <a:lnTo>
                    <a:pt x="19221526" y="8463417"/>
                  </a:lnTo>
                  <a:close/>
                </a:path>
              </a:pathLst>
            </a:custGeom>
            <a:solidFill>
              <a:srgbClr val="D3D3D3"/>
            </a:solidFill>
          </p:spPr>
          <p:txBody>
            <a:bodyPr wrap="square" lIns="0" tIns="0" rIns="0" bIns="0" rtlCol="0"/>
            <a:lstStyle/>
            <a:p>
              <a:endParaRPr/>
            </a:p>
          </p:txBody>
        </p:sp>
        <p:pic>
          <p:nvPicPr>
            <p:cNvPr id="4" name="object 4"/>
            <p:cNvPicPr/>
            <p:nvPr/>
          </p:nvPicPr>
          <p:blipFill>
            <a:blip r:embed="rId2" cstate="print"/>
            <a:stretch>
              <a:fillRect/>
            </a:stretch>
          </p:blipFill>
          <p:spPr>
            <a:xfrm>
              <a:off x="437013" y="836494"/>
              <a:ext cx="17809407" cy="8054645"/>
            </a:xfrm>
            <a:prstGeom prst="rect">
              <a:avLst/>
            </a:prstGeom>
          </p:spPr>
        </p:pic>
        <p:sp>
          <p:nvSpPr>
            <p:cNvPr id="5" name="object 5"/>
            <p:cNvSpPr/>
            <p:nvPr/>
          </p:nvSpPr>
          <p:spPr>
            <a:xfrm>
              <a:off x="4352472" y="2732411"/>
              <a:ext cx="7634605" cy="3481704"/>
            </a:xfrm>
            <a:custGeom>
              <a:avLst/>
              <a:gdLst/>
              <a:ahLst/>
              <a:cxnLst/>
              <a:rect l="l" t="t" r="r" b="b"/>
              <a:pathLst>
                <a:path w="7634605" h="3481704">
                  <a:moveTo>
                    <a:pt x="3661055" y="2801768"/>
                  </a:moveTo>
                  <a:lnTo>
                    <a:pt x="3655967" y="2845939"/>
                  </a:lnTo>
                  <a:lnTo>
                    <a:pt x="3641474" y="2886487"/>
                  </a:lnTo>
                  <a:lnTo>
                    <a:pt x="3618734" y="2922255"/>
                  </a:lnTo>
                  <a:lnTo>
                    <a:pt x="3588901" y="2952088"/>
                  </a:lnTo>
                  <a:lnTo>
                    <a:pt x="3553132" y="2974829"/>
                  </a:lnTo>
                  <a:lnTo>
                    <a:pt x="3512584" y="2989321"/>
                  </a:lnTo>
                  <a:lnTo>
                    <a:pt x="3468413" y="2994409"/>
                  </a:lnTo>
                  <a:lnTo>
                    <a:pt x="3424243" y="2989321"/>
                  </a:lnTo>
                  <a:lnTo>
                    <a:pt x="3383695" y="2974829"/>
                  </a:lnTo>
                  <a:lnTo>
                    <a:pt x="3347926" y="2952088"/>
                  </a:lnTo>
                  <a:lnTo>
                    <a:pt x="3318093" y="2922255"/>
                  </a:lnTo>
                  <a:lnTo>
                    <a:pt x="3295352" y="2886487"/>
                  </a:lnTo>
                  <a:lnTo>
                    <a:pt x="3280860" y="2845939"/>
                  </a:lnTo>
                  <a:lnTo>
                    <a:pt x="3275772" y="2801768"/>
                  </a:lnTo>
                  <a:lnTo>
                    <a:pt x="3280860" y="2757597"/>
                  </a:lnTo>
                  <a:lnTo>
                    <a:pt x="3295352" y="2717049"/>
                  </a:lnTo>
                  <a:lnTo>
                    <a:pt x="3318093" y="2681281"/>
                  </a:lnTo>
                  <a:lnTo>
                    <a:pt x="3347926" y="2651448"/>
                  </a:lnTo>
                  <a:lnTo>
                    <a:pt x="3383695" y="2628707"/>
                  </a:lnTo>
                  <a:lnTo>
                    <a:pt x="3424243" y="2614214"/>
                  </a:lnTo>
                  <a:lnTo>
                    <a:pt x="3468413" y="2609127"/>
                  </a:lnTo>
                  <a:lnTo>
                    <a:pt x="3512584" y="2614214"/>
                  </a:lnTo>
                  <a:lnTo>
                    <a:pt x="3553132" y="2628707"/>
                  </a:lnTo>
                  <a:lnTo>
                    <a:pt x="3588901" y="2651448"/>
                  </a:lnTo>
                  <a:lnTo>
                    <a:pt x="3618734" y="2681281"/>
                  </a:lnTo>
                  <a:lnTo>
                    <a:pt x="3641474" y="2717049"/>
                  </a:lnTo>
                  <a:lnTo>
                    <a:pt x="3655967" y="2757597"/>
                  </a:lnTo>
                  <a:lnTo>
                    <a:pt x="3661055" y="2801768"/>
                  </a:lnTo>
                  <a:close/>
                </a:path>
                <a:path w="7634605" h="3481704">
                  <a:moveTo>
                    <a:pt x="5418275" y="1241162"/>
                  </a:moveTo>
                  <a:lnTo>
                    <a:pt x="5411704" y="1290064"/>
                  </a:lnTo>
                  <a:lnTo>
                    <a:pt x="5393160" y="1334006"/>
                  </a:lnTo>
                  <a:lnTo>
                    <a:pt x="5364397" y="1371235"/>
                  </a:lnTo>
                  <a:lnTo>
                    <a:pt x="5327167" y="1399999"/>
                  </a:lnTo>
                  <a:lnTo>
                    <a:pt x="5283225" y="1418543"/>
                  </a:lnTo>
                  <a:lnTo>
                    <a:pt x="5234323" y="1425114"/>
                  </a:lnTo>
                  <a:lnTo>
                    <a:pt x="5185422" y="1418543"/>
                  </a:lnTo>
                  <a:lnTo>
                    <a:pt x="5141480" y="1399999"/>
                  </a:lnTo>
                  <a:lnTo>
                    <a:pt x="5104250" y="1371235"/>
                  </a:lnTo>
                  <a:lnTo>
                    <a:pt x="5075487" y="1334006"/>
                  </a:lnTo>
                  <a:lnTo>
                    <a:pt x="5056943" y="1290064"/>
                  </a:lnTo>
                  <a:lnTo>
                    <a:pt x="5050372" y="1241162"/>
                  </a:lnTo>
                  <a:lnTo>
                    <a:pt x="5056943" y="1192261"/>
                  </a:lnTo>
                  <a:lnTo>
                    <a:pt x="5075487" y="1148318"/>
                  </a:lnTo>
                  <a:lnTo>
                    <a:pt x="5104250" y="1111089"/>
                  </a:lnTo>
                  <a:lnTo>
                    <a:pt x="5141480" y="1082326"/>
                  </a:lnTo>
                  <a:lnTo>
                    <a:pt x="5185422" y="1063782"/>
                  </a:lnTo>
                  <a:lnTo>
                    <a:pt x="5234323" y="1057211"/>
                  </a:lnTo>
                  <a:lnTo>
                    <a:pt x="5283225" y="1063782"/>
                  </a:lnTo>
                  <a:lnTo>
                    <a:pt x="5327167" y="1082326"/>
                  </a:lnTo>
                  <a:lnTo>
                    <a:pt x="5364397" y="1111089"/>
                  </a:lnTo>
                  <a:lnTo>
                    <a:pt x="5393160" y="1148318"/>
                  </a:lnTo>
                  <a:lnTo>
                    <a:pt x="5411704" y="1192261"/>
                  </a:lnTo>
                  <a:lnTo>
                    <a:pt x="5418275" y="1241162"/>
                  </a:lnTo>
                  <a:close/>
                </a:path>
                <a:path w="7634605" h="3481704">
                  <a:moveTo>
                    <a:pt x="366738" y="1243856"/>
                  </a:moveTo>
                  <a:lnTo>
                    <a:pt x="360188" y="1292603"/>
                  </a:lnTo>
                  <a:lnTo>
                    <a:pt x="341703" y="1336406"/>
                  </a:lnTo>
                  <a:lnTo>
                    <a:pt x="313031" y="1373518"/>
                  </a:lnTo>
                  <a:lnTo>
                    <a:pt x="275919" y="1402190"/>
                  </a:lnTo>
                  <a:lnTo>
                    <a:pt x="232116" y="1420675"/>
                  </a:lnTo>
                  <a:lnTo>
                    <a:pt x="183369" y="1427225"/>
                  </a:lnTo>
                  <a:lnTo>
                    <a:pt x="134622" y="1420675"/>
                  </a:lnTo>
                  <a:lnTo>
                    <a:pt x="90819" y="1402190"/>
                  </a:lnTo>
                  <a:lnTo>
                    <a:pt x="53707" y="1373518"/>
                  </a:lnTo>
                  <a:lnTo>
                    <a:pt x="25035" y="1336406"/>
                  </a:lnTo>
                  <a:lnTo>
                    <a:pt x="6550" y="1292603"/>
                  </a:lnTo>
                  <a:lnTo>
                    <a:pt x="0" y="1243856"/>
                  </a:lnTo>
                  <a:lnTo>
                    <a:pt x="6550" y="1195109"/>
                  </a:lnTo>
                  <a:lnTo>
                    <a:pt x="25035" y="1151306"/>
                  </a:lnTo>
                  <a:lnTo>
                    <a:pt x="53707" y="1114194"/>
                  </a:lnTo>
                  <a:lnTo>
                    <a:pt x="90819" y="1085522"/>
                  </a:lnTo>
                  <a:lnTo>
                    <a:pt x="134622" y="1067036"/>
                  </a:lnTo>
                  <a:lnTo>
                    <a:pt x="183369" y="1060486"/>
                  </a:lnTo>
                  <a:lnTo>
                    <a:pt x="232116" y="1067036"/>
                  </a:lnTo>
                  <a:lnTo>
                    <a:pt x="275919" y="1085522"/>
                  </a:lnTo>
                  <a:lnTo>
                    <a:pt x="313031" y="1114194"/>
                  </a:lnTo>
                  <a:lnTo>
                    <a:pt x="341703" y="1151306"/>
                  </a:lnTo>
                  <a:lnTo>
                    <a:pt x="360188" y="1195109"/>
                  </a:lnTo>
                  <a:lnTo>
                    <a:pt x="366738" y="1243856"/>
                  </a:lnTo>
                  <a:close/>
                </a:path>
                <a:path w="7634605" h="3481704">
                  <a:moveTo>
                    <a:pt x="6963619" y="3033785"/>
                  </a:moveTo>
                  <a:lnTo>
                    <a:pt x="6953922" y="3081815"/>
                  </a:lnTo>
                  <a:lnTo>
                    <a:pt x="6927478" y="3121037"/>
                  </a:lnTo>
                  <a:lnTo>
                    <a:pt x="6888256" y="3147481"/>
                  </a:lnTo>
                  <a:lnTo>
                    <a:pt x="6840226" y="3157178"/>
                  </a:lnTo>
                  <a:lnTo>
                    <a:pt x="6792196" y="3147481"/>
                  </a:lnTo>
                  <a:lnTo>
                    <a:pt x="6752975" y="3121037"/>
                  </a:lnTo>
                  <a:lnTo>
                    <a:pt x="6726530" y="3081815"/>
                  </a:lnTo>
                  <a:lnTo>
                    <a:pt x="6716834" y="3033785"/>
                  </a:lnTo>
                  <a:lnTo>
                    <a:pt x="6726530" y="2985755"/>
                  </a:lnTo>
                  <a:lnTo>
                    <a:pt x="6752975" y="2946534"/>
                  </a:lnTo>
                  <a:lnTo>
                    <a:pt x="6792196" y="2920090"/>
                  </a:lnTo>
                  <a:lnTo>
                    <a:pt x="6840226" y="2910393"/>
                  </a:lnTo>
                  <a:lnTo>
                    <a:pt x="6888256" y="2920090"/>
                  </a:lnTo>
                  <a:lnTo>
                    <a:pt x="6927478" y="2946534"/>
                  </a:lnTo>
                  <a:lnTo>
                    <a:pt x="6953922" y="2985755"/>
                  </a:lnTo>
                  <a:lnTo>
                    <a:pt x="6963619" y="3033785"/>
                  </a:lnTo>
                  <a:close/>
                </a:path>
                <a:path w="7634605" h="3481704">
                  <a:moveTo>
                    <a:pt x="4293737" y="132043"/>
                  </a:moveTo>
                  <a:lnTo>
                    <a:pt x="4287005" y="173778"/>
                  </a:lnTo>
                  <a:lnTo>
                    <a:pt x="4268260" y="210025"/>
                  </a:lnTo>
                  <a:lnTo>
                    <a:pt x="4239677" y="238609"/>
                  </a:lnTo>
                  <a:lnTo>
                    <a:pt x="4203430" y="257354"/>
                  </a:lnTo>
                  <a:lnTo>
                    <a:pt x="4161694" y="264086"/>
                  </a:lnTo>
                  <a:lnTo>
                    <a:pt x="4119958" y="257354"/>
                  </a:lnTo>
                  <a:lnTo>
                    <a:pt x="4083711" y="238609"/>
                  </a:lnTo>
                  <a:lnTo>
                    <a:pt x="4055127" y="210025"/>
                  </a:lnTo>
                  <a:lnTo>
                    <a:pt x="4036382" y="173778"/>
                  </a:lnTo>
                  <a:lnTo>
                    <a:pt x="4029651" y="132043"/>
                  </a:lnTo>
                  <a:lnTo>
                    <a:pt x="4036382" y="90307"/>
                  </a:lnTo>
                  <a:lnTo>
                    <a:pt x="4055127" y="54060"/>
                  </a:lnTo>
                  <a:lnTo>
                    <a:pt x="4083711" y="25476"/>
                  </a:lnTo>
                  <a:lnTo>
                    <a:pt x="4119958" y="6731"/>
                  </a:lnTo>
                  <a:lnTo>
                    <a:pt x="4161694" y="0"/>
                  </a:lnTo>
                  <a:lnTo>
                    <a:pt x="4203430" y="6731"/>
                  </a:lnTo>
                  <a:lnTo>
                    <a:pt x="4239677" y="25476"/>
                  </a:lnTo>
                  <a:lnTo>
                    <a:pt x="4268260" y="54060"/>
                  </a:lnTo>
                  <a:lnTo>
                    <a:pt x="4287005" y="90307"/>
                  </a:lnTo>
                  <a:lnTo>
                    <a:pt x="4293737" y="132043"/>
                  </a:lnTo>
                  <a:close/>
                </a:path>
                <a:path w="7634605" h="3481704">
                  <a:moveTo>
                    <a:pt x="6399984" y="2641050"/>
                  </a:moveTo>
                  <a:lnTo>
                    <a:pt x="6394129" y="2684624"/>
                  </a:lnTo>
                  <a:lnTo>
                    <a:pt x="6377606" y="2723779"/>
                  </a:lnTo>
                  <a:lnTo>
                    <a:pt x="6351976" y="2756953"/>
                  </a:lnTo>
                  <a:lnTo>
                    <a:pt x="6318802" y="2782583"/>
                  </a:lnTo>
                  <a:lnTo>
                    <a:pt x="6279647" y="2799106"/>
                  </a:lnTo>
                  <a:lnTo>
                    <a:pt x="6236073" y="2804961"/>
                  </a:lnTo>
                  <a:lnTo>
                    <a:pt x="6192499" y="2799106"/>
                  </a:lnTo>
                  <a:lnTo>
                    <a:pt x="6153344" y="2782583"/>
                  </a:lnTo>
                  <a:lnTo>
                    <a:pt x="6120170" y="2756953"/>
                  </a:lnTo>
                  <a:lnTo>
                    <a:pt x="6094541" y="2723779"/>
                  </a:lnTo>
                  <a:lnTo>
                    <a:pt x="6078017" y="2684624"/>
                  </a:lnTo>
                  <a:lnTo>
                    <a:pt x="6072162" y="2641050"/>
                  </a:lnTo>
                  <a:lnTo>
                    <a:pt x="6078017" y="2597476"/>
                  </a:lnTo>
                  <a:lnTo>
                    <a:pt x="6094541" y="2558321"/>
                  </a:lnTo>
                  <a:lnTo>
                    <a:pt x="6120170" y="2525148"/>
                  </a:lnTo>
                  <a:lnTo>
                    <a:pt x="6153344" y="2499518"/>
                  </a:lnTo>
                  <a:lnTo>
                    <a:pt x="6192499" y="2482994"/>
                  </a:lnTo>
                  <a:lnTo>
                    <a:pt x="6236073" y="2477139"/>
                  </a:lnTo>
                  <a:lnTo>
                    <a:pt x="6279647" y="2482994"/>
                  </a:lnTo>
                  <a:lnTo>
                    <a:pt x="6318802" y="2499518"/>
                  </a:lnTo>
                  <a:lnTo>
                    <a:pt x="6351976" y="2525148"/>
                  </a:lnTo>
                  <a:lnTo>
                    <a:pt x="6377606" y="2558321"/>
                  </a:lnTo>
                  <a:lnTo>
                    <a:pt x="6394129" y="2597476"/>
                  </a:lnTo>
                  <a:lnTo>
                    <a:pt x="6399984" y="2641050"/>
                  </a:lnTo>
                  <a:close/>
                </a:path>
                <a:path w="7634605" h="3481704">
                  <a:moveTo>
                    <a:pt x="7484664" y="1237290"/>
                  </a:moveTo>
                  <a:lnTo>
                    <a:pt x="7478422" y="1283737"/>
                  </a:lnTo>
                  <a:lnTo>
                    <a:pt x="7460809" y="1325474"/>
                  </a:lnTo>
                  <a:lnTo>
                    <a:pt x="7433489" y="1360835"/>
                  </a:lnTo>
                  <a:lnTo>
                    <a:pt x="7398128" y="1388155"/>
                  </a:lnTo>
                  <a:lnTo>
                    <a:pt x="7356391" y="1405768"/>
                  </a:lnTo>
                  <a:lnTo>
                    <a:pt x="7309944" y="1412009"/>
                  </a:lnTo>
                  <a:lnTo>
                    <a:pt x="7263497" y="1405768"/>
                  </a:lnTo>
                  <a:lnTo>
                    <a:pt x="7221760" y="1388155"/>
                  </a:lnTo>
                  <a:lnTo>
                    <a:pt x="7186399" y="1360835"/>
                  </a:lnTo>
                  <a:lnTo>
                    <a:pt x="7159079" y="1325474"/>
                  </a:lnTo>
                  <a:lnTo>
                    <a:pt x="7141466" y="1283737"/>
                  </a:lnTo>
                  <a:lnTo>
                    <a:pt x="7135225" y="1237290"/>
                  </a:lnTo>
                  <a:lnTo>
                    <a:pt x="7141466" y="1190842"/>
                  </a:lnTo>
                  <a:lnTo>
                    <a:pt x="7159079" y="1149105"/>
                  </a:lnTo>
                  <a:lnTo>
                    <a:pt x="7186399" y="1113744"/>
                  </a:lnTo>
                  <a:lnTo>
                    <a:pt x="7221760" y="1086424"/>
                  </a:lnTo>
                  <a:lnTo>
                    <a:pt x="7263497" y="1068811"/>
                  </a:lnTo>
                  <a:lnTo>
                    <a:pt x="7309944" y="1062570"/>
                  </a:lnTo>
                  <a:lnTo>
                    <a:pt x="7356391" y="1068811"/>
                  </a:lnTo>
                  <a:lnTo>
                    <a:pt x="7398128" y="1086424"/>
                  </a:lnTo>
                  <a:lnTo>
                    <a:pt x="7433489" y="1113744"/>
                  </a:lnTo>
                  <a:lnTo>
                    <a:pt x="7460809" y="1149105"/>
                  </a:lnTo>
                  <a:lnTo>
                    <a:pt x="7478422" y="1190842"/>
                  </a:lnTo>
                  <a:lnTo>
                    <a:pt x="7484664" y="1237290"/>
                  </a:lnTo>
                  <a:close/>
                </a:path>
                <a:path w="7634605" h="3481704">
                  <a:moveTo>
                    <a:pt x="3955651" y="2757628"/>
                  </a:moveTo>
                  <a:lnTo>
                    <a:pt x="3951805" y="2805290"/>
                  </a:lnTo>
                  <a:lnTo>
                    <a:pt x="3940671" y="2850504"/>
                  </a:lnTo>
                  <a:lnTo>
                    <a:pt x="3922853" y="2892664"/>
                  </a:lnTo>
                  <a:lnTo>
                    <a:pt x="3898957" y="2931165"/>
                  </a:lnTo>
                  <a:lnTo>
                    <a:pt x="3869587" y="2965404"/>
                  </a:lnTo>
                  <a:lnTo>
                    <a:pt x="3835349" y="2994773"/>
                  </a:lnTo>
                  <a:lnTo>
                    <a:pt x="3796848" y="3018669"/>
                  </a:lnTo>
                  <a:lnTo>
                    <a:pt x="3754687" y="3036487"/>
                  </a:lnTo>
                  <a:lnTo>
                    <a:pt x="3709474" y="3047621"/>
                  </a:lnTo>
                  <a:lnTo>
                    <a:pt x="3661812" y="3051467"/>
                  </a:lnTo>
                  <a:lnTo>
                    <a:pt x="3614149" y="3047621"/>
                  </a:lnTo>
                  <a:lnTo>
                    <a:pt x="3568936" y="3036487"/>
                  </a:lnTo>
                  <a:lnTo>
                    <a:pt x="3526775" y="3018669"/>
                  </a:lnTo>
                  <a:lnTo>
                    <a:pt x="3488274" y="2994773"/>
                  </a:lnTo>
                  <a:lnTo>
                    <a:pt x="3454036" y="2965404"/>
                  </a:lnTo>
                  <a:lnTo>
                    <a:pt x="3424666" y="2931165"/>
                  </a:lnTo>
                  <a:lnTo>
                    <a:pt x="3400770" y="2892664"/>
                  </a:lnTo>
                  <a:lnTo>
                    <a:pt x="3382952" y="2850504"/>
                  </a:lnTo>
                  <a:lnTo>
                    <a:pt x="3371818" y="2805290"/>
                  </a:lnTo>
                  <a:lnTo>
                    <a:pt x="3367972" y="2757628"/>
                  </a:lnTo>
                  <a:lnTo>
                    <a:pt x="3371818" y="2709966"/>
                  </a:lnTo>
                  <a:lnTo>
                    <a:pt x="3382952" y="2664752"/>
                  </a:lnTo>
                  <a:lnTo>
                    <a:pt x="3400770" y="2622592"/>
                  </a:lnTo>
                  <a:lnTo>
                    <a:pt x="3424666" y="2584090"/>
                  </a:lnTo>
                  <a:lnTo>
                    <a:pt x="3454036" y="2549852"/>
                  </a:lnTo>
                  <a:lnTo>
                    <a:pt x="3488274" y="2520482"/>
                  </a:lnTo>
                  <a:lnTo>
                    <a:pt x="3526775" y="2496586"/>
                  </a:lnTo>
                  <a:lnTo>
                    <a:pt x="3568936" y="2478769"/>
                  </a:lnTo>
                  <a:lnTo>
                    <a:pt x="3614149" y="2467634"/>
                  </a:lnTo>
                  <a:lnTo>
                    <a:pt x="3661812" y="2463789"/>
                  </a:lnTo>
                  <a:lnTo>
                    <a:pt x="3709474" y="2467634"/>
                  </a:lnTo>
                  <a:lnTo>
                    <a:pt x="3754687" y="2478769"/>
                  </a:lnTo>
                  <a:lnTo>
                    <a:pt x="3796848" y="2496586"/>
                  </a:lnTo>
                  <a:lnTo>
                    <a:pt x="3835349" y="2520482"/>
                  </a:lnTo>
                  <a:lnTo>
                    <a:pt x="3869587" y="2549852"/>
                  </a:lnTo>
                  <a:lnTo>
                    <a:pt x="3898957" y="2584090"/>
                  </a:lnTo>
                  <a:lnTo>
                    <a:pt x="3922853" y="2622592"/>
                  </a:lnTo>
                  <a:lnTo>
                    <a:pt x="3940671" y="2664752"/>
                  </a:lnTo>
                  <a:lnTo>
                    <a:pt x="3951805" y="2709966"/>
                  </a:lnTo>
                  <a:lnTo>
                    <a:pt x="3955651" y="2757628"/>
                  </a:lnTo>
                  <a:close/>
                </a:path>
                <a:path w="7634605" h="3481704">
                  <a:moveTo>
                    <a:pt x="7633985" y="2869602"/>
                  </a:moveTo>
                  <a:lnTo>
                    <a:pt x="7628286" y="2919082"/>
                  </a:lnTo>
                  <a:lnTo>
                    <a:pt x="7612051" y="2964504"/>
                  </a:lnTo>
                  <a:lnTo>
                    <a:pt x="7586577" y="3004572"/>
                  </a:lnTo>
                  <a:lnTo>
                    <a:pt x="7553158" y="3037991"/>
                  </a:lnTo>
                  <a:lnTo>
                    <a:pt x="7513090" y="3063465"/>
                  </a:lnTo>
                  <a:lnTo>
                    <a:pt x="7467668" y="3079699"/>
                  </a:lnTo>
                  <a:lnTo>
                    <a:pt x="7418188" y="3085399"/>
                  </a:lnTo>
                  <a:lnTo>
                    <a:pt x="7368708" y="3079699"/>
                  </a:lnTo>
                  <a:lnTo>
                    <a:pt x="7323286" y="3063465"/>
                  </a:lnTo>
                  <a:lnTo>
                    <a:pt x="7283218" y="3037991"/>
                  </a:lnTo>
                  <a:lnTo>
                    <a:pt x="7249799" y="3004572"/>
                  </a:lnTo>
                  <a:lnTo>
                    <a:pt x="7224325" y="2964504"/>
                  </a:lnTo>
                  <a:lnTo>
                    <a:pt x="7208091" y="2919082"/>
                  </a:lnTo>
                  <a:lnTo>
                    <a:pt x="7202391" y="2869602"/>
                  </a:lnTo>
                  <a:lnTo>
                    <a:pt x="7208091" y="2820122"/>
                  </a:lnTo>
                  <a:lnTo>
                    <a:pt x="7224325" y="2774700"/>
                  </a:lnTo>
                  <a:lnTo>
                    <a:pt x="7249799" y="2734632"/>
                  </a:lnTo>
                  <a:lnTo>
                    <a:pt x="7283218" y="2701213"/>
                  </a:lnTo>
                  <a:lnTo>
                    <a:pt x="7323286" y="2675739"/>
                  </a:lnTo>
                  <a:lnTo>
                    <a:pt x="7368708" y="2659504"/>
                  </a:lnTo>
                  <a:lnTo>
                    <a:pt x="7418188" y="2653805"/>
                  </a:lnTo>
                  <a:lnTo>
                    <a:pt x="7467668" y="2659504"/>
                  </a:lnTo>
                  <a:lnTo>
                    <a:pt x="7513090" y="2675739"/>
                  </a:lnTo>
                  <a:lnTo>
                    <a:pt x="7553158" y="2701213"/>
                  </a:lnTo>
                  <a:lnTo>
                    <a:pt x="7586577" y="2734632"/>
                  </a:lnTo>
                  <a:lnTo>
                    <a:pt x="7612051" y="2774700"/>
                  </a:lnTo>
                  <a:lnTo>
                    <a:pt x="7628286" y="2820122"/>
                  </a:lnTo>
                  <a:lnTo>
                    <a:pt x="7633985" y="2869602"/>
                  </a:lnTo>
                  <a:close/>
                </a:path>
                <a:path w="7634605" h="3481704">
                  <a:moveTo>
                    <a:pt x="1038668" y="3302300"/>
                  </a:moveTo>
                  <a:lnTo>
                    <a:pt x="1032259" y="3349991"/>
                  </a:lnTo>
                  <a:lnTo>
                    <a:pt x="1014175" y="3392845"/>
                  </a:lnTo>
                  <a:lnTo>
                    <a:pt x="986123" y="3429153"/>
                  </a:lnTo>
                  <a:lnTo>
                    <a:pt x="949816" y="3457204"/>
                  </a:lnTo>
                  <a:lnTo>
                    <a:pt x="906962" y="3475289"/>
                  </a:lnTo>
                  <a:lnTo>
                    <a:pt x="859271" y="3481697"/>
                  </a:lnTo>
                  <a:lnTo>
                    <a:pt x="811580" y="3475289"/>
                  </a:lnTo>
                  <a:lnTo>
                    <a:pt x="768726" y="3457204"/>
                  </a:lnTo>
                  <a:lnTo>
                    <a:pt x="732418" y="3429153"/>
                  </a:lnTo>
                  <a:lnTo>
                    <a:pt x="704367" y="3392845"/>
                  </a:lnTo>
                  <a:lnTo>
                    <a:pt x="686283" y="3349991"/>
                  </a:lnTo>
                  <a:lnTo>
                    <a:pt x="679874" y="3302300"/>
                  </a:lnTo>
                  <a:lnTo>
                    <a:pt x="686283" y="3254610"/>
                  </a:lnTo>
                  <a:lnTo>
                    <a:pt x="704367" y="3211756"/>
                  </a:lnTo>
                  <a:lnTo>
                    <a:pt x="732418" y="3175448"/>
                  </a:lnTo>
                  <a:lnTo>
                    <a:pt x="768726" y="3147397"/>
                  </a:lnTo>
                  <a:lnTo>
                    <a:pt x="811580" y="3129312"/>
                  </a:lnTo>
                  <a:lnTo>
                    <a:pt x="859271" y="3122904"/>
                  </a:lnTo>
                  <a:lnTo>
                    <a:pt x="906962" y="3129312"/>
                  </a:lnTo>
                  <a:lnTo>
                    <a:pt x="949816" y="3147397"/>
                  </a:lnTo>
                  <a:lnTo>
                    <a:pt x="986123" y="3175448"/>
                  </a:lnTo>
                  <a:lnTo>
                    <a:pt x="1014175" y="3211756"/>
                  </a:lnTo>
                  <a:lnTo>
                    <a:pt x="1032259" y="3254610"/>
                  </a:lnTo>
                  <a:lnTo>
                    <a:pt x="1038668" y="3302300"/>
                  </a:lnTo>
                  <a:close/>
                </a:path>
                <a:path w="7634605" h="3481704">
                  <a:moveTo>
                    <a:pt x="6307665" y="2615958"/>
                  </a:moveTo>
                  <a:lnTo>
                    <a:pt x="6300819" y="2658400"/>
                  </a:lnTo>
                  <a:lnTo>
                    <a:pt x="6281757" y="2695261"/>
                  </a:lnTo>
                  <a:lnTo>
                    <a:pt x="6252689" y="2724328"/>
                  </a:lnTo>
                  <a:lnTo>
                    <a:pt x="6215829" y="2743390"/>
                  </a:lnTo>
                  <a:lnTo>
                    <a:pt x="6173387" y="2750236"/>
                  </a:lnTo>
                  <a:lnTo>
                    <a:pt x="6130944" y="2743390"/>
                  </a:lnTo>
                  <a:lnTo>
                    <a:pt x="6094084" y="2724328"/>
                  </a:lnTo>
                  <a:lnTo>
                    <a:pt x="6065016" y="2695261"/>
                  </a:lnTo>
                  <a:lnTo>
                    <a:pt x="6045954" y="2658400"/>
                  </a:lnTo>
                  <a:lnTo>
                    <a:pt x="6039108" y="2615958"/>
                  </a:lnTo>
                  <a:lnTo>
                    <a:pt x="6045954" y="2573516"/>
                  </a:lnTo>
                  <a:lnTo>
                    <a:pt x="6065016" y="2536655"/>
                  </a:lnTo>
                  <a:lnTo>
                    <a:pt x="6094084" y="2507588"/>
                  </a:lnTo>
                  <a:lnTo>
                    <a:pt x="6130944" y="2488525"/>
                  </a:lnTo>
                  <a:lnTo>
                    <a:pt x="6173387" y="2481680"/>
                  </a:lnTo>
                  <a:lnTo>
                    <a:pt x="6215829" y="2488525"/>
                  </a:lnTo>
                  <a:lnTo>
                    <a:pt x="6252689" y="2507588"/>
                  </a:lnTo>
                  <a:lnTo>
                    <a:pt x="6281757" y="2536655"/>
                  </a:lnTo>
                  <a:lnTo>
                    <a:pt x="6300819" y="2573516"/>
                  </a:lnTo>
                  <a:lnTo>
                    <a:pt x="6307665" y="2615958"/>
                  </a:lnTo>
                  <a:close/>
                </a:path>
                <a:path w="7634605" h="3481704">
                  <a:moveTo>
                    <a:pt x="6340460" y="2117042"/>
                  </a:moveTo>
                  <a:lnTo>
                    <a:pt x="6336811" y="2162263"/>
                  </a:lnTo>
                  <a:lnTo>
                    <a:pt x="6326246" y="2205162"/>
                  </a:lnTo>
                  <a:lnTo>
                    <a:pt x="6309341" y="2245163"/>
                  </a:lnTo>
                  <a:lnTo>
                    <a:pt x="6286669" y="2281693"/>
                  </a:lnTo>
                  <a:lnTo>
                    <a:pt x="6258803" y="2314178"/>
                  </a:lnTo>
                  <a:lnTo>
                    <a:pt x="6226318" y="2342044"/>
                  </a:lnTo>
                  <a:lnTo>
                    <a:pt x="6189788" y="2364716"/>
                  </a:lnTo>
                  <a:lnTo>
                    <a:pt x="6149787" y="2381622"/>
                  </a:lnTo>
                  <a:lnTo>
                    <a:pt x="6106888" y="2392186"/>
                  </a:lnTo>
                  <a:lnTo>
                    <a:pt x="6061667" y="2395835"/>
                  </a:lnTo>
                  <a:lnTo>
                    <a:pt x="6016445" y="2392186"/>
                  </a:lnTo>
                  <a:lnTo>
                    <a:pt x="5973546" y="2381622"/>
                  </a:lnTo>
                  <a:lnTo>
                    <a:pt x="5933545" y="2364716"/>
                  </a:lnTo>
                  <a:lnTo>
                    <a:pt x="5897015" y="2342044"/>
                  </a:lnTo>
                  <a:lnTo>
                    <a:pt x="5864530" y="2314178"/>
                  </a:lnTo>
                  <a:lnTo>
                    <a:pt x="5836664" y="2281693"/>
                  </a:lnTo>
                  <a:lnTo>
                    <a:pt x="5813992" y="2245163"/>
                  </a:lnTo>
                  <a:lnTo>
                    <a:pt x="5797087" y="2205162"/>
                  </a:lnTo>
                  <a:lnTo>
                    <a:pt x="5786522" y="2162263"/>
                  </a:lnTo>
                  <a:lnTo>
                    <a:pt x="5782874" y="2117042"/>
                  </a:lnTo>
                  <a:lnTo>
                    <a:pt x="5786522" y="2071820"/>
                  </a:lnTo>
                  <a:lnTo>
                    <a:pt x="5797087" y="2028922"/>
                  </a:lnTo>
                  <a:lnTo>
                    <a:pt x="5813992" y="1988920"/>
                  </a:lnTo>
                  <a:lnTo>
                    <a:pt x="5836664" y="1952390"/>
                  </a:lnTo>
                  <a:lnTo>
                    <a:pt x="5864530" y="1919905"/>
                  </a:lnTo>
                  <a:lnTo>
                    <a:pt x="5897015" y="1892040"/>
                  </a:lnTo>
                  <a:lnTo>
                    <a:pt x="5933545" y="1869367"/>
                  </a:lnTo>
                  <a:lnTo>
                    <a:pt x="5973546" y="1852462"/>
                  </a:lnTo>
                  <a:lnTo>
                    <a:pt x="6016445" y="1841898"/>
                  </a:lnTo>
                  <a:lnTo>
                    <a:pt x="6061667" y="1838249"/>
                  </a:lnTo>
                  <a:lnTo>
                    <a:pt x="6106888" y="1841898"/>
                  </a:lnTo>
                  <a:lnTo>
                    <a:pt x="6149787" y="1852462"/>
                  </a:lnTo>
                  <a:lnTo>
                    <a:pt x="6189788" y="1869367"/>
                  </a:lnTo>
                  <a:lnTo>
                    <a:pt x="6226318" y="1892040"/>
                  </a:lnTo>
                  <a:lnTo>
                    <a:pt x="6258803" y="1919905"/>
                  </a:lnTo>
                  <a:lnTo>
                    <a:pt x="6286669" y="1952390"/>
                  </a:lnTo>
                  <a:lnTo>
                    <a:pt x="6309341" y="1988920"/>
                  </a:lnTo>
                  <a:lnTo>
                    <a:pt x="6326246" y="2028922"/>
                  </a:lnTo>
                  <a:lnTo>
                    <a:pt x="6336811" y="2071820"/>
                  </a:lnTo>
                  <a:lnTo>
                    <a:pt x="6340460" y="2117042"/>
                  </a:lnTo>
                  <a:close/>
                </a:path>
                <a:path w="7634605" h="3481704">
                  <a:moveTo>
                    <a:pt x="5260169" y="1191484"/>
                  </a:moveTo>
                  <a:lnTo>
                    <a:pt x="5251979" y="1242263"/>
                  </a:lnTo>
                  <a:lnTo>
                    <a:pt x="5229172" y="1286364"/>
                  </a:lnTo>
                  <a:lnTo>
                    <a:pt x="5194395" y="1321141"/>
                  </a:lnTo>
                  <a:lnTo>
                    <a:pt x="5150294" y="1343948"/>
                  </a:lnTo>
                  <a:lnTo>
                    <a:pt x="5099515" y="1352138"/>
                  </a:lnTo>
                  <a:lnTo>
                    <a:pt x="5048736" y="1343948"/>
                  </a:lnTo>
                  <a:lnTo>
                    <a:pt x="5004635" y="1321141"/>
                  </a:lnTo>
                  <a:lnTo>
                    <a:pt x="4969858" y="1286364"/>
                  </a:lnTo>
                  <a:lnTo>
                    <a:pt x="4947051" y="1242263"/>
                  </a:lnTo>
                  <a:lnTo>
                    <a:pt x="4938861" y="1191484"/>
                  </a:lnTo>
                  <a:lnTo>
                    <a:pt x="4947051" y="1140705"/>
                  </a:lnTo>
                  <a:lnTo>
                    <a:pt x="4969858" y="1096603"/>
                  </a:lnTo>
                  <a:lnTo>
                    <a:pt x="5004635" y="1061826"/>
                  </a:lnTo>
                  <a:lnTo>
                    <a:pt x="5048736" y="1039020"/>
                  </a:lnTo>
                  <a:lnTo>
                    <a:pt x="5099515" y="1030829"/>
                  </a:lnTo>
                  <a:lnTo>
                    <a:pt x="5150294" y="1039020"/>
                  </a:lnTo>
                  <a:lnTo>
                    <a:pt x="5194395" y="1061826"/>
                  </a:lnTo>
                  <a:lnTo>
                    <a:pt x="5229172" y="1096603"/>
                  </a:lnTo>
                  <a:lnTo>
                    <a:pt x="5251979" y="1140705"/>
                  </a:lnTo>
                  <a:lnTo>
                    <a:pt x="5260169" y="1191484"/>
                  </a:lnTo>
                  <a:close/>
                </a:path>
                <a:path w="7634605" h="3481704">
                  <a:moveTo>
                    <a:pt x="3826144" y="2523680"/>
                  </a:moveTo>
                  <a:lnTo>
                    <a:pt x="3817975" y="2574327"/>
                  </a:lnTo>
                  <a:lnTo>
                    <a:pt x="3795228" y="2618313"/>
                  </a:lnTo>
                  <a:lnTo>
                    <a:pt x="3760542" y="2653000"/>
                  </a:lnTo>
                  <a:lnTo>
                    <a:pt x="3716555" y="2675747"/>
                  </a:lnTo>
                  <a:lnTo>
                    <a:pt x="3665908" y="2683916"/>
                  </a:lnTo>
                  <a:lnTo>
                    <a:pt x="3615261" y="2675747"/>
                  </a:lnTo>
                  <a:lnTo>
                    <a:pt x="3571275" y="2653000"/>
                  </a:lnTo>
                  <a:lnTo>
                    <a:pt x="3536589" y="2618313"/>
                  </a:lnTo>
                  <a:lnTo>
                    <a:pt x="3513841" y="2574327"/>
                  </a:lnTo>
                  <a:lnTo>
                    <a:pt x="3505672" y="2523680"/>
                  </a:lnTo>
                  <a:lnTo>
                    <a:pt x="3513841" y="2473033"/>
                  </a:lnTo>
                  <a:lnTo>
                    <a:pt x="3536589" y="2429047"/>
                  </a:lnTo>
                  <a:lnTo>
                    <a:pt x="3571275" y="2394360"/>
                  </a:lnTo>
                  <a:lnTo>
                    <a:pt x="3615261" y="2371613"/>
                  </a:lnTo>
                  <a:lnTo>
                    <a:pt x="3665908" y="2363444"/>
                  </a:lnTo>
                  <a:lnTo>
                    <a:pt x="3716555" y="2371613"/>
                  </a:lnTo>
                  <a:lnTo>
                    <a:pt x="3760542" y="2394360"/>
                  </a:lnTo>
                  <a:lnTo>
                    <a:pt x="3795228" y="2429047"/>
                  </a:lnTo>
                  <a:lnTo>
                    <a:pt x="3817975" y="2473033"/>
                  </a:lnTo>
                  <a:lnTo>
                    <a:pt x="3826144" y="2523680"/>
                  </a:lnTo>
                  <a:close/>
                </a:path>
                <a:path w="7634605" h="3481704">
                  <a:moveTo>
                    <a:pt x="3817547" y="2032018"/>
                  </a:moveTo>
                  <a:lnTo>
                    <a:pt x="3811390" y="2077841"/>
                  </a:lnTo>
                  <a:lnTo>
                    <a:pt x="3794013" y="2119016"/>
                  </a:lnTo>
                  <a:lnTo>
                    <a:pt x="3767061" y="2153901"/>
                  </a:lnTo>
                  <a:lnTo>
                    <a:pt x="3732176" y="2180853"/>
                  </a:lnTo>
                  <a:lnTo>
                    <a:pt x="3691001" y="2198229"/>
                  </a:lnTo>
                  <a:lnTo>
                    <a:pt x="3645178" y="2204387"/>
                  </a:lnTo>
                  <a:lnTo>
                    <a:pt x="3599356" y="2198229"/>
                  </a:lnTo>
                  <a:lnTo>
                    <a:pt x="3558181" y="2180853"/>
                  </a:lnTo>
                  <a:lnTo>
                    <a:pt x="3523295" y="2153901"/>
                  </a:lnTo>
                  <a:lnTo>
                    <a:pt x="3496343" y="2119016"/>
                  </a:lnTo>
                  <a:lnTo>
                    <a:pt x="3478967" y="2077841"/>
                  </a:lnTo>
                  <a:lnTo>
                    <a:pt x="3472810" y="2032018"/>
                  </a:lnTo>
                  <a:lnTo>
                    <a:pt x="3478967" y="1986196"/>
                  </a:lnTo>
                  <a:lnTo>
                    <a:pt x="3496343" y="1945021"/>
                  </a:lnTo>
                  <a:lnTo>
                    <a:pt x="3523295" y="1910135"/>
                  </a:lnTo>
                  <a:lnTo>
                    <a:pt x="3558181" y="1883183"/>
                  </a:lnTo>
                  <a:lnTo>
                    <a:pt x="3599356" y="1865807"/>
                  </a:lnTo>
                  <a:lnTo>
                    <a:pt x="3645178" y="1859650"/>
                  </a:lnTo>
                  <a:lnTo>
                    <a:pt x="3691001" y="1865807"/>
                  </a:lnTo>
                  <a:lnTo>
                    <a:pt x="3732176" y="1883183"/>
                  </a:lnTo>
                  <a:lnTo>
                    <a:pt x="3767061" y="1910135"/>
                  </a:lnTo>
                  <a:lnTo>
                    <a:pt x="3794013" y="1945021"/>
                  </a:lnTo>
                  <a:lnTo>
                    <a:pt x="3811390" y="1986196"/>
                  </a:lnTo>
                  <a:lnTo>
                    <a:pt x="3817547" y="2032018"/>
                  </a:lnTo>
                  <a:close/>
                </a:path>
              </a:pathLst>
            </a:custGeom>
            <a:ln w="37160">
              <a:solidFill>
                <a:srgbClr val="EFEFEF"/>
              </a:solidFill>
            </a:ln>
          </p:spPr>
          <p:txBody>
            <a:bodyPr wrap="square" lIns="0" tIns="0" rIns="0" bIns="0" rtlCol="0"/>
            <a:lstStyle/>
            <a:p>
              <a:endParaRPr/>
            </a:p>
          </p:txBody>
        </p:sp>
        <p:sp>
          <p:nvSpPr>
            <p:cNvPr id="6" name="object 6"/>
            <p:cNvSpPr/>
            <p:nvPr/>
          </p:nvSpPr>
          <p:spPr>
            <a:xfrm>
              <a:off x="7628244" y="5341538"/>
              <a:ext cx="385445" cy="385445"/>
            </a:xfrm>
            <a:custGeom>
              <a:avLst/>
              <a:gdLst/>
              <a:ahLst/>
              <a:cxnLst/>
              <a:rect l="l" t="t" r="r" b="b"/>
              <a:pathLst>
                <a:path w="385445" h="385445">
                  <a:moveTo>
                    <a:pt x="192641" y="385282"/>
                  </a:moveTo>
                  <a:lnTo>
                    <a:pt x="148470" y="380194"/>
                  </a:lnTo>
                  <a:lnTo>
                    <a:pt x="107922" y="365702"/>
                  </a:lnTo>
                  <a:lnTo>
                    <a:pt x="72153" y="342961"/>
                  </a:lnTo>
                  <a:lnTo>
                    <a:pt x="42321" y="313128"/>
                  </a:lnTo>
                  <a:lnTo>
                    <a:pt x="19580" y="277360"/>
                  </a:lnTo>
                  <a:lnTo>
                    <a:pt x="5087" y="236812"/>
                  </a:lnTo>
                  <a:lnTo>
                    <a:pt x="0" y="192641"/>
                  </a:lnTo>
                  <a:lnTo>
                    <a:pt x="5087" y="148470"/>
                  </a:lnTo>
                  <a:lnTo>
                    <a:pt x="19580" y="107922"/>
                  </a:lnTo>
                  <a:lnTo>
                    <a:pt x="42321" y="72153"/>
                  </a:lnTo>
                  <a:lnTo>
                    <a:pt x="72153" y="42321"/>
                  </a:lnTo>
                  <a:lnTo>
                    <a:pt x="107922" y="19580"/>
                  </a:lnTo>
                  <a:lnTo>
                    <a:pt x="148470" y="5087"/>
                  </a:lnTo>
                  <a:lnTo>
                    <a:pt x="192641" y="0"/>
                  </a:lnTo>
                  <a:lnTo>
                    <a:pt x="236812" y="5087"/>
                  </a:lnTo>
                  <a:lnTo>
                    <a:pt x="277360" y="19580"/>
                  </a:lnTo>
                  <a:lnTo>
                    <a:pt x="313128" y="42321"/>
                  </a:lnTo>
                  <a:lnTo>
                    <a:pt x="342961" y="72153"/>
                  </a:lnTo>
                  <a:lnTo>
                    <a:pt x="365702" y="107922"/>
                  </a:lnTo>
                  <a:lnTo>
                    <a:pt x="380194" y="148470"/>
                  </a:lnTo>
                  <a:lnTo>
                    <a:pt x="385282" y="192641"/>
                  </a:lnTo>
                  <a:lnTo>
                    <a:pt x="380194" y="236812"/>
                  </a:lnTo>
                  <a:lnTo>
                    <a:pt x="365702" y="277360"/>
                  </a:lnTo>
                  <a:lnTo>
                    <a:pt x="342961" y="313128"/>
                  </a:lnTo>
                  <a:lnTo>
                    <a:pt x="313128" y="342961"/>
                  </a:lnTo>
                  <a:lnTo>
                    <a:pt x="277360" y="365702"/>
                  </a:lnTo>
                  <a:lnTo>
                    <a:pt x="236812" y="380194"/>
                  </a:lnTo>
                  <a:lnTo>
                    <a:pt x="192641" y="385282"/>
                  </a:lnTo>
                  <a:close/>
                </a:path>
              </a:pathLst>
            </a:custGeom>
            <a:solidFill>
              <a:srgbClr val="B1A8A5"/>
            </a:solidFill>
          </p:spPr>
          <p:txBody>
            <a:bodyPr wrap="square" lIns="0" tIns="0" rIns="0" bIns="0" rtlCol="0"/>
            <a:lstStyle/>
            <a:p>
              <a:endParaRPr/>
            </a:p>
          </p:txBody>
        </p:sp>
        <p:sp>
          <p:nvSpPr>
            <p:cNvPr id="7" name="object 7"/>
            <p:cNvSpPr/>
            <p:nvPr/>
          </p:nvSpPr>
          <p:spPr>
            <a:xfrm>
              <a:off x="7628244" y="5341539"/>
              <a:ext cx="385445" cy="385445"/>
            </a:xfrm>
            <a:custGeom>
              <a:avLst/>
              <a:gdLst/>
              <a:ahLst/>
              <a:cxnLst/>
              <a:rect l="l" t="t" r="r" b="b"/>
              <a:pathLst>
                <a:path w="385445" h="385445">
                  <a:moveTo>
                    <a:pt x="385282" y="192641"/>
                  </a:moveTo>
                  <a:lnTo>
                    <a:pt x="380194" y="236812"/>
                  </a:lnTo>
                  <a:lnTo>
                    <a:pt x="365702" y="277360"/>
                  </a:lnTo>
                  <a:lnTo>
                    <a:pt x="342961" y="313128"/>
                  </a:lnTo>
                  <a:lnTo>
                    <a:pt x="313128" y="342961"/>
                  </a:lnTo>
                  <a:lnTo>
                    <a:pt x="277360" y="365702"/>
                  </a:lnTo>
                  <a:lnTo>
                    <a:pt x="236812" y="380194"/>
                  </a:lnTo>
                  <a:lnTo>
                    <a:pt x="192641" y="385282"/>
                  </a:lnTo>
                  <a:lnTo>
                    <a:pt x="148470" y="380194"/>
                  </a:lnTo>
                  <a:lnTo>
                    <a:pt x="107922" y="365702"/>
                  </a:lnTo>
                  <a:lnTo>
                    <a:pt x="72153" y="342961"/>
                  </a:lnTo>
                  <a:lnTo>
                    <a:pt x="42321" y="313128"/>
                  </a:lnTo>
                  <a:lnTo>
                    <a:pt x="19580" y="277360"/>
                  </a:lnTo>
                  <a:lnTo>
                    <a:pt x="5087" y="236812"/>
                  </a:lnTo>
                  <a:lnTo>
                    <a:pt x="0" y="192641"/>
                  </a:lnTo>
                  <a:lnTo>
                    <a:pt x="5087" y="148470"/>
                  </a:lnTo>
                  <a:lnTo>
                    <a:pt x="19580" y="107922"/>
                  </a:lnTo>
                  <a:lnTo>
                    <a:pt x="42321" y="72153"/>
                  </a:lnTo>
                  <a:lnTo>
                    <a:pt x="72153" y="42321"/>
                  </a:lnTo>
                  <a:lnTo>
                    <a:pt x="107922" y="19580"/>
                  </a:lnTo>
                  <a:lnTo>
                    <a:pt x="148470" y="5087"/>
                  </a:lnTo>
                  <a:lnTo>
                    <a:pt x="192641" y="0"/>
                  </a:lnTo>
                  <a:lnTo>
                    <a:pt x="236812" y="5087"/>
                  </a:lnTo>
                  <a:lnTo>
                    <a:pt x="277360" y="19580"/>
                  </a:lnTo>
                  <a:lnTo>
                    <a:pt x="313128" y="42321"/>
                  </a:lnTo>
                  <a:lnTo>
                    <a:pt x="342961" y="72153"/>
                  </a:lnTo>
                  <a:lnTo>
                    <a:pt x="365702" y="107922"/>
                  </a:lnTo>
                  <a:lnTo>
                    <a:pt x="380194" y="148470"/>
                  </a:lnTo>
                  <a:lnTo>
                    <a:pt x="385282" y="192641"/>
                  </a:lnTo>
                  <a:close/>
                </a:path>
              </a:pathLst>
            </a:custGeom>
            <a:ln w="9290">
              <a:solidFill>
                <a:srgbClr val="000000"/>
              </a:solidFill>
            </a:ln>
          </p:spPr>
          <p:txBody>
            <a:bodyPr wrap="square" lIns="0" tIns="0" rIns="0" bIns="0" rtlCol="0"/>
            <a:lstStyle/>
            <a:p>
              <a:endParaRPr/>
            </a:p>
          </p:txBody>
        </p:sp>
        <p:sp>
          <p:nvSpPr>
            <p:cNvPr id="8" name="object 8"/>
            <p:cNvSpPr/>
            <p:nvPr/>
          </p:nvSpPr>
          <p:spPr>
            <a:xfrm>
              <a:off x="9402844" y="3789623"/>
              <a:ext cx="368300" cy="368300"/>
            </a:xfrm>
            <a:custGeom>
              <a:avLst/>
              <a:gdLst/>
              <a:ahLst/>
              <a:cxnLst/>
              <a:rect l="l" t="t" r="r" b="b"/>
              <a:pathLst>
                <a:path w="368300" h="368300">
                  <a:moveTo>
                    <a:pt x="183951" y="367902"/>
                  </a:moveTo>
                  <a:lnTo>
                    <a:pt x="135049" y="361331"/>
                  </a:lnTo>
                  <a:lnTo>
                    <a:pt x="91107" y="342787"/>
                  </a:lnTo>
                  <a:lnTo>
                    <a:pt x="53878" y="314024"/>
                  </a:lnTo>
                  <a:lnTo>
                    <a:pt x="25114" y="276795"/>
                  </a:lnTo>
                  <a:lnTo>
                    <a:pt x="6570" y="232852"/>
                  </a:lnTo>
                  <a:lnTo>
                    <a:pt x="0" y="183951"/>
                  </a:lnTo>
                  <a:lnTo>
                    <a:pt x="6570" y="135049"/>
                  </a:lnTo>
                  <a:lnTo>
                    <a:pt x="25114" y="91107"/>
                  </a:lnTo>
                  <a:lnTo>
                    <a:pt x="53878" y="53878"/>
                  </a:lnTo>
                  <a:lnTo>
                    <a:pt x="91107" y="25114"/>
                  </a:lnTo>
                  <a:lnTo>
                    <a:pt x="135049" y="6570"/>
                  </a:lnTo>
                  <a:lnTo>
                    <a:pt x="183951" y="0"/>
                  </a:lnTo>
                  <a:lnTo>
                    <a:pt x="232852" y="6570"/>
                  </a:lnTo>
                  <a:lnTo>
                    <a:pt x="276795" y="25114"/>
                  </a:lnTo>
                  <a:lnTo>
                    <a:pt x="314024" y="53878"/>
                  </a:lnTo>
                  <a:lnTo>
                    <a:pt x="342787" y="91107"/>
                  </a:lnTo>
                  <a:lnTo>
                    <a:pt x="361331" y="135049"/>
                  </a:lnTo>
                  <a:lnTo>
                    <a:pt x="367902" y="183951"/>
                  </a:lnTo>
                  <a:lnTo>
                    <a:pt x="361331" y="232852"/>
                  </a:lnTo>
                  <a:lnTo>
                    <a:pt x="342787" y="276795"/>
                  </a:lnTo>
                  <a:lnTo>
                    <a:pt x="314024" y="314024"/>
                  </a:lnTo>
                  <a:lnTo>
                    <a:pt x="276795" y="342787"/>
                  </a:lnTo>
                  <a:lnTo>
                    <a:pt x="232852" y="361331"/>
                  </a:lnTo>
                  <a:lnTo>
                    <a:pt x="183951" y="367902"/>
                  </a:lnTo>
                  <a:close/>
                </a:path>
              </a:pathLst>
            </a:custGeom>
            <a:solidFill>
              <a:srgbClr val="B7AFAB"/>
            </a:solidFill>
          </p:spPr>
          <p:txBody>
            <a:bodyPr wrap="square" lIns="0" tIns="0" rIns="0" bIns="0" rtlCol="0"/>
            <a:lstStyle/>
            <a:p>
              <a:endParaRPr/>
            </a:p>
          </p:txBody>
        </p:sp>
        <p:sp>
          <p:nvSpPr>
            <p:cNvPr id="9" name="object 9"/>
            <p:cNvSpPr/>
            <p:nvPr/>
          </p:nvSpPr>
          <p:spPr>
            <a:xfrm>
              <a:off x="9402844" y="3789623"/>
              <a:ext cx="368300" cy="368300"/>
            </a:xfrm>
            <a:custGeom>
              <a:avLst/>
              <a:gdLst/>
              <a:ahLst/>
              <a:cxnLst/>
              <a:rect l="l" t="t" r="r" b="b"/>
              <a:pathLst>
                <a:path w="368300" h="368300">
                  <a:moveTo>
                    <a:pt x="367902" y="183951"/>
                  </a:moveTo>
                  <a:lnTo>
                    <a:pt x="361331" y="232852"/>
                  </a:lnTo>
                  <a:lnTo>
                    <a:pt x="342787" y="276795"/>
                  </a:lnTo>
                  <a:lnTo>
                    <a:pt x="314024" y="314024"/>
                  </a:lnTo>
                  <a:lnTo>
                    <a:pt x="276795" y="342787"/>
                  </a:lnTo>
                  <a:lnTo>
                    <a:pt x="232852" y="361331"/>
                  </a:lnTo>
                  <a:lnTo>
                    <a:pt x="183951" y="367902"/>
                  </a:lnTo>
                  <a:lnTo>
                    <a:pt x="135049" y="361331"/>
                  </a:lnTo>
                  <a:lnTo>
                    <a:pt x="91107" y="342787"/>
                  </a:lnTo>
                  <a:lnTo>
                    <a:pt x="53878" y="314024"/>
                  </a:lnTo>
                  <a:lnTo>
                    <a:pt x="25114" y="276795"/>
                  </a:lnTo>
                  <a:lnTo>
                    <a:pt x="6570" y="232852"/>
                  </a:lnTo>
                  <a:lnTo>
                    <a:pt x="0" y="183951"/>
                  </a:lnTo>
                  <a:lnTo>
                    <a:pt x="6570" y="135049"/>
                  </a:lnTo>
                  <a:lnTo>
                    <a:pt x="25114" y="91107"/>
                  </a:lnTo>
                  <a:lnTo>
                    <a:pt x="53878" y="53878"/>
                  </a:lnTo>
                  <a:lnTo>
                    <a:pt x="91107" y="25114"/>
                  </a:lnTo>
                  <a:lnTo>
                    <a:pt x="135049" y="6570"/>
                  </a:lnTo>
                  <a:lnTo>
                    <a:pt x="183951" y="0"/>
                  </a:lnTo>
                  <a:lnTo>
                    <a:pt x="232852" y="6570"/>
                  </a:lnTo>
                  <a:lnTo>
                    <a:pt x="276795" y="25114"/>
                  </a:lnTo>
                  <a:lnTo>
                    <a:pt x="314024" y="53878"/>
                  </a:lnTo>
                  <a:lnTo>
                    <a:pt x="342787" y="91107"/>
                  </a:lnTo>
                  <a:lnTo>
                    <a:pt x="361331" y="135049"/>
                  </a:lnTo>
                  <a:lnTo>
                    <a:pt x="367902" y="183951"/>
                  </a:lnTo>
                  <a:close/>
                </a:path>
              </a:pathLst>
            </a:custGeom>
            <a:ln w="9290">
              <a:solidFill>
                <a:srgbClr val="000000"/>
              </a:solidFill>
            </a:ln>
          </p:spPr>
          <p:txBody>
            <a:bodyPr wrap="square" lIns="0" tIns="0" rIns="0" bIns="0" rtlCol="0"/>
            <a:lstStyle/>
            <a:p>
              <a:endParaRPr/>
            </a:p>
          </p:txBody>
        </p:sp>
        <p:sp>
          <p:nvSpPr>
            <p:cNvPr id="10" name="object 10"/>
            <p:cNvSpPr/>
            <p:nvPr/>
          </p:nvSpPr>
          <p:spPr>
            <a:xfrm>
              <a:off x="4352471" y="3792898"/>
              <a:ext cx="367030" cy="367030"/>
            </a:xfrm>
            <a:custGeom>
              <a:avLst/>
              <a:gdLst/>
              <a:ahLst/>
              <a:cxnLst/>
              <a:rect l="l" t="t" r="r" b="b"/>
              <a:pathLst>
                <a:path w="367029" h="367029">
                  <a:moveTo>
                    <a:pt x="183369" y="366738"/>
                  </a:moveTo>
                  <a:lnTo>
                    <a:pt x="134622" y="360188"/>
                  </a:lnTo>
                  <a:lnTo>
                    <a:pt x="90819" y="341703"/>
                  </a:lnTo>
                  <a:lnTo>
                    <a:pt x="53707" y="313031"/>
                  </a:lnTo>
                  <a:lnTo>
                    <a:pt x="25035" y="275919"/>
                  </a:lnTo>
                  <a:lnTo>
                    <a:pt x="6550" y="232116"/>
                  </a:lnTo>
                  <a:lnTo>
                    <a:pt x="0" y="183369"/>
                  </a:lnTo>
                  <a:lnTo>
                    <a:pt x="6550" y="134622"/>
                  </a:lnTo>
                  <a:lnTo>
                    <a:pt x="25035" y="90819"/>
                  </a:lnTo>
                  <a:lnTo>
                    <a:pt x="53707" y="53707"/>
                  </a:lnTo>
                  <a:lnTo>
                    <a:pt x="90819" y="25035"/>
                  </a:lnTo>
                  <a:lnTo>
                    <a:pt x="134622" y="6550"/>
                  </a:lnTo>
                  <a:lnTo>
                    <a:pt x="183369" y="0"/>
                  </a:lnTo>
                  <a:lnTo>
                    <a:pt x="232116" y="6550"/>
                  </a:lnTo>
                  <a:lnTo>
                    <a:pt x="275919" y="25035"/>
                  </a:lnTo>
                  <a:lnTo>
                    <a:pt x="313031" y="53707"/>
                  </a:lnTo>
                  <a:lnTo>
                    <a:pt x="341703" y="90819"/>
                  </a:lnTo>
                  <a:lnTo>
                    <a:pt x="360188" y="134622"/>
                  </a:lnTo>
                  <a:lnTo>
                    <a:pt x="366738" y="183369"/>
                  </a:lnTo>
                  <a:lnTo>
                    <a:pt x="360188" y="232116"/>
                  </a:lnTo>
                  <a:lnTo>
                    <a:pt x="341703" y="275919"/>
                  </a:lnTo>
                  <a:lnTo>
                    <a:pt x="313031" y="313031"/>
                  </a:lnTo>
                  <a:lnTo>
                    <a:pt x="275919" y="341703"/>
                  </a:lnTo>
                  <a:lnTo>
                    <a:pt x="232116" y="360188"/>
                  </a:lnTo>
                  <a:lnTo>
                    <a:pt x="183369" y="366738"/>
                  </a:lnTo>
                  <a:close/>
                </a:path>
              </a:pathLst>
            </a:custGeom>
            <a:solidFill>
              <a:srgbClr val="B8AFAC"/>
            </a:solidFill>
          </p:spPr>
          <p:txBody>
            <a:bodyPr wrap="square" lIns="0" tIns="0" rIns="0" bIns="0" rtlCol="0"/>
            <a:lstStyle/>
            <a:p>
              <a:endParaRPr/>
            </a:p>
          </p:txBody>
        </p:sp>
        <p:sp>
          <p:nvSpPr>
            <p:cNvPr id="11" name="object 11"/>
            <p:cNvSpPr/>
            <p:nvPr/>
          </p:nvSpPr>
          <p:spPr>
            <a:xfrm>
              <a:off x="4352472" y="3792898"/>
              <a:ext cx="367030" cy="367030"/>
            </a:xfrm>
            <a:custGeom>
              <a:avLst/>
              <a:gdLst/>
              <a:ahLst/>
              <a:cxnLst/>
              <a:rect l="l" t="t" r="r" b="b"/>
              <a:pathLst>
                <a:path w="367029" h="367029">
                  <a:moveTo>
                    <a:pt x="366738" y="183369"/>
                  </a:moveTo>
                  <a:lnTo>
                    <a:pt x="360188" y="232116"/>
                  </a:lnTo>
                  <a:lnTo>
                    <a:pt x="341703" y="275919"/>
                  </a:lnTo>
                  <a:lnTo>
                    <a:pt x="313031" y="313031"/>
                  </a:lnTo>
                  <a:lnTo>
                    <a:pt x="275919" y="341703"/>
                  </a:lnTo>
                  <a:lnTo>
                    <a:pt x="232116" y="360188"/>
                  </a:lnTo>
                  <a:lnTo>
                    <a:pt x="183369" y="366738"/>
                  </a:lnTo>
                  <a:lnTo>
                    <a:pt x="134622" y="360188"/>
                  </a:lnTo>
                  <a:lnTo>
                    <a:pt x="90819" y="341703"/>
                  </a:lnTo>
                  <a:lnTo>
                    <a:pt x="53707" y="313031"/>
                  </a:lnTo>
                  <a:lnTo>
                    <a:pt x="25035" y="275919"/>
                  </a:lnTo>
                  <a:lnTo>
                    <a:pt x="6550" y="232116"/>
                  </a:lnTo>
                  <a:lnTo>
                    <a:pt x="0" y="183369"/>
                  </a:lnTo>
                  <a:lnTo>
                    <a:pt x="6550" y="134622"/>
                  </a:lnTo>
                  <a:lnTo>
                    <a:pt x="25035" y="90819"/>
                  </a:lnTo>
                  <a:lnTo>
                    <a:pt x="53707" y="53707"/>
                  </a:lnTo>
                  <a:lnTo>
                    <a:pt x="90819" y="25035"/>
                  </a:lnTo>
                  <a:lnTo>
                    <a:pt x="134622" y="6550"/>
                  </a:lnTo>
                  <a:lnTo>
                    <a:pt x="183369" y="0"/>
                  </a:lnTo>
                  <a:lnTo>
                    <a:pt x="232116" y="6550"/>
                  </a:lnTo>
                  <a:lnTo>
                    <a:pt x="275919" y="25035"/>
                  </a:lnTo>
                  <a:lnTo>
                    <a:pt x="313031" y="53707"/>
                  </a:lnTo>
                  <a:lnTo>
                    <a:pt x="341703" y="90819"/>
                  </a:lnTo>
                  <a:lnTo>
                    <a:pt x="360188" y="134622"/>
                  </a:lnTo>
                  <a:lnTo>
                    <a:pt x="366738" y="183369"/>
                  </a:lnTo>
                  <a:close/>
                </a:path>
              </a:pathLst>
            </a:custGeom>
            <a:ln w="9290">
              <a:solidFill>
                <a:srgbClr val="000000"/>
              </a:solidFill>
            </a:ln>
          </p:spPr>
          <p:txBody>
            <a:bodyPr wrap="square" lIns="0" tIns="0" rIns="0" bIns="0" rtlCol="0"/>
            <a:lstStyle/>
            <a:p>
              <a:endParaRPr/>
            </a:p>
          </p:txBody>
        </p:sp>
        <p:pic>
          <p:nvPicPr>
            <p:cNvPr id="12" name="object 12"/>
            <p:cNvPicPr/>
            <p:nvPr/>
          </p:nvPicPr>
          <p:blipFill>
            <a:blip r:embed="rId3" cstate="print"/>
            <a:stretch>
              <a:fillRect/>
            </a:stretch>
          </p:blipFill>
          <p:spPr>
            <a:xfrm>
              <a:off x="11069305" y="5642805"/>
              <a:ext cx="246785" cy="246785"/>
            </a:xfrm>
            <a:prstGeom prst="rect">
              <a:avLst/>
            </a:prstGeom>
          </p:spPr>
        </p:pic>
        <p:sp>
          <p:nvSpPr>
            <p:cNvPr id="13" name="object 13"/>
            <p:cNvSpPr/>
            <p:nvPr/>
          </p:nvSpPr>
          <p:spPr>
            <a:xfrm>
              <a:off x="11069306" y="5642805"/>
              <a:ext cx="247015" cy="247015"/>
            </a:xfrm>
            <a:custGeom>
              <a:avLst/>
              <a:gdLst/>
              <a:ahLst/>
              <a:cxnLst/>
              <a:rect l="l" t="t" r="r" b="b"/>
              <a:pathLst>
                <a:path w="247015" h="247014">
                  <a:moveTo>
                    <a:pt x="246785" y="123392"/>
                  </a:moveTo>
                  <a:lnTo>
                    <a:pt x="237088" y="171422"/>
                  </a:lnTo>
                  <a:lnTo>
                    <a:pt x="210644" y="210644"/>
                  </a:lnTo>
                  <a:lnTo>
                    <a:pt x="171422" y="237088"/>
                  </a:lnTo>
                  <a:lnTo>
                    <a:pt x="123392" y="246785"/>
                  </a:lnTo>
                  <a:lnTo>
                    <a:pt x="75362" y="237088"/>
                  </a:lnTo>
                  <a:lnTo>
                    <a:pt x="36140" y="210644"/>
                  </a:lnTo>
                  <a:lnTo>
                    <a:pt x="9696" y="171422"/>
                  </a:lnTo>
                  <a:lnTo>
                    <a:pt x="0" y="123392"/>
                  </a:lnTo>
                  <a:lnTo>
                    <a:pt x="9696" y="75362"/>
                  </a:lnTo>
                  <a:lnTo>
                    <a:pt x="36140" y="36140"/>
                  </a:lnTo>
                  <a:lnTo>
                    <a:pt x="75362" y="9696"/>
                  </a:lnTo>
                  <a:lnTo>
                    <a:pt x="123392" y="0"/>
                  </a:lnTo>
                  <a:lnTo>
                    <a:pt x="171422" y="9696"/>
                  </a:lnTo>
                  <a:lnTo>
                    <a:pt x="210644" y="36140"/>
                  </a:lnTo>
                  <a:lnTo>
                    <a:pt x="237088" y="75362"/>
                  </a:lnTo>
                  <a:lnTo>
                    <a:pt x="246785" y="123392"/>
                  </a:lnTo>
                  <a:close/>
                </a:path>
              </a:pathLst>
            </a:custGeom>
            <a:ln w="9290">
              <a:solidFill>
                <a:srgbClr val="000000"/>
              </a:solidFill>
            </a:ln>
          </p:spPr>
          <p:txBody>
            <a:bodyPr wrap="square" lIns="0" tIns="0" rIns="0" bIns="0" rtlCol="0"/>
            <a:lstStyle/>
            <a:p>
              <a:endParaRPr/>
            </a:p>
          </p:txBody>
        </p:sp>
        <p:sp>
          <p:nvSpPr>
            <p:cNvPr id="14" name="object 14"/>
            <p:cNvSpPr/>
            <p:nvPr/>
          </p:nvSpPr>
          <p:spPr>
            <a:xfrm>
              <a:off x="8382122" y="2732411"/>
              <a:ext cx="264160" cy="264160"/>
            </a:xfrm>
            <a:custGeom>
              <a:avLst/>
              <a:gdLst/>
              <a:ahLst/>
              <a:cxnLst/>
              <a:rect l="l" t="t" r="r" b="b"/>
              <a:pathLst>
                <a:path w="264159" h="264160">
                  <a:moveTo>
                    <a:pt x="132043" y="264086"/>
                  </a:moveTo>
                  <a:lnTo>
                    <a:pt x="90307" y="257354"/>
                  </a:lnTo>
                  <a:lnTo>
                    <a:pt x="54060" y="238609"/>
                  </a:lnTo>
                  <a:lnTo>
                    <a:pt x="25476" y="210025"/>
                  </a:lnTo>
                  <a:lnTo>
                    <a:pt x="6731" y="173778"/>
                  </a:lnTo>
                  <a:lnTo>
                    <a:pt x="0" y="132043"/>
                  </a:lnTo>
                  <a:lnTo>
                    <a:pt x="6731" y="90307"/>
                  </a:lnTo>
                  <a:lnTo>
                    <a:pt x="25476" y="54060"/>
                  </a:lnTo>
                  <a:lnTo>
                    <a:pt x="54060" y="25476"/>
                  </a:lnTo>
                  <a:lnTo>
                    <a:pt x="90307" y="6731"/>
                  </a:lnTo>
                  <a:lnTo>
                    <a:pt x="132043" y="0"/>
                  </a:lnTo>
                  <a:lnTo>
                    <a:pt x="173778" y="6731"/>
                  </a:lnTo>
                  <a:lnTo>
                    <a:pt x="210025" y="25476"/>
                  </a:lnTo>
                  <a:lnTo>
                    <a:pt x="238609" y="54060"/>
                  </a:lnTo>
                  <a:lnTo>
                    <a:pt x="257354" y="90307"/>
                  </a:lnTo>
                  <a:lnTo>
                    <a:pt x="264086" y="132043"/>
                  </a:lnTo>
                  <a:lnTo>
                    <a:pt x="257354" y="173778"/>
                  </a:lnTo>
                  <a:lnTo>
                    <a:pt x="238609" y="210025"/>
                  </a:lnTo>
                  <a:lnTo>
                    <a:pt x="210025" y="238609"/>
                  </a:lnTo>
                  <a:lnTo>
                    <a:pt x="173778" y="257354"/>
                  </a:lnTo>
                  <a:lnTo>
                    <a:pt x="132043" y="264086"/>
                  </a:lnTo>
                  <a:close/>
                </a:path>
              </a:pathLst>
            </a:custGeom>
            <a:solidFill>
              <a:srgbClr val="D7CFCC"/>
            </a:solidFill>
          </p:spPr>
          <p:txBody>
            <a:bodyPr wrap="square" lIns="0" tIns="0" rIns="0" bIns="0" rtlCol="0"/>
            <a:lstStyle/>
            <a:p>
              <a:endParaRPr/>
            </a:p>
          </p:txBody>
        </p:sp>
        <p:sp>
          <p:nvSpPr>
            <p:cNvPr id="15" name="object 15"/>
            <p:cNvSpPr/>
            <p:nvPr/>
          </p:nvSpPr>
          <p:spPr>
            <a:xfrm>
              <a:off x="8382122" y="2732411"/>
              <a:ext cx="264160" cy="264160"/>
            </a:xfrm>
            <a:custGeom>
              <a:avLst/>
              <a:gdLst/>
              <a:ahLst/>
              <a:cxnLst/>
              <a:rect l="l" t="t" r="r" b="b"/>
              <a:pathLst>
                <a:path w="264159" h="264160">
                  <a:moveTo>
                    <a:pt x="264086" y="132043"/>
                  </a:moveTo>
                  <a:lnTo>
                    <a:pt x="257354" y="173778"/>
                  </a:lnTo>
                  <a:lnTo>
                    <a:pt x="238609" y="210025"/>
                  </a:lnTo>
                  <a:lnTo>
                    <a:pt x="210025" y="238609"/>
                  </a:lnTo>
                  <a:lnTo>
                    <a:pt x="173778" y="257354"/>
                  </a:lnTo>
                  <a:lnTo>
                    <a:pt x="132043" y="264086"/>
                  </a:lnTo>
                  <a:lnTo>
                    <a:pt x="90307" y="257354"/>
                  </a:lnTo>
                  <a:lnTo>
                    <a:pt x="54060" y="238609"/>
                  </a:lnTo>
                  <a:lnTo>
                    <a:pt x="25476" y="210025"/>
                  </a:lnTo>
                  <a:lnTo>
                    <a:pt x="6731" y="173778"/>
                  </a:lnTo>
                  <a:lnTo>
                    <a:pt x="0" y="132043"/>
                  </a:lnTo>
                  <a:lnTo>
                    <a:pt x="6731" y="90307"/>
                  </a:lnTo>
                  <a:lnTo>
                    <a:pt x="25476" y="54060"/>
                  </a:lnTo>
                  <a:lnTo>
                    <a:pt x="54060" y="25476"/>
                  </a:lnTo>
                  <a:lnTo>
                    <a:pt x="90307" y="6731"/>
                  </a:lnTo>
                  <a:lnTo>
                    <a:pt x="132043" y="0"/>
                  </a:lnTo>
                  <a:lnTo>
                    <a:pt x="173778" y="6731"/>
                  </a:lnTo>
                  <a:lnTo>
                    <a:pt x="210025" y="25476"/>
                  </a:lnTo>
                  <a:lnTo>
                    <a:pt x="238609" y="54060"/>
                  </a:lnTo>
                  <a:lnTo>
                    <a:pt x="257354" y="90307"/>
                  </a:lnTo>
                  <a:lnTo>
                    <a:pt x="264086" y="132043"/>
                  </a:lnTo>
                  <a:close/>
                </a:path>
              </a:pathLst>
            </a:custGeom>
            <a:ln w="9290">
              <a:solidFill>
                <a:srgbClr val="000000"/>
              </a:solidFill>
            </a:ln>
          </p:spPr>
          <p:txBody>
            <a:bodyPr wrap="square" lIns="0" tIns="0" rIns="0" bIns="0" rtlCol="0"/>
            <a:lstStyle/>
            <a:p>
              <a:endParaRPr/>
            </a:p>
          </p:txBody>
        </p:sp>
        <p:sp>
          <p:nvSpPr>
            <p:cNvPr id="16" name="object 16"/>
            <p:cNvSpPr/>
            <p:nvPr/>
          </p:nvSpPr>
          <p:spPr>
            <a:xfrm>
              <a:off x="10424633" y="5209551"/>
              <a:ext cx="328295" cy="328295"/>
            </a:xfrm>
            <a:custGeom>
              <a:avLst/>
              <a:gdLst/>
              <a:ahLst/>
              <a:cxnLst/>
              <a:rect l="l" t="t" r="r" b="b"/>
              <a:pathLst>
                <a:path w="328295" h="328295">
                  <a:moveTo>
                    <a:pt x="163911" y="327822"/>
                  </a:moveTo>
                  <a:lnTo>
                    <a:pt x="120337" y="321967"/>
                  </a:lnTo>
                  <a:lnTo>
                    <a:pt x="81182" y="305443"/>
                  </a:lnTo>
                  <a:lnTo>
                    <a:pt x="48008" y="279813"/>
                  </a:lnTo>
                  <a:lnTo>
                    <a:pt x="22378" y="246640"/>
                  </a:lnTo>
                  <a:lnTo>
                    <a:pt x="5855" y="207485"/>
                  </a:lnTo>
                  <a:lnTo>
                    <a:pt x="0" y="163911"/>
                  </a:lnTo>
                  <a:lnTo>
                    <a:pt x="5855" y="120337"/>
                  </a:lnTo>
                  <a:lnTo>
                    <a:pt x="22378" y="81182"/>
                  </a:lnTo>
                  <a:lnTo>
                    <a:pt x="48008" y="48008"/>
                  </a:lnTo>
                  <a:lnTo>
                    <a:pt x="81182" y="22378"/>
                  </a:lnTo>
                  <a:lnTo>
                    <a:pt x="120337" y="5855"/>
                  </a:lnTo>
                  <a:lnTo>
                    <a:pt x="163911" y="0"/>
                  </a:lnTo>
                  <a:lnTo>
                    <a:pt x="207485" y="5855"/>
                  </a:lnTo>
                  <a:lnTo>
                    <a:pt x="246640" y="22378"/>
                  </a:lnTo>
                  <a:lnTo>
                    <a:pt x="279813" y="48008"/>
                  </a:lnTo>
                  <a:lnTo>
                    <a:pt x="305443" y="81182"/>
                  </a:lnTo>
                  <a:lnTo>
                    <a:pt x="321967" y="120337"/>
                  </a:lnTo>
                  <a:lnTo>
                    <a:pt x="327822" y="163911"/>
                  </a:lnTo>
                  <a:lnTo>
                    <a:pt x="321967" y="207485"/>
                  </a:lnTo>
                  <a:lnTo>
                    <a:pt x="305443" y="246640"/>
                  </a:lnTo>
                  <a:lnTo>
                    <a:pt x="279813" y="279813"/>
                  </a:lnTo>
                  <a:lnTo>
                    <a:pt x="246640" y="305443"/>
                  </a:lnTo>
                  <a:lnTo>
                    <a:pt x="207485" y="321967"/>
                  </a:lnTo>
                  <a:lnTo>
                    <a:pt x="163911" y="327822"/>
                  </a:lnTo>
                  <a:close/>
                </a:path>
              </a:pathLst>
            </a:custGeom>
            <a:solidFill>
              <a:srgbClr val="C5BCB8"/>
            </a:solidFill>
          </p:spPr>
          <p:txBody>
            <a:bodyPr wrap="square" lIns="0" tIns="0" rIns="0" bIns="0" rtlCol="0"/>
            <a:lstStyle/>
            <a:p>
              <a:endParaRPr/>
            </a:p>
          </p:txBody>
        </p:sp>
        <p:sp>
          <p:nvSpPr>
            <p:cNvPr id="17" name="object 17"/>
            <p:cNvSpPr/>
            <p:nvPr/>
          </p:nvSpPr>
          <p:spPr>
            <a:xfrm>
              <a:off x="10424634" y="5209551"/>
              <a:ext cx="328295" cy="328295"/>
            </a:xfrm>
            <a:custGeom>
              <a:avLst/>
              <a:gdLst/>
              <a:ahLst/>
              <a:cxnLst/>
              <a:rect l="l" t="t" r="r" b="b"/>
              <a:pathLst>
                <a:path w="328295" h="328295">
                  <a:moveTo>
                    <a:pt x="327822" y="163911"/>
                  </a:moveTo>
                  <a:lnTo>
                    <a:pt x="321967" y="207485"/>
                  </a:lnTo>
                  <a:lnTo>
                    <a:pt x="305443" y="246640"/>
                  </a:lnTo>
                  <a:lnTo>
                    <a:pt x="279813" y="279813"/>
                  </a:lnTo>
                  <a:lnTo>
                    <a:pt x="246640" y="305443"/>
                  </a:lnTo>
                  <a:lnTo>
                    <a:pt x="207485" y="321967"/>
                  </a:lnTo>
                  <a:lnTo>
                    <a:pt x="163911" y="327822"/>
                  </a:lnTo>
                  <a:lnTo>
                    <a:pt x="120337" y="321967"/>
                  </a:lnTo>
                  <a:lnTo>
                    <a:pt x="81182" y="305443"/>
                  </a:lnTo>
                  <a:lnTo>
                    <a:pt x="48008" y="279813"/>
                  </a:lnTo>
                  <a:lnTo>
                    <a:pt x="22378" y="246640"/>
                  </a:lnTo>
                  <a:lnTo>
                    <a:pt x="5855" y="207485"/>
                  </a:lnTo>
                  <a:lnTo>
                    <a:pt x="0" y="163911"/>
                  </a:lnTo>
                  <a:lnTo>
                    <a:pt x="5855" y="120337"/>
                  </a:lnTo>
                  <a:lnTo>
                    <a:pt x="22378" y="81182"/>
                  </a:lnTo>
                  <a:lnTo>
                    <a:pt x="48008" y="48008"/>
                  </a:lnTo>
                  <a:lnTo>
                    <a:pt x="81182" y="22378"/>
                  </a:lnTo>
                  <a:lnTo>
                    <a:pt x="120337" y="5855"/>
                  </a:lnTo>
                  <a:lnTo>
                    <a:pt x="163911" y="0"/>
                  </a:lnTo>
                  <a:lnTo>
                    <a:pt x="207485" y="5855"/>
                  </a:lnTo>
                  <a:lnTo>
                    <a:pt x="246640" y="22378"/>
                  </a:lnTo>
                  <a:lnTo>
                    <a:pt x="279813" y="48008"/>
                  </a:lnTo>
                  <a:lnTo>
                    <a:pt x="305443" y="81182"/>
                  </a:lnTo>
                  <a:lnTo>
                    <a:pt x="321967" y="120337"/>
                  </a:lnTo>
                  <a:lnTo>
                    <a:pt x="327822" y="163911"/>
                  </a:lnTo>
                  <a:close/>
                </a:path>
              </a:pathLst>
            </a:custGeom>
            <a:ln w="9290">
              <a:solidFill>
                <a:srgbClr val="000000"/>
              </a:solidFill>
            </a:ln>
          </p:spPr>
          <p:txBody>
            <a:bodyPr wrap="square" lIns="0" tIns="0" rIns="0" bIns="0" rtlCol="0"/>
            <a:lstStyle/>
            <a:p>
              <a:endParaRPr/>
            </a:p>
          </p:txBody>
        </p:sp>
        <p:sp>
          <p:nvSpPr>
            <p:cNvPr id="18" name="object 18"/>
            <p:cNvSpPr/>
            <p:nvPr/>
          </p:nvSpPr>
          <p:spPr>
            <a:xfrm>
              <a:off x="11487696" y="3794982"/>
              <a:ext cx="349885" cy="349885"/>
            </a:xfrm>
            <a:custGeom>
              <a:avLst/>
              <a:gdLst/>
              <a:ahLst/>
              <a:cxnLst/>
              <a:rect l="l" t="t" r="r" b="b"/>
              <a:pathLst>
                <a:path w="349884" h="349885">
                  <a:moveTo>
                    <a:pt x="174719" y="349439"/>
                  </a:moveTo>
                  <a:lnTo>
                    <a:pt x="128272" y="343197"/>
                  </a:lnTo>
                  <a:lnTo>
                    <a:pt x="86535" y="325584"/>
                  </a:lnTo>
                  <a:lnTo>
                    <a:pt x="51174" y="298264"/>
                  </a:lnTo>
                  <a:lnTo>
                    <a:pt x="23854" y="262903"/>
                  </a:lnTo>
                  <a:lnTo>
                    <a:pt x="6241" y="221166"/>
                  </a:lnTo>
                  <a:lnTo>
                    <a:pt x="0" y="174719"/>
                  </a:lnTo>
                  <a:lnTo>
                    <a:pt x="6241" y="128272"/>
                  </a:lnTo>
                  <a:lnTo>
                    <a:pt x="23854" y="86535"/>
                  </a:lnTo>
                  <a:lnTo>
                    <a:pt x="51174" y="51174"/>
                  </a:lnTo>
                  <a:lnTo>
                    <a:pt x="86535" y="23854"/>
                  </a:lnTo>
                  <a:lnTo>
                    <a:pt x="128272" y="6241"/>
                  </a:lnTo>
                  <a:lnTo>
                    <a:pt x="174719" y="0"/>
                  </a:lnTo>
                  <a:lnTo>
                    <a:pt x="221167" y="6241"/>
                  </a:lnTo>
                  <a:lnTo>
                    <a:pt x="262903" y="23854"/>
                  </a:lnTo>
                  <a:lnTo>
                    <a:pt x="298264" y="51174"/>
                  </a:lnTo>
                  <a:lnTo>
                    <a:pt x="325584" y="86535"/>
                  </a:lnTo>
                  <a:lnTo>
                    <a:pt x="343198" y="128272"/>
                  </a:lnTo>
                  <a:lnTo>
                    <a:pt x="349439" y="174719"/>
                  </a:lnTo>
                  <a:lnTo>
                    <a:pt x="343198" y="221166"/>
                  </a:lnTo>
                  <a:lnTo>
                    <a:pt x="325584" y="262903"/>
                  </a:lnTo>
                  <a:lnTo>
                    <a:pt x="298264" y="298264"/>
                  </a:lnTo>
                  <a:lnTo>
                    <a:pt x="262903" y="325584"/>
                  </a:lnTo>
                  <a:lnTo>
                    <a:pt x="221167" y="343197"/>
                  </a:lnTo>
                  <a:lnTo>
                    <a:pt x="174719" y="349439"/>
                  </a:lnTo>
                  <a:close/>
                </a:path>
              </a:pathLst>
            </a:custGeom>
            <a:solidFill>
              <a:srgbClr val="BEB5B2"/>
            </a:solidFill>
          </p:spPr>
          <p:txBody>
            <a:bodyPr wrap="square" lIns="0" tIns="0" rIns="0" bIns="0" rtlCol="0"/>
            <a:lstStyle/>
            <a:p>
              <a:endParaRPr/>
            </a:p>
          </p:txBody>
        </p:sp>
        <p:sp>
          <p:nvSpPr>
            <p:cNvPr id="19" name="object 19"/>
            <p:cNvSpPr/>
            <p:nvPr/>
          </p:nvSpPr>
          <p:spPr>
            <a:xfrm>
              <a:off x="11487696" y="3794982"/>
              <a:ext cx="349885" cy="349885"/>
            </a:xfrm>
            <a:custGeom>
              <a:avLst/>
              <a:gdLst/>
              <a:ahLst/>
              <a:cxnLst/>
              <a:rect l="l" t="t" r="r" b="b"/>
              <a:pathLst>
                <a:path w="349884" h="349885">
                  <a:moveTo>
                    <a:pt x="349439" y="174719"/>
                  </a:moveTo>
                  <a:lnTo>
                    <a:pt x="343197" y="221166"/>
                  </a:lnTo>
                  <a:lnTo>
                    <a:pt x="325584" y="262903"/>
                  </a:lnTo>
                  <a:lnTo>
                    <a:pt x="298264" y="298264"/>
                  </a:lnTo>
                  <a:lnTo>
                    <a:pt x="262903" y="325584"/>
                  </a:lnTo>
                  <a:lnTo>
                    <a:pt x="221166" y="343197"/>
                  </a:lnTo>
                  <a:lnTo>
                    <a:pt x="174719" y="349439"/>
                  </a:lnTo>
                  <a:lnTo>
                    <a:pt x="128272" y="343197"/>
                  </a:lnTo>
                  <a:lnTo>
                    <a:pt x="86535" y="325584"/>
                  </a:lnTo>
                  <a:lnTo>
                    <a:pt x="51174" y="298264"/>
                  </a:lnTo>
                  <a:lnTo>
                    <a:pt x="23854" y="262903"/>
                  </a:lnTo>
                  <a:lnTo>
                    <a:pt x="6241" y="221166"/>
                  </a:lnTo>
                  <a:lnTo>
                    <a:pt x="0" y="174719"/>
                  </a:lnTo>
                  <a:lnTo>
                    <a:pt x="6241" y="128272"/>
                  </a:lnTo>
                  <a:lnTo>
                    <a:pt x="23854" y="86535"/>
                  </a:lnTo>
                  <a:lnTo>
                    <a:pt x="51174" y="51174"/>
                  </a:lnTo>
                  <a:lnTo>
                    <a:pt x="86535" y="23854"/>
                  </a:lnTo>
                  <a:lnTo>
                    <a:pt x="128272" y="6241"/>
                  </a:lnTo>
                  <a:lnTo>
                    <a:pt x="174719" y="0"/>
                  </a:lnTo>
                  <a:lnTo>
                    <a:pt x="221166" y="6241"/>
                  </a:lnTo>
                  <a:lnTo>
                    <a:pt x="262903" y="23854"/>
                  </a:lnTo>
                  <a:lnTo>
                    <a:pt x="298264" y="51174"/>
                  </a:lnTo>
                  <a:lnTo>
                    <a:pt x="325584" y="86535"/>
                  </a:lnTo>
                  <a:lnTo>
                    <a:pt x="343197" y="128272"/>
                  </a:lnTo>
                  <a:lnTo>
                    <a:pt x="349439" y="174719"/>
                  </a:lnTo>
                  <a:close/>
                </a:path>
              </a:pathLst>
            </a:custGeom>
            <a:ln w="9290">
              <a:solidFill>
                <a:srgbClr val="000000"/>
              </a:solidFill>
            </a:ln>
          </p:spPr>
          <p:txBody>
            <a:bodyPr wrap="square" lIns="0" tIns="0" rIns="0" bIns="0" rtlCol="0"/>
            <a:lstStyle/>
            <a:p>
              <a:endParaRPr/>
            </a:p>
          </p:txBody>
        </p:sp>
        <p:sp>
          <p:nvSpPr>
            <p:cNvPr id="20" name="object 20"/>
            <p:cNvSpPr/>
            <p:nvPr/>
          </p:nvSpPr>
          <p:spPr>
            <a:xfrm>
              <a:off x="7720444" y="5196200"/>
              <a:ext cx="588010" cy="588010"/>
            </a:xfrm>
            <a:custGeom>
              <a:avLst/>
              <a:gdLst/>
              <a:ahLst/>
              <a:cxnLst/>
              <a:rect l="l" t="t" r="r" b="b"/>
              <a:pathLst>
                <a:path w="588009" h="588010">
                  <a:moveTo>
                    <a:pt x="293839" y="587678"/>
                  </a:moveTo>
                  <a:lnTo>
                    <a:pt x="246177" y="583832"/>
                  </a:lnTo>
                  <a:lnTo>
                    <a:pt x="200963" y="572698"/>
                  </a:lnTo>
                  <a:lnTo>
                    <a:pt x="158803" y="554880"/>
                  </a:lnTo>
                  <a:lnTo>
                    <a:pt x="120301" y="530984"/>
                  </a:lnTo>
                  <a:lnTo>
                    <a:pt x="86063" y="501615"/>
                  </a:lnTo>
                  <a:lnTo>
                    <a:pt x="56693" y="467376"/>
                  </a:lnTo>
                  <a:lnTo>
                    <a:pt x="32797" y="428875"/>
                  </a:lnTo>
                  <a:lnTo>
                    <a:pt x="14980" y="386715"/>
                  </a:lnTo>
                  <a:lnTo>
                    <a:pt x="3845" y="341501"/>
                  </a:lnTo>
                  <a:lnTo>
                    <a:pt x="0" y="293839"/>
                  </a:lnTo>
                  <a:lnTo>
                    <a:pt x="3845" y="246177"/>
                  </a:lnTo>
                  <a:lnTo>
                    <a:pt x="14980" y="200963"/>
                  </a:lnTo>
                  <a:lnTo>
                    <a:pt x="32797" y="158803"/>
                  </a:lnTo>
                  <a:lnTo>
                    <a:pt x="56693" y="120301"/>
                  </a:lnTo>
                  <a:lnTo>
                    <a:pt x="86063" y="86063"/>
                  </a:lnTo>
                  <a:lnTo>
                    <a:pt x="120301" y="56693"/>
                  </a:lnTo>
                  <a:lnTo>
                    <a:pt x="158803" y="32797"/>
                  </a:lnTo>
                  <a:lnTo>
                    <a:pt x="200963" y="14980"/>
                  </a:lnTo>
                  <a:lnTo>
                    <a:pt x="246177" y="3845"/>
                  </a:lnTo>
                  <a:lnTo>
                    <a:pt x="293839" y="0"/>
                  </a:lnTo>
                  <a:lnTo>
                    <a:pt x="341501" y="3845"/>
                  </a:lnTo>
                  <a:lnTo>
                    <a:pt x="386715" y="14980"/>
                  </a:lnTo>
                  <a:lnTo>
                    <a:pt x="428875" y="32797"/>
                  </a:lnTo>
                  <a:lnTo>
                    <a:pt x="467376" y="56693"/>
                  </a:lnTo>
                  <a:lnTo>
                    <a:pt x="501615" y="86063"/>
                  </a:lnTo>
                  <a:lnTo>
                    <a:pt x="530984" y="120301"/>
                  </a:lnTo>
                  <a:lnTo>
                    <a:pt x="554880" y="158803"/>
                  </a:lnTo>
                  <a:lnTo>
                    <a:pt x="572698" y="200963"/>
                  </a:lnTo>
                  <a:lnTo>
                    <a:pt x="583832" y="246177"/>
                  </a:lnTo>
                  <a:lnTo>
                    <a:pt x="587678" y="293839"/>
                  </a:lnTo>
                  <a:lnTo>
                    <a:pt x="583832" y="341501"/>
                  </a:lnTo>
                  <a:lnTo>
                    <a:pt x="572698" y="386715"/>
                  </a:lnTo>
                  <a:lnTo>
                    <a:pt x="554880" y="428875"/>
                  </a:lnTo>
                  <a:lnTo>
                    <a:pt x="530984" y="467376"/>
                  </a:lnTo>
                  <a:lnTo>
                    <a:pt x="501615" y="501615"/>
                  </a:lnTo>
                  <a:lnTo>
                    <a:pt x="467376" y="530984"/>
                  </a:lnTo>
                  <a:lnTo>
                    <a:pt x="428875" y="554880"/>
                  </a:lnTo>
                  <a:lnTo>
                    <a:pt x="386715" y="572698"/>
                  </a:lnTo>
                  <a:lnTo>
                    <a:pt x="341501" y="583832"/>
                  </a:lnTo>
                  <a:lnTo>
                    <a:pt x="293839" y="587678"/>
                  </a:lnTo>
                  <a:close/>
                </a:path>
              </a:pathLst>
            </a:custGeom>
            <a:solidFill>
              <a:srgbClr val="584F4D"/>
            </a:solidFill>
          </p:spPr>
          <p:txBody>
            <a:bodyPr wrap="square" lIns="0" tIns="0" rIns="0" bIns="0" rtlCol="0"/>
            <a:lstStyle/>
            <a:p>
              <a:endParaRPr/>
            </a:p>
          </p:txBody>
        </p:sp>
        <p:sp>
          <p:nvSpPr>
            <p:cNvPr id="21" name="object 21"/>
            <p:cNvSpPr/>
            <p:nvPr/>
          </p:nvSpPr>
          <p:spPr>
            <a:xfrm>
              <a:off x="7720444" y="5196201"/>
              <a:ext cx="588010" cy="588010"/>
            </a:xfrm>
            <a:custGeom>
              <a:avLst/>
              <a:gdLst/>
              <a:ahLst/>
              <a:cxnLst/>
              <a:rect l="l" t="t" r="r" b="b"/>
              <a:pathLst>
                <a:path w="588009" h="588010">
                  <a:moveTo>
                    <a:pt x="587678" y="293839"/>
                  </a:moveTo>
                  <a:lnTo>
                    <a:pt x="583832" y="341501"/>
                  </a:lnTo>
                  <a:lnTo>
                    <a:pt x="572698" y="386715"/>
                  </a:lnTo>
                  <a:lnTo>
                    <a:pt x="554880" y="428875"/>
                  </a:lnTo>
                  <a:lnTo>
                    <a:pt x="530984" y="467376"/>
                  </a:lnTo>
                  <a:lnTo>
                    <a:pt x="501615" y="501615"/>
                  </a:lnTo>
                  <a:lnTo>
                    <a:pt x="467376" y="530984"/>
                  </a:lnTo>
                  <a:lnTo>
                    <a:pt x="428875" y="554880"/>
                  </a:lnTo>
                  <a:lnTo>
                    <a:pt x="386715" y="572698"/>
                  </a:lnTo>
                  <a:lnTo>
                    <a:pt x="341501" y="583832"/>
                  </a:lnTo>
                  <a:lnTo>
                    <a:pt x="293839" y="587678"/>
                  </a:lnTo>
                  <a:lnTo>
                    <a:pt x="246177" y="583832"/>
                  </a:lnTo>
                  <a:lnTo>
                    <a:pt x="200963" y="572698"/>
                  </a:lnTo>
                  <a:lnTo>
                    <a:pt x="158803" y="554880"/>
                  </a:lnTo>
                  <a:lnTo>
                    <a:pt x="120301" y="530984"/>
                  </a:lnTo>
                  <a:lnTo>
                    <a:pt x="86063" y="501615"/>
                  </a:lnTo>
                  <a:lnTo>
                    <a:pt x="56693" y="467376"/>
                  </a:lnTo>
                  <a:lnTo>
                    <a:pt x="32797" y="428875"/>
                  </a:lnTo>
                  <a:lnTo>
                    <a:pt x="14980" y="386715"/>
                  </a:lnTo>
                  <a:lnTo>
                    <a:pt x="3845" y="341501"/>
                  </a:lnTo>
                  <a:lnTo>
                    <a:pt x="0" y="293839"/>
                  </a:lnTo>
                  <a:lnTo>
                    <a:pt x="3845" y="246177"/>
                  </a:lnTo>
                  <a:lnTo>
                    <a:pt x="14980" y="200963"/>
                  </a:lnTo>
                  <a:lnTo>
                    <a:pt x="32797" y="158803"/>
                  </a:lnTo>
                  <a:lnTo>
                    <a:pt x="56693" y="120301"/>
                  </a:lnTo>
                  <a:lnTo>
                    <a:pt x="86063" y="86063"/>
                  </a:lnTo>
                  <a:lnTo>
                    <a:pt x="120301" y="56693"/>
                  </a:lnTo>
                  <a:lnTo>
                    <a:pt x="158803" y="32797"/>
                  </a:lnTo>
                  <a:lnTo>
                    <a:pt x="200963" y="14980"/>
                  </a:lnTo>
                  <a:lnTo>
                    <a:pt x="246177" y="3845"/>
                  </a:lnTo>
                  <a:lnTo>
                    <a:pt x="293839" y="0"/>
                  </a:lnTo>
                  <a:lnTo>
                    <a:pt x="341501" y="3845"/>
                  </a:lnTo>
                  <a:lnTo>
                    <a:pt x="386715" y="14980"/>
                  </a:lnTo>
                  <a:lnTo>
                    <a:pt x="428875" y="32797"/>
                  </a:lnTo>
                  <a:lnTo>
                    <a:pt x="467376" y="56693"/>
                  </a:lnTo>
                  <a:lnTo>
                    <a:pt x="501615" y="86063"/>
                  </a:lnTo>
                  <a:lnTo>
                    <a:pt x="530984" y="120301"/>
                  </a:lnTo>
                  <a:lnTo>
                    <a:pt x="554880" y="158803"/>
                  </a:lnTo>
                  <a:lnTo>
                    <a:pt x="572698" y="200963"/>
                  </a:lnTo>
                  <a:lnTo>
                    <a:pt x="583832" y="246177"/>
                  </a:lnTo>
                  <a:lnTo>
                    <a:pt x="587678" y="293839"/>
                  </a:lnTo>
                  <a:close/>
                </a:path>
              </a:pathLst>
            </a:custGeom>
            <a:ln w="9290">
              <a:solidFill>
                <a:srgbClr val="000000"/>
              </a:solidFill>
            </a:ln>
          </p:spPr>
          <p:txBody>
            <a:bodyPr wrap="square" lIns="0" tIns="0" rIns="0" bIns="0" rtlCol="0"/>
            <a:lstStyle/>
            <a:p>
              <a:endParaRPr/>
            </a:p>
          </p:txBody>
        </p:sp>
        <p:sp>
          <p:nvSpPr>
            <p:cNvPr id="22" name="object 22"/>
            <p:cNvSpPr/>
            <p:nvPr/>
          </p:nvSpPr>
          <p:spPr>
            <a:xfrm>
              <a:off x="11554863" y="5386217"/>
              <a:ext cx="431800" cy="431800"/>
            </a:xfrm>
            <a:custGeom>
              <a:avLst/>
              <a:gdLst/>
              <a:ahLst/>
              <a:cxnLst/>
              <a:rect l="l" t="t" r="r" b="b"/>
              <a:pathLst>
                <a:path w="431800" h="431800">
                  <a:moveTo>
                    <a:pt x="215797" y="431593"/>
                  </a:moveTo>
                  <a:lnTo>
                    <a:pt x="166316" y="425894"/>
                  </a:lnTo>
                  <a:lnTo>
                    <a:pt x="120894" y="409660"/>
                  </a:lnTo>
                  <a:lnTo>
                    <a:pt x="80826" y="384185"/>
                  </a:lnTo>
                  <a:lnTo>
                    <a:pt x="47408" y="350766"/>
                  </a:lnTo>
                  <a:lnTo>
                    <a:pt x="21933" y="310698"/>
                  </a:lnTo>
                  <a:lnTo>
                    <a:pt x="5699" y="265277"/>
                  </a:lnTo>
                  <a:lnTo>
                    <a:pt x="0" y="215796"/>
                  </a:lnTo>
                  <a:lnTo>
                    <a:pt x="5699" y="166316"/>
                  </a:lnTo>
                  <a:lnTo>
                    <a:pt x="21933" y="120894"/>
                  </a:lnTo>
                  <a:lnTo>
                    <a:pt x="47408" y="80826"/>
                  </a:lnTo>
                  <a:lnTo>
                    <a:pt x="80826" y="47408"/>
                  </a:lnTo>
                  <a:lnTo>
                    <a:pt x="120894" y="21933"/>
                  </a:lnTo>
                  <a:lnTo>
                    <a:pt x="166316" y="5699"/>
                  </a:lnTo>
                  <a:lnTo>
                    <a:pt x="215797" y="0"/>
                  </a:lnTo>
                  <a:lnTo>
                    <a:pt x="265277" y="5699"/>
                  </a:lnTo>
                  <a:lnTo>
                    <a:pt x="310698" y="21933"/>
                  </a:lnTo>
                  <a:lnTo>
                    <a:pt x="350766" y="47408"/>
                  </a:lnTo>
                  <a:lnTo>
                    <a:pt x="384185" y="80826"/>
                  </a:lnTo>
                  <a:lnTo>
                    <a:pt x="409660" y="120894"/>
                  </a:lnTo>
                  <a:lnTo>
                    <a:pt x="425894" y="166316"/>
                  </a:lnTo>
                  <a:lnTo>
                    <a:pt x="431593" y="215796"/>
                  </a:lnTo>
                  <a:lnTo>
                    <a:pt x="425894" y="265277"/>
                  </a:lnTo>
                  <a:lnTo>
                    <a:pt x="409660" y="310698"/>
                  </a:lnTo>
                  <a:lnTo>
                    <a:pt x="384185" y="350766"/>
                  </a:lnTo>
                  <a:lnTo>
                    <a:pt x="350766" y="384185"/>
                  </a:lnTo>
                  <a:lnTo>
                    <a:pt x="310698" y="409660"/>
                  </a:lnTo>
                  <a:lnTo>
                    <a:pt x="265277" y="425894"/>
                  </a:lnTo>
                  <a:lnTo>
                    <a:pt x="215797" y="431593"/>
                  </a:lnTo>
                  <a:close/>
                </a:path>
              </a:pathLst>
            </a:custGeom>
            <a:solidFill>
              <a:srgbClr val="9F9793"/>
            </a:solidFill>
          </p:spPr>
          <p:txBody>
            <a:bodyPr wrap="square" lIns="0" tIns="0" rIns="0" bIns="0" rtlCol="0"/>
            <a:lstStyle/>
            <a:p>
              <a:endParaRPr/>
            </a:p>
          </p:txBody>
        </p:sp>
        <p:sp>
          <p:nvSpPr>
            <p:cNvPr id="23" name="object 23"/>
            <p:cNvSpPr/>
            <p:nvPr/>
          </p:nvSpPr>
          <p:spPr>
            <a:xfrm>
              <a:off x="11554863" y="5386217"/>
              <a:ext cx="431800" cy="431800"/>
            </a:xfrm>
            <a:custGeom>
              <a:avLst/>
              <a:gdLst/>
              <a:ahLst/>
              <a:cxnLst/>
              <a:rect l="l" t="t" r="r" b="b"/>
              <a:pathLst>
                <a:path w="431800" h="431800">
                  <a:moveTo>
                    <a:pt x="431593" y="215796"/>
                  </a:moveTo>
                  <a:lnTo>
                    <a:pt x="425894" y="265277"/>
                  </a:lnTo>
                  <a:lnTo>
                    <a:pt x="409660" y="310698"/>
                  </a:lnTo>
                  <a:lnTo>
                    <a:pt x="384185" y="350766"/>
                  </a:lnTo>
                  <a:lnTo>
                    <a:pt x="350766" y="384185"/>
                  </a:lnTo>
                  <a:lnTo>
                    <a:pt x="310699" y="409660"/>
                  </a:lnTo>
                  <a:lnTo>
                    <a:pt x="265277" y="425894"/>
                  </a:lnTo>
                  <a:lnTo>
                    <a:pt x="215796" y="431593"/>
                  </a:lnTo>
                  <a:lnTo>
                    <a:pt x="166316" y="425894"/>
                  </a:lnTo>
                  <a:lnTo>
                    <a:pt x="120894" y="409660"/>
                  </a:lnTo>
                  <a:lnTo>
                    <a:pt x="80826" y="384185"/>
                  </a:lnTo>
                  <a:lnTo>
                    <a:pt x="47408" y="350766"/>
                  </a:lnTo>
                  <a:lnTo>
                    <a:pt x="21933" y="310698"/>
                  </a:lnTo>
                  <a:lnTo>
                    <a:pt x="5699" y="265277"/>
                  </a:lnTo>
                  <a:lnTo>
                    <a:pt x="0" y="215796"/>
                  </a:lnTo>
                  <a:lnTo>
                    <a:pt x="5699" y="166316"/>
                  </a:lnTo>
                  <a:lnTo>
                    <a:pt x="21933" y="120894"/>
                  </a:lnTo>
                  <a:lnTo>
                    <a:pt x="47408" y="80826"/>
                  </a:lnTo>
                  <a:lnTo>
                    <a:pt x="80826" y="47408"/>
                  </a:lnTo>
                  <a:lnTo>
                    <a:pt x="120894" y="21933"/>
                  </a:lnTo>
                  <a:lnTo>
                    <a:pt x="166316" y="5699"/>
                  </a:lnTo>
                  <a:lnTo>
                    <a:pt x="215796" y="0"/>
                  </a:lnTo>
                  <a:lnTo>
                    <a:pt x="265277" y="5699"/>
                  </a:lnTo>
                  <a:lnTo>
                    <a:pt x="310699" y="21933"/>
                  </a:lnTo>
                  <a:lnTo>
                    <a:pt x="350766" y="47408"/>
                  </a:lnTo>
                  <a:lnTo>
                    <a:pt x="384185" y="80826"/>
                  </a:lnTo>
                  <a:lnTo>
                    <a:pt x="409660" y="120894"/>
                  </a:lnTo>
                  <a:lnTo>
                    <a:pt x="425894" y="166316"/>
                  </a:lnTo>
                  <a:lnTo>
                    <a:pt x="431593" y="215796"/>
                  </a:lnTo>
                  <a:close/>
                </a:path>
              </a:pathLst>
            </a:custGeom>
            <a:ln w="9290">
              <a:solidFill>
                <a:srgbClr val="000000"/>
              </a:solidFill>
            </a:ln>
          </p:spPr>
          <p:txBody>
            <a:bodyPr wrap="square" lIns="0" tIns="0" rIns="0" bIns="0" rtlCol="0"/>
            <a:lstStyle/>
            <a:p>
              <a:endParaRPr/>
            </a:p>
          </p:txBody>
        </p:sp>
        <p:sp>
          <p:nvSpPr>
            <p:cNvPr id="24" name="object 24"/>
            <p:cNvSpPr/>
            <p:nvPr/>
          </p:nvSpPr>
          <p:spPr>
            <a:xfrm>
              <a:off x="5032346" y="5855315"/>
              <a:ext cx="359410" cy="359410"/>
            </a:xfrm>
            <a:custGeom>
              <a:avLst/>
              <a:gdLst/>
              <a:ahLst/>
              <a:cxnLst/>
              <a:rect l="l" t="t" r="r" b="b"/>
              <a:pathLst>
                <a:path w="359410" h="359410">
                  <a:moveTo>
                    <a:pt x="179396" y="358793"/>
                  </a:moveTo>
                  <a:lnTo>
                    <a:pt x="131705" y="352384"/>
                  </a:lnTo>
                  <a:lnTo>
                    <a:pt x="88851" y="334300"/>
                  </a:lnTo>
                  <a:lnTo>
                    <a:pt x="52544" y="306249"/>
                  </a:lnTo>
                  <a:lnTo>
                    <a:pt x="24492" y="269941"/>
                  </a:lnTo>
                  <a:lnTo>
                    <a:pt x="6408" y="227087"/>
                  </a:lnTo>
                  <a:lnTo>
                    <a:pt x="0" y="179396"/>
                  </a:lnTo>
                  <a:lnTo>
                    <a:pt x="6408" y="131705"/>
                  </a:lnTo>
                  <a:lnTo>
                    <a:pt x="24492" y="88851"/>
                  </a:lnTo>
                  <a:lnTo>
                    <a:pt x="52544" y="52544"/>
                  </a:lnTo>
                  <a:lnTo>
                    <a:pt x="88851" y="24492"/>
                  </a:lnTo>
                  <a:lnTo>
                    <a:pt x="131705" y="6408"/>
                  </a:lnTo>
                  <a:lnTo>
                    <a:pt x="179396" y="0"/>
                  </a:lnTo>
                  <a:lnTo>
                    <a:pt x="227087" y="6408"/>
                  </a:lnTo>
                  <a:lnTo>
                    <a:pt x="269941" y="24492"/>
                  </a:lnTo>
                  <a:lnTo>
                    <a:pt x="306249" y="52544"/>
                  </a:lnTo>
                  <a:lnTo>
                    <a:pt x="334300" y="88851"/>
                  </a:lnTo>
                  <a:lnTo>
                    <a:pt x="352384" y="131705"/>
                  </a:lnTo>
                  <a:lnTo>
                    <a:pt x="358793" y="179396"/>
                  </a:lnTo>
                  <a:lnTo>
                    <a:pt x="352384" y="227087"/>
                  </a:lnTo>
                  <a:lnTo>
                    <a:pt x="334300" y="269941"/>
                  </a:lnTo>
                  <a:lnTo>
                    <a:pt x="306249" y="306249"/>
                  </a:lnTo>
                  <a:lnTo>
                    <a:pt x="269941" y="334300"/>
                  </a:lnTo>
                  <a:lnTo>
                    <a:pt x="227087" y="352384"/>
                  </a:lnTo>
                  <a:lnTo>
                    <a:pt x="179396" y="358793"/>
                  </a:lnTo>
                  <a:close/>
                </a:path>
              </a:pathLst>
            </a:custGeom>
            <a:solidFill>
              <a:srgbClr val="BBB2AF"/>
            </a:solidFill>
          </p:spPr>
          <p:txBody>
            <a:bodyPr wrap="square" lIns="0" tIns="0" rIns="0" bIns="0" rtlCol="0"/>
            <a:lstStyle/>
            <a:p>
              <a:endParaRPr/>
            </a:p>
          </p:txBody>
        </p:sp>
        <p:sp>
          <p:nvSpPr>
            <p:cNvPr id="25" name="object 25"/>
            <p:cNvSpPr/>
            <p:nvPr/>
          </p:nvSpPr>
          <p:spPr>
            <a:xfrm>
              <a:off x="5032346" y="5855316"/>
              <a:ext cx="359410" cy="359410"/>
            </a:xfrm>
            <a:custGeom>
              <a:avLst/>
              <a:gdLst/>
              <a:ahLst/>
              <a:cxnLst/>
              <a:rect l="l" t="t" r="r" b="b"/>
              <a:pathLst>
                <a:path w="359410" h="359410">
                  <a:moveTo>
                    <a:pt x="358793" y="179396"/>
                  </a:moveTo>
                  <a:lnTo>
                    <a:pt x="352384" y="227087"/>
                  </a:lnTo>
                  <a:lnTo>
                    <a:pt x="334300" y="269941"/>
                  </a:lnTo>
                  <a:lnTo>
                    <a:pt x="306249" y="306249"/>
                  </a:lnTo>
                  <a:lnTo>
                    <a:pt x="269941" y="334300"/>
                  </a:lnTo>
                  <a:lnTo>
                    <a:pt x="227087" y="352384"/>
                  </a:lnTo>
                  <a:lnTo>
                    <a:pt x="179396" y="358793"/>
                  </a:lnTo>
                  <a:lnTo>
                    <a:pt x="131705" y="352384"/>
                  </a:lnTo>
                  <a:lnTo>
                    <a:pt x="88851" y="334300"/>
                  </a:lnTo>
                  <a:lnTo>
                    <a:pt x="52544" y="306249"/>
                  </a:lnTo>
                  <a:lnTo>
                    <a:pt x="24492" y="269941"/>
                  </a:lnTo>
                  <a:lnTo>
                    <a:pt x="6408" y="227087"/>
                  </a:lnTo>
                  <a:lnTo>
                    <a:pt x="0" y="179396"/>
                  </a:lnTo>
                  <a:lnTo>
                    <a:pt x="6408" y="131705"/>
                  </a:lnTo>
                  <a:lnTo>
                    <a:pt x="24492" y="88851"/>
                  </a:lnTo>
                  <a:lnTo>
                    <a:pt x="52544" y="52544"/>
                  </a:lnTo>
                  <a:lnTo>
                    <a:pt x="88851" y="24492"/>
                  </a:lnTo>
                  <a:lnTo>
                    <a:pt x="131705" y="6408"/>
                  </a:lnTo>
                  <a:lnTo>
                    <a:pt x="179396" y="0"/>
                  </a:lnTo>
                  <a:lnTo>
                    <a:pt x="227087" y="6408"/>
                  </a:lnTo>
                  <a:lnTo>
                    <a:pt x="269941" y="24492"/>
                  </a:lnTo>
                  <a:lnTo>
                    <a:pt x="306249" y="52544"/>
                  </a:lnTo>
                  <a:lnTo>
                    <a:pt x="334300" y="88851"/>
                  </a:lnTo>
                  <a:lnTo>
                    <a:pt x="352384" y="131705"/>
                  </a:lnTo>
                  <a:lnTo>
                    <a:pt x="358793" y="179396"/>
                  </a:lnTo>
                  <a:close/>
                </a:path>
              </a:pathLst>
            </a:custGeom>
            <a:ln w="9290">
              <a:solidFill>
                <a:srgbClr val="000000"/>
              </a:solidFill>
            </a:ln>
          </p:spPr>
          <p:txBody>
            <a:bodyPr wrap="square" lIns="0" tIns="0" rIns="0" bIns="0" rtlCol="0"/>
            <a:lstStyle/>
            <a:p>
              <a:endParaRPr/>
            </a:p>
          </p:txBody>
        </p:sp>
        <p:sp>
          <p:nvSpPr>
            <p:cNvPr id="26" name="object 26"/>
            <p:cNvSpPr/>
            <p:nvPr/>
          </p:nvSpPr>
          <p:spPr>
            <a:xfrm>
              <a:off x="10391580" y="5214091"/>
              <a:ext cx="268605" cy="268605"/>
            </a:xfrm>
            <a:custGeom>
              <a:avLst/>
              <a:gdLst/>
              <a:ahLst/>
              <a:cxnLst/>
              <a:rect l="l" t="t" r="r" b="b"/>
              <a:pathLst>
                <a:path w="268604" h="268604">
                  <a:moveTo>
                    <a:pt x="134278" y="268556"/>
                  </a:moveTo>
                  <a:lnTo>
                    <a:pt x="91835" y="261710"/>
                  </a:lnTo>
                  <a:lnTo>
                    <a:pt x="54975" y="242648"/>
                  </a:lnTo>
                  <a:lnTo>
                    <a:pt x="25907" y="213580"/>
                  </a:lnTo>
                  <a:lnTo>
                    <a:pt x="6845" y="176720"/>
                  </a:lnTo>
                  <a:lnTo>
                    <a:pt x="0" y="134278"/>
                  </a:lnTo>
                  <a:lnTo>
                    <a:pt x="6845" y="91835"/>
                  </a:lnTo>
                  <a:lnTo>
                    <a:pt x="25907" y="54975"/>
                  </a:lnTo>
                  <a:lnTo>
                    <a:pt x="54975" y="25907"/>
                  </a:lnTo>
                  <a:lnTo>
                    <a:pt x="91835" y="6845"/>
                  </a:lnTo>
                  <a:lnTo>
                    <a:pt x="134278" y="0"/>
                  </a:lnTo>
                  <a:lnTo>
                    <a:pt x="176720" y="6845"/>
                  </a:lnTo>
                  <a:lnTo>
                    <a:pt x="213580" y="25907"/>
                  </a:lnTo>
                  <a:lnTo>
                    <a:pt x="242648" y="54975"/>
                  </a:lnTo>
                  <a:lnTo>
                    <a:pt x="261710" y="91835"/>
                  </a:lnTo>
                  <a:lnTo>
                    <a:pt x="268556" y="134278"/>
                  </a:lnTo>
                  <a:lnTo>
                    <a:pt x="261710" y="176720"/>
                  </a:lnTo>
                  <a:lnTo>
                    <a:pt x="242648" y="213580"/>
                  </a:lnTo>
                  <a:lnTo>
                    <a:pt x="213580" y="242648"/>
                  </a:lnTo>
                  <a:lnTo>
                    <a:pt x="176720" y="261710"/>
                  </a:lnTo>
                  <a:lnTo>
                    <a:pt x="134278" y="268556"/>
                  </a:lnTo>
                  <a:close/>
                </a:path>
              </a:pathLst>
            </a:custGeom>
            <a:solidFill>
              <a:srgbClr val="D6CECA"/>
            </a:solidFill>
          </p:spPr>
          <p:txBody>
            <a:bodyPr wrap="square" lIns="0" tIns="0" rIns="0" bIns="0" rtlCol="0"/>
            <a:lstStyle/>
            <a:p>
              <a:endParaRPr/>
            </a:p>
          </p:txBody>
        </p:sp>
        <p:sp>
          <p:nvSpPr>
            <p:cNvPr id="27" name="object 27"/>
            <p:cNvSpPr/>
            <p:nvPr/>
          </p:nvSpPr>
          <p:spPr>
            <a:xfrm>
              <a:off x="10391580" y="5214092"/>
              <a:ext cx="268605" cy="268605"/>
            </a:xfrm>
            <a:custGeom>
              <a:avLst/>
              <a:gdLst/>
              <a:ahLst/>
              <a:cxnLst/>
              <a:rect l="l" t="t" r="r" b="b"/>
              <a:pathLst>
                <a:path w="268604" h="268604">
                  <a:moveTo>
                    <a:pt x="268556" y="134278"/>
                  </a:moveTo>
                  <a:lnTo>
                    <a:pt x="261710" y="176720"/>
                  </a:lnTo>
                  <a:lnTo>
                    <a:pt x="242648" y="213580"/>
                  </a:lnTo>
                  <a:lnTo>
                    <a:pt x="213580" y="242648"/>
                  </a:lnTo>
                  <a:lnTo>
                    <a:pt x="176720" y="261710"/>
                  </a:lnTo>
                  <a:lnTo>
                    <a:pt x="134278" y="268556"/>
                  </a:lnTo>
                  <a:lnTo>
                    <a:pt x="91835" y="261710"/>
                  </a:lnTo>
                  <a:lnTo>
                    <a:pt x="54975" y="242648"/>
                  </a:lnTo>
                  <a:lnTo>
                    <a:pt x="25907" y="213580"/>
                  </a:lnTo>
                  <a:lnTo>
                    <a:pt x="6845" y="176720"/>
                  </a:lnTo>
                  <a:lnTo>
                    <a:pt x="0" y="134278"/>
                  </a:lnTo>
                  <a:lnTo>
                    <a:pt x="6845" y="91835"/>
                  </a:lnTo>
                  <a:lnTo>
                    <a:pt x="25907" y="54975"/>
                  </a:lnTo>
                  <a:lnTo>
                    <a:pt x="54975" y="25907"/>
                  </a:lnTo>
                  <a:lnTo>
                    <a:pt x="91835" y="6845"/>
                  </a:lnTo>
                  <a:lnTo>
                    <a:pt x="134278" y="0"/>
                  </a:lnTo>
                  <a:lnTo>
                    <a:pt x="176720" y="6845"/>
                  </a:lnTo>
                  <a:lnTo>
                    <a:pt x="213580" y="25907"/>
                  </a:lnTo>
                  <a:lnTo>
                    <a:pt x="242648" y="54975"/>
                  </a:lnTo>
                  <a:lnTo>
                    <a:pt x="261710" y="91835"/>
                  </a:lnTo>
                  <a:lnTo>
                    <a:pt x="268556" y="134278"/>
                  </a:lnTo>
                  <a:close/>
                </a:path>
              </a:pathLst>
            </a:custGeom>
            <a:ln w="9290">
              <a:solidFill>
                <a:srgbClr val="000000"/>
              </a:solidFill>
            </a:ln>
          </p:spPr>
          <p:txBody>
            <a:bodyPr wrap="square" lIns="0" tIns="0" rIns="0" bIns="0" rtlCol="0"/>
            <a:lstStyle/>
            <a:p>
              <a:endParaRPr/>
            </a:p>
          </p:txBody>
        </p:sp>
        <p:sp>
          <p:nvSpPr>
            <p:cNvPr id="28" name="object 28"/>
            <p:cNvSpPr/>
            <p:nvPr/>
          </p:nvSpPr>
          <p:spPr>
            <a:xfrm>
              <a:off x="10135345" y="4570661"/>
              <a:ext cx="558165" cy="558165"/>
            </a:xfrm>
            <a:custGeom>
              <a:avLst/>
              <a:gdLst/>
              <a:ahLst/>
              <a:cxnLst/>
              <a:rect l="l" t="t" r="r" b="b"/>
              <a:pathLst>
                <a:path w="558165" h="558164">
                  <a:moveTo>
                    <a:pt x="278793" y="557585"/>
                  </a:moveTo>
                  <a:lnTo>
                    <a:pt x="233571" y="553937"/>
                  </a:lnTo>
                  <a:lnTo>
                    <a:pt x="190672" y="543372"/>
                  </a:lnTo>
                  <a:lnTo>
                    <a:pt x="150671" y="526467"/>
                  </a:lnTo>
                  <a:lnTo>
                    <a:pt x="114141" y="503795"/>
                  </a:lnTo>
                  <a:lnTo>
                    <a:pt x="81656" y="475929"/>
                  </a:lnTo>
                  <a:lnTo>
                    <a:pt x="53790" y="443444"/>
                  </a:lnTo>
                  <a:lnTo>
                    <a:pt x="31118" y="406914"/>
                  </a:lnTo>
                  <a:lnTo>
                    <a:pt x="14213" y="366913"/>
                  </a:lnTo>
                  <a:lnTo>
                    <a:pt x="3648" y="324014"/>
                  </a:lnTo>
                  <a:lnTo>
                    <a:pt x="0" y="278792"/>
                  </a:lnTo>
                  <a:lnTo>
                    <a:pt x="3648" y="233571"/>
                  </a:lnTo>
                  <a:lnTo>
                    <a:pt x="14213" y="190672"/>
                  </a:lnTo>
                  <a:lnTo>
                    <a:pt x="31118" y="150671"/>
                  </a:lnTo>
                  <a:lnTo>
                    <a:pt x="53790" y="114141"/>
                  </a:lnTo>
                  <a:lnTo>
                    <a:pt x="81656" y="81656"/>
                  </a:lnTo>
                  <a:lnTo>
                    <a:pt x="114141" y="53790"/>
                  </a:lnTo>
                  <a:lnTo>
                    <a:pt x="150671" y="31118"/>
                  </a:lnTo>
                  <a:lnTo>
                    <a:pt x="190672" y="14213"/>
                  </a:lnTo>
                  <a:lnTo>
                    <a:pt x="233571" y="3648"/>
                  </a:lnTo>
                  <a:lnTo>
                    <a:pt x="278793" y="0"/>
                  </a:lnTo>
                  <a:lnTo>
                    <a:pt x="324014" y="3648"/>
                  </a:lnTo>
                  <a:lnTo>
                    <a:pt x="366913" y="14213"/>
                  </a:lnTo>
                  <a:lnTo>
                    <a:pt x="406914" y="31118"/>
                  </a:lnTo>
                  <a:lnTo>
                    <a:pt x="443444" y="53790"/>
                  </a:lnTo>
                  <a:lnTo>
                    <a:pt x="475929" y="81656"/>
                  </a:lnTo>
                  <a:lnTo>
                    <a:pt x="503795" y="114141"/>
                  </a:lnTo>
                  <a:lnTo>
                    <a:pt x="526467" y="150671"/>
                  </a:lnTo>
                  <a:lnTo>
                    <a:pt x="543372" y="190672"/>
                  </a:lnTo>
                  <a:lnTo>
                    <a:pt x="553937" y="233571"/>
                  </a:lnTo>
                  <a:lnTo>
                    <a:pt x="557586" y="278792"/>
                  </a:lnTo>
                  <a:lnTo>
                    <a:pt x="553937" y="324014"/>
                  </a:lnTo>
                  <a:lnTo>
                    <a:pt x="543372" y="366913"/>
                  </a:lnTo>
                  <a:lnTo>
                    <a:pt x="526467" y="406914"/>
                  </a:lnTo>
                  <a:lnTo>
                    <a:pt x="503795" y="443444"/>
                  </a:lnTo>
                  <a:lnTo>
                    <a:pt x="475929" y="475929"/>
                  </a:lnTo>
                  <a:lnTo>
                    <a:pt x="443444" y="503795"/>
                  </a:lnTo>
                  <a:lnTo>
                    <a:pt x="406914" y="526467"/>
                  </a:lnTo>
                  <a:lnTo>
                    <a:pt x="366913" y="543372"/>
                  </a:lnTo>
                  <a:lnTo>
                    <a:pt x="324014" y="553937"/>
                  </a:lnTo>
                  <a:lnTo>
                    <a:pt x="278793" y="557585"/>
                  </a:lnTo>
                  <a:close/>
                </a:path>
              </a:pathLst>
            </a:custGeom>
            <a:solidFill>
              <a:srgbClr val="685E5C"/>
            </a:solidFill>
          </p:spPr>
          <p:txBody>
            <a:bodyPr wrap="square" lIns="0" tIns="0" rIns="0" bIns="0" rtlCol="0"/>
            <a:lstStyle/>
            <a:p>
              <a:endParaRPr/>
            </a:p>
          </p:txBody>
        </p:sp>
        <p:sp>
          <p:nvSpPr>
            <p:cNvPr id="29" name="object 29"/>
            <p:cNvSpPr/>
            <p:nvPr/>
          </p:nvSpPr>
          <p:spPr>
            <a:xfrm>
              <a:off x="10135346" y="4570661"/>
              <a:ext cx="558165" cy="558165"/>
            </a:xfrm>
            <a:custGeom>
              <a:avLst/>
              <a:gdLst/>
              <a:ahLst/>
              <a:cxnLst/>
              <a:rect l="l" t="t" r="r" b="b"/>
              <a:pathLst>
                <a:path w="558165" h="558164">
                  <a:moveTo>
                    <a:pt x="557586" y="278793"/>
                  </a:moveTo>
                  <a:lnTo>
                    <a:pt x="553937" y="324014"/>
                  </a:lnTo>
                  <a:lnTo>
                    <a:pt x="543372" y="366913"/>
                  </a:lnTo>
                  <a:lnTo>
                    <a:pt x="526467" y="406914"/>
                  </a:lnTo>
                  <a:lnTo>
                    <a:pt x="503795" y="443444"/>
                  </a:lnTo>
                  <a:lnTo>
                    <a:pt x="475929" y="475929"/>
                  </a:lnTo>
                  <a:lnTo>
                    <a:pt x="443444" y="503795"/>
                  </a:lnTo>
                  <a:lnTo>
                    <a:pt x="406914" y="526467"/>
                  </a:lnTo>
                  <a:lnTo>
                    <a:pt x="366913" y="543372"/>
                  </a:lnTo>
                  <a:lnTo>
                    <a:pt x="324014" y="553937"/>
                  </a:lnTo>
                  <a:lnTo>
                    <a:pt x="278793" y="557586"/>
                  </a:lnTo>
                  <a:lnTo>
                    <a:pt x="233571" y="553937"/>
                  </a:lnTo>
                  <a:lnTo>
                    <a:pt x="190672" y="543372"/>
                  </a:lnTo>
                  <a:lnTo>
                    <a:pt x="150671" y="526467"/>
                  </a:lnTo>
                  <a:lnTo>
                    <a:pt x="114141" y="503795"/>
                  </a:lnTo>
                  <a:lnTo>
                    <a:pt x="81656" y="475929"/>
                  </a:lnTo>
                  <a:lnTo>
                    <a:pt x="53790" y="443444"/>
                  </a:lnTo>
                  <a:lnTo>
                    <a:pt x="31118" y="406914"/>
                  </a:lnTo>
                  <a:lnTo>
                    <a:pt x="14213" y="366913"/>
                  </a:lnTo>
                  <a:lnTo>
                    <a:pt x="3648" y="324014"/>
                  </a:lnTo>
                  <a:lnTo>
                    <a:pt x="0" y="278793"/>
                  </a:lnTo>
                  <a:lnTo>
                    <a:pt x="3648" y="233571"/>
                  </a:lnTo>
                  <a:lnTo>
                    <a:pt x="14213" y="190672"/>
                  </a:lnTo>
                  <a:lnTo>
                    <a:pt x="31118" y="150671"/>
                  </a:lnTo>
                  <a:lnTo>
                    <a:pt x="53790" y="114141"/>
                  </a:lnTo>
                  <a:lnTo>
                    <a:pt x="81656" y="81656"/>
                  </a:lnTo>
                  <a:lnTo>
                    <a:pt x="114141" y="53790"/>
                  </a:lnTo>
                  <a:lnTo>
                    <a:pt x="150671" y="31118"/>
                  </a:lnTo>
                  <a:lnTo>
                    <a:pt x="190672" y="14213"/>
                  </a:lnTo>
                  <a:lnTo>
                    <a:pt x="233571" y="3648"/>
                  </a:lnTo>
                  <a:lnTo>
                    <a:pt x="278793" y="0"/>
                  </a:lnTo>
                  <a:lnTo>
                    <a:pt x="324014" y="3648"/>
                  </a:lnTo>
                  <a:lnTo>
                    <a:pt x="366913" y="14213"/>
                  </a:lnTo>
                  <a:lnTo>
                    <a:pt x="406914" y="31118"/>
                  </a:lnTo>
                  <a:lnTo>
                    <a:pt x="443444" y="53790"/>
                  </a:lnTo>
                  <a:lnTo>
                    <a:pt x="475929" y="81656"/>
                  </a:lnTo>
                  <a:lnTo>
                    <a:pt x="503795" y="114141"/>
                  </a:lnTo>
                  <a:lnTo>
                    <a:pt x="526467" y="150671"/>
                  </a:lnTo>
                  <a:lnTo>
                    <a:pt x="543372" y="190672"/>
                  </a:lnTo>
                  <a:lnTo>
                    <a:pt x="553937" y="233571"/>
                  </a:lnTo>
                  <a:lnTo>
                    <a:pt x="557586" y="278793"/>
                  </a:lnTo>
                  <a:close/>
                </a:path>
              </a:pathLst>
            </a:custGeom>
            <a:ln w="9290">
              <a:solidFill>
                <a:srgbClr val="000000"/>
              </a:solidFill>
            </a:ln>
          </p:spPr>
          <p:txBody>
            <a:bodyPr wrap="square" lIns="0" tIns="0" rIns="0" bIns="0" rtlCol="0"/>
            <a:lstStyle/>
            <a:p>
              <a:endParaRPr/>
            </a:p>
          </p:txBody>
        </p:sp>
        <p:sp>
          <p:nvSpPr>
            <p:cNvPr id="30" name="object 30"/>
            <p:cNvSpPr/>
            <p:nvPr/>
          </p:nvSpPr>
          <p:spPr>
            <a:xfrm>
              <a:off x="9291333" y="3763241"/>
              <a:ext cx="321310" cy="321310"/>
            </a:xfrm>
            <a:custGeom>
              <a:avLst/>
              <a:gdLst/>
              <a:ahLst/>
              <a:cxnLst/>
              <a:rect l="l" t="t" r="r" b="b"/>
              <a:pathLst>
                <a:path w="321309" h="321310">
                  <a:moveTo>
                    <a:pt x="160654" y="321308"/>
                  </a:moveTo>
                  <a:lnTo>
                    <a:pt x="109874" y="313118"/>
                  </a:lnTo>
                  <a:lnTo>
                    <a:pt x="65773" y="290311"/>
                  </a:lnTo>
                  <a:lnTo>
                    <a:pt x="30996" y="255534"/>
                  </a:lnTo>
                  <a:lnTo>
                    <a:pt x="8190" y="211433"/>
                  </a:lnTo>
                  <a:lnTo>
                    <a:pt x="0" y="160654"/>
                  </a:lnTo>
                  <a:lnTo>
                    <a:pt x="8190" y="109875"/>
                  </a:lnTo>
                  <a:lnTo>
                    <a:pt x="30996" y="65773"/>
                  </a:lnTo>
                  <a:lnTo>
                    <a:pt x="65773" y="30996"/>
                  </a:lnTo>
                  <a:lnTo>
                    <a:pt x="109874" y="8190"/>
                  </a:lnTo>
                  <a:lnTo>
                    <a:pt x="160654" y="0"/>
                  </a:lnTo>
                  <a:lnTo>
                    <a:pt x="211433" y="8190"/>
                  </a:lnTo>
                  <a:lnTo>
                    <a:pt x="255534" y="30996"/>
                  </a:lnTo>
                  <a:lnTo>
                    <a:pt x="290311" y="65773"/>
                  </a:lnTo>
                  <a:lnTo>
                    <a:pt x="313117" y="109875"/>
                  </a:lnTo>
                  <a:lnTo>
                    <a:pt x="321308" y="160654"/>
                  </a:lnTo>
                  <a:lnTo>
                    <a:pt x="313117" y="211433"/>
                  </a:lnTo>
                  <a:lnTo>
                    <a:pt x="290311" y="255534"/>
                  </a:lnTo>
                  <a:lnTo>
                    <a:pt x="255534" y="290311"/>
                  </a:lnTo>
                  <a:lnTo>
                    <a:pt x="211433" y="313118"/>
                  </a:lnTo>
                  <a:lnTo>
                    <a:pt x="160654" y="321308"/>
                  </a:lnTo>
                  <a:close/>
                </a:path>
              </a:pathLst>
            </a:custGeom>
            <a:solidFill>
              <a:srgbClr val="C7BEBA"/>
            </a:solidFill>
          </p:spPr>
          <p:txBody>
            <a:bodyPr wrap="square" lIns="0" tIns="0" rIns="0" bIns="0" rtlCol="0"/>
            <a:lstStyle/>
            <a:p>
              <a:endParaRPr/>
            </a:p>
          </p:txBody>
        </p:sp>
        <p:sp>
          <p:nvSpPr>
            <p:cNvPr id="31" name="object 31"/>
            <p:cNvSpPr/>
            <p:nvPr/>
          </p:nvSpPr>
          <p:spPr>
            <a:xfrm>
              <a:off x="9291333" y="3763242"/>
              <a:ext cx="321310" cy="321310"/>
            </a:xfrm>
            <a:custGeom>
              <a:avLst/>
              <a:gdLst/>
              <a:ahLst/>
              <a:cxnLst/>
              <a:rect l="l" t="t" r="r" b="b"/>
              <a:pathLst>
                <a:path w="321309" h="321310">
                  <a:moveTo>
                    <a:pt x="321308" y="160654"/>
                  </a:moveTo>
                  <a:lnTo>
                    <a:pt x="313118" y="211433"/>
                  </a:lnTo>
                  <a:lnTo>
                    <a:pt x="290311" y="255534"/>
                  </a:lnTo>
                  <a:lnTo>
                    <a:pt x="255534" y="290311"/>
                  </a:lnTo>
                  <a:lnTo>
                    <a:pt x="211433" y="313118"/>
                  </a:lnTo>
                  <a:lnTo>
                    <a:pt x="160654" y="321308"/>
                  </a:lnTo>
                  <a:lnTo>
                    <a:pt x="109875" y="313118"/>
                  </a:lnTo>
                  <a:lnTo>
                    <a:pt x="65773" y="290311"/>
                  </a:lnTo>
                  <a:lnTo>
                    <a:pt x="30996" y="255534"/>
                  </a:lnTo>
                  <a:lnTo>
                    <a:pt x="8190" y="211433"/>
                  </a:lnTo>
                  <a:lnTo>
                    <a:pt x="0" y="160654"/>
                  </a:lnTo>
                  <a:lnTo>
                    <a:pt x="8190" y="109875"/>
                  </a:lnTo>
                  <a:lnTo>
                    <a:pt x="30996" y="65773"/>
                  </a:lnTo>
                  <a:lnTo>
                    <a:pt x="65773" y="30996"/>
                  </a:lnTo>
                  <a:lnTo>
                    <a:pt x="109875" y="8190"/>
                  </a:lnTo>
                  <a:lnTo>
                    <a:pt x="160654" y="0"/>
                  </a:lnTo>
                  <a:lnTo>
                    <a:pt x="211433" y="8190"/>
                  </a:lnTo>
                  <a:lnTo>
                    <a:pt x="255534" y="30996"/>
                  </a:lnTo>
                  <a:lnTo>
                    <a:pt x="290311" y="65773"/>
                  </a:lnTo>
                  <a:lnTo>
                    <a:pt x="313118" y="109875"/>
                  </a:lnTo>
                  <a:lnTo>
                    <a:pt x="321308" y="160654"/>
                  </a:lnTo>
                  <a:close/>
                </a:path>
              </a:pathLst>
            </a:custGeom>
            <a:ln w="9290">
              <a:solidFill>
                <a:srgbClr val="000000"/>
              </a:solidFill>
            </a:ln>
          </p:spPr>
          <p:txBody>
            <a:bodyPr wrap="square" lIns="0" tIns="0" rIns="0" bIns="0" rtlCol="0"/>
            <a:lstStyle/>
            <a:p>
              <a:endParaRPr/>
            </a:p>
          </p:txBody>
        </p:sp>
        <p:sp>
          <p:nvSpPr>
            <p:cNvPr id="32" name="object 32"/>
            <p:cNvSpPr/>
            <p:nvPr/>
          </p:nvSpPr>
          <p:spPr>
            <a:xfrm>
              <a:off x="7858144" y="5095856"/>
              <a:ext cx="320675" cy="320675"/>
            </a:xfrm>
            <a:custGeom>
              <a:avLst/>
              <a:gdLst/>
              <a:ahLst/>
              <a:cxnLst/>
              <a:rect l="l" t="t" r="r" b="b"/>
              <a:pathLst>
                <a:path w="320675" h="320675">
                  <a:moveTo>
                    <a:pt x="160235" y="320471"/>
                  </a:moveTo>
                  <a:lnTo>
                    <a:pt x="109588" y="312302"/>
                  </a:lnTo>
                  <a:lnTo>
                    <a:pt x="65602" y="289555"/>
                  </a:lnTo>
                  <a:lnTo>
                    <a:pt x="30916" y="254869"/>
                  </a:lnTo>
                  <a:lnTo>
                    <a:pt x="8168" y="210882"/>
                  </a:lnTo>
                  <a:lnTo>
                    <a:pt x="0" y="160235"/>
                  </a:lnTo>
                  <a:lnTo>
                    <a:pt x="8168" y="109588"/>
                  </a:lnTo>
                  <a:lnTo>
                    <a:pt x="30916" y="65602"/>
                  </a:lnTo>
                  <a:lnTo>
                    <a:pt x="65602" y="30916"/>
                  </a:lnTo>
                  <a:lnTo>
                    <a:pt x="109588" y="8168"/>
                  </a:lnTo>
                  <a:lnTo>
                    <a:pt x="160235" y="0"/>
                  </a:lnTo>
                  <a:lnTo>
                    <a:pt x="210882" y="8168"/>
                  </a:lnTo>
                  <a:lnTo>
                    <a:pt x="254869" y="30916"/>
                  </a:lnTo>
                  <a:lnTo>
                    <a:pt x="289555" y="65602"/>
                  </a:lnTo>
                  <a:lnTo>
                    <a:pt x="312302" y="109588"/>
                  </a:lnTo>
                  <a:lnTo>
                    <a:pt x="320471" y="160235"/>
                  </a:lnTo>
                  <a:lnTo>
                    <a:pt x="312302" y="210882"/>
                  </a:lnTo>
                  <a:lnTo>
                    <a:pt x="289555" y="254869"/>
                  </a:lnTo>
                  <a:lnTo>
                    <a:pt x="254869" y="289555"/>
                  </a:lnTo>
                  <a:lnTo>
                    <a:pt x="210882" y="312302"/>
                  </a:lnTo>
                  <a:lnTo>
                    <a:pt x="160235" y="320471"/>
                  </a:lnTo>
                  <a:close/>
                </a:path>
              </a:pathLst>
            </a:custGeom>
            <a:solidFill>
              <a:srgbClr val="C7BEBA"/>
            </a:solidFill>
          </p:spPr>
          <p:txBody>
            <a:bodyPr wrap="square" lIns="0" tIns="0" rIns="0" bIns="0" rtlCol="0"/>
            <a:lstStyle/>
            <a:p>
              <a:endParaRPr/>
            </a:p>
          </p:txBody>
        </p:sp>
        <p:sp>
          <p:nvSpPr>
            <p:cNvPr id="33" name="object 33"/>
            <p:cNvSpPr/>
            <p:nvPr/>
          </p:nvSpPr>
          <p:spPr>
            <a:xfrm>
              <a:off x="7858144" y="5095856"/>
              <a:ext cx="320675" cy="320675"/>
            </a:xfrm>
            <a:custGeom>
              <a:avLst/>
              <a:gdLst/>
              <a:ahLst/>
              <a:cxnLst/>
              <a:rect l="l" t="t" r="r" b="b"/>
              <a:pathLst>
                <a:path w="320675" h="320675">
                  <a:moveTo>
                    <a:pt x="320471" y="160235"/>
                  </a:moveTo>
                  <a:lnTo>
                    <a:pt x="312302" y="210882"/>
                  </a:lnTo>
                  <a:lnTo>
                    <a:pt x="289555" y="254869"/>
                  </a:lnTo>
                  <a:lnTo>
                    <a:pt x="254869" y="289555"/>
                  </a:lnTo>
                  <a:lnTo>
                    <a:pt x="210882" y="312302"/>
                  </a:lnTo>
                  <a:lnTo>
                    <a:pt x="160235" y="320471"/>
                  </a:lnTo>
                  <a:lnTo>
                    <a:pt x="109588" y="312302"/>
                  </a:lnTo>
                  <a:lnTo>
                    <a:pt x="65602" y="289555"/>
                  </a:lnTo>
                  <a:lnTo>
                    <a:pt x="30916" y="254869"/>
                  </a:lnTo>
                  <a:lnTo>
                    <a:pt x="8168" y="210882"/>
                  </a:lnTo>
                  <a:lnTo>
                    <a:pt x="0" y="160235"/>
                  </a:lnTo>
                  <a:lnTo>
                    <a:pt x="8168" y="109588"/>
                  </a:lnTo>
                  <a:lnTo>
                    <a:pt x="30916" y="65602"/>
                  </a:lnTo>
                  <a:lnTo>
                    <a:pt x="65602" y="30916"/>
                  </a:lnTo>
                  <a:lnTo>
                    <a:pt x="109588" y="8168"/>
                  </a:lnTo>
                  <a:lnTo>
                    <a:pt x="160235" y="0"/>
                  </a:lnTo>
                  <a:lnTo>
                    <a:pt x="210882" y="8168"/>
                  </a:lnTo>
                  <a:lnTo>
                    <a:pt x="254869" y="30916"/>
                  </a:lnTo>
                  <a:lnTo>
                    <a:pt x="289555" y="65602"/>
                  </a:lnTo>
                  <a:lnTo>
                    <a:pt x="312302" y="109588"/>
                  </a:lnTo>
                  <a:lnTo>
                    <a:pt x="320471" y="160235"/>
                  </a:lnTo>
                  <a:close/>
                </a:path>
              </a:pathLst>
            </a:custGeom>
            <a:ln w="9290">
              <a:solidFill>
                <a:srgbClr val="000000"/>
              </a:solidFill>
            </a:ln>
          </p:spPr>
          <p:txBody>
            <a:bodyPr wrap="square" lIns="0" tIns="0" rIns="0" bIns="0" rtlCol="0"/>
            <a:lstStyle/>
            <a:p>
              <a:endParaRPr/>
            </a:p>
          </p:txBody>
        </p:sp>
        <p:sp>
          <p:nvSpPr>
            <p:cNvPr id="34" name="object 34"/>
            <p:cNvSpPr/>
            <p:nvPr/>
          </p:nvSpPr>
          <p:spPr>
            <a:xfrm>
              <a:off x="7825281" y="4592062"/>
              <a:ext cx="344805" cy="344805"/>
            </a:xfrm>
            <a:custGeom>
              <a:avLst/>
              <a:gdLst/>
              <a:ahLst/>
              <a:cxnLst/>
              <a:rect l="l" t="t" r="r" b="b"/>
              <a:pathLst>
                <a:path w="344804" h="344804">
                  <a:moveTo>
                    <a:pt x="172368" y="344736"/>
                  </a:moveTo>
                  <a:lnTo>
                    <a:pt x="126546" y="338579"/>
                  </a:lnTo>
                  <a:lnTo>
                    <a:pt x="85370" y="321203"/>
                  </a:lnTo>
                  <a:lnTo>
                    <a:pt x="50485" y="294251"/>
                  </a:lnTo>
                  <a:lnTo>
                    <a:pt x="23533" y="259366"/>
                  </a:lnTo>
                  <a:lnTo>
                    <a:pt x="6157" y="218190"/>
                  </a:lnTo>
                  <a:lnTo>
                    <a:pt x="0" y="172368"/>
                  </a:lnTo>
                  <a:lnTo>
                    <a:pt x="6157" y="126546"/>
                  </a:lnTo>
                  <a:lnTo>
                    <a:pt x="23533" y="85370"/>
                  </a:lnTo>
                  <a:lnTo>
                    <a:pt x="50485" y="50485"/>
                  </a:lnTo>
                  <a:lnTo>
                    <a:pt x="85370" y="23533"/>
                  </a:lnTo>
                  <a:lnTo>
                    <a:pt x="126546" y="6157"/>
                  </a:lnTo>
                  <a:lnTo>
                    <a:pt x="172368" y="0"/>
                  </a:lnTo>
                  <a:lnTo>
                    <a:pt x="218190" y="6157"/>
                  </a:lnTo>
                  <a:lnTo>
                    <a:pt x="259366" y="23533"/>
                  </a:lnTo>
                  <a:lnTo>
                    <a:pt x="294251" y="50485"/>
                  </a:lnTo>
                  <a:lnTo>
                    <a:pt x="321203" y="85370"/>
                  </a:lnTo>
                  <a:lnTo>
                    <a:pt x="338579" y="126546"/>
                  </a:lnTo>
                  <a:lnTo>
                    <a:pt x="344736" y="172368"/>
                  </a:lnTo>
                  <a:lnTo>
                    <a:pt x="338579" y="218190"/>
                  </a:lnTo>
                  <a:lnTo>
                    <a:pt x="321203" y="259366"/>
                  </a:lnTo>
                  <a:lnTo>
                    <a:pt x="294251" y="294251"/>
                  </a:lnTo>
                  <a:lnTo>
                    <a:pt x="259366" y="321203"/>
                  </a:lnTo>
                  <a:lnTo>
                    <a:pt x="218190" y="338579"/>
                  </a:lnTo>
                  <a:lnTo>
                    <a:pt x="172368" y="344736"/>
                  </a:lnTo>
                  <a:close/>
                </a:path>
              </a:pathLst>
            </a:custGeom>
            <a:solidFill>
              <a:srgbClr val="BFB7B3"/>
            </a:solidFill>
          </p:spPr>
          <p:txBody>
            <a:bodyPr wrap="square" lIns="0" tIns="0" rIns="0" bIns="0" rtlCol="0"/>
            <a:lstStyle/>
            <a:p>
              <a:endParaRPr/>
            </a:p>
          </p:txBody>
        </p:sp>
        <p:sp>
          <p:nvSpPr>
            <p:cNvPr id="35" name="object 35"/>
            <p:cNvSpPr/>
            <p:nvPr/>
          </p:nvSpPr>
          <p:spPr>
            <a:xfrm>
              <a:off x="7825282" y="4592062"/>
              <a:ext cx="344805" cy="344805"/>
            </a:xfrm>
            <a:custGeom>
              <a:avLst/>
              <a:gdLst/>
              <a:ahLst/>
              <a:cxnLst/>
              <a:rect l="l" t="t" r="r" b="b"/>
              <a:pathLst>
                <a:path w="344804" h="344804">
                  <a:moveTo>
                    <a:pt x="344736" y="172368"/>
                  </a:moveTo>
                  <a:lnTo>
                    <a:pt x="338579" y="218190"/>
                  </a:lnTo>
                  <a:lnTo>
                    <a:pt x="321203" y="259366"/>
                  </a:lnTo>
                  <a:lnTo>
                    <a:pt x="294251" y="294251"/>
                  </a:lnTo>
                  <a:lnTo>
                    <a:pt x="259366" y="321203"/>
                  </a:lnTo>
                  <a:lnTo>
                    <a:pt x="218190" y="338579"/>
                  </a:lnTo>
                  <a:lnTo>
                    <a:pt x="172368" y="344736"/>
                  </a:lnTo>
                  <a:lnTo>
                    <a:pt x="126546" y="338579"/>
                  </a:lnTo>
                  <a:lnTo>
                    <a:pt x="85370" y="321203"/>
                  </a:lnTo>
                  <a:lnTo>
                    <a:pt x="50485" y="294251"/>
                  </a:lnTo>
                  <a:lnTo>
                    <a:pt x="23533" y="259366"/>
                  </a:lnTo>
                  <a:lnTo>
                    <a:pt x="6157" y="218190"/>
                  </a:lnTo>
                  <a:lnTo>
                    <a:pt x="0" y="172368"/>
                  </a:lnTo>
                  <a:lnTo>
                    <a:pt x="6157" y="126546"/>
                  </a:lnTo>
                  <a:lnTo>
                    <a:pt x="23533" y="85370"/>
                  </a:lnTo>
                  <a:lnTo>
                    <a:pt x="50485" y="50485"/>
                  </a:lnTo>
                  <a:lnTo>
                    <a:pt x="85370" y="23533"/>
                  </a:lnTo>
                  <a:lnTo>
                    <a:pt x="126546" y="6157"/>
                  </a:lnTo>
                  <a:lnTo>
                    <a:pt x="172368" y="0"/>
                  </a:lnTo>
                  <a:lnTo>
                    <a:pt x="218190" y="6157"/>
                  </a:lnTo>
                  <a:lnTo>
                    <a:pt x="259366" y="23533"/>
                  </a:lnTo>
                  <a:lnTo>
                    <a:pt x="294251" y="50485"/>
                  </a:lnTo>
                  <a:lnTo>
                    <a:pt x="321203" y="85370"/>
                  </a:lnTo>
                  <a:lnTo>
                    <a:pt x="338579" y="126546"/>
                  </a:lnTo>
                  <a:lnTo>
                    <a:pt x="344736" y="172368"/>
                  </a:lnTo>
                  <a:close/>
                </a:path>
              </a:pathLst>
            </a:custGeom>
            <a:ln w="9290">
              <a:solidFill>
                <a:srgbClr val="000000"/>
              </a:solidFill>
            </a:ln>
          </p:spPr>
          <p:txBody>
            <a:bodyPr wrap="square" lIns="0" tIns="0" rIns="0" bIns="0" rtlCol="0"/>
            <a:lstStyle/>
            <a:p>
              <a:endParaRPr/>
            </a:p>
          </p:txBody>
        </p:sp>
      </p:grpSp>
      <p:sp>
        <p:nvSpPr>
          <p:cNvPr id="36" name="object 36"/>
          <p:cNvSpPr txBox="1"/>
          <p:nvPr/>
        </p:nvSpPr>
        <p:spPr>
          <a:xfrm>
            <a:off x="4933494" y="6224838"/>
            <a:ext cx="557530" cy="167640"/>
          </a:xfrm>
          <a:prstGeom prst="rect">
            <a:avLst/>
          </a:prstGeom>
          <a:solidFill>
            <a:srgbClr val="EFEFEF"/>
          </a:solidFill>
        </p:spPr>
        <p:txBody>
          <a:bodyPr vert="horz" wrap="square" lIns="0" tIns="22225" rIns="0" bIns="0" rtlCol="0">
            <a:spAutoFit/>
          </a:bodyPr>
          <a:lstStyle/>
          <a:p>
            <a:pPr marL="8890">
              <a:lnSpc>
                <a:spcPct val="100000"/>
              </a:lnSpc>
              <a:spcBef>
                <a:spcPts val="175"/>
              </a:spcBef>
            </a:pPr>
            <a:r>
              <a:rPr sz="850" spc="-30" dirty="0">
                <a:latin typeface="Verdana"/>
                <a:cs typeface="Verdana"/>
              </a:rPr>
              <a:t>4,479,034</a:t>
            </a:r>
            <a:endParaRPr sz="850">
              <a:latin typeface="Verdana"/>
              <a:cs typeface="Verdana"/>
            </a:endParaRPr>
          </a:p>
        </p:txBody>
      </p:sp>
      <p:sp>
        <p:nvSpPr>
          <p:cNvPr id="37" name="object 37"/>
          <p:cNvSpPr txBox="1"/>
          <p:nvPr/>
        </p:nvSpPr>
        <p:spPr>
          <a:xfrm>
            <a:off x="11492410" y="5834648"/>
            <a:ext cx="557530" cy="167640"/>
          </a:xfrm>
          <a:prstGeom prst="rect">
            <a:avLst/>
          </a:prstGeom>
          <a:solidFill>
            <a:srgbClr val="EFEFEF"/>
          </a:solidFill>
        </p:spPr>
        <p:txBody>
          <a:bodyPr vert="horz" wrap="square" lIns="0" tIns="22225" rIns="0" bIns="0" rtlCol="0">
            <a:spAutoFit/>
          </a:bodyPr>
          <a:lstStyle/>
          <a:p>
            <a:pPr marL="8890">
              <a:lnSpc>
                <a:spcPct val="100000"/>
              </a:lnSpc>
              <a:spcBef>
                <a:spcPts val="175"/>
              </a:spcBef>
            </a:pPr>
            <a:r>
              <a:rPr sz="850" spc="-30" dirty="0">
                <a:latin typeface="Verdana"/>
                <a:cs typeface="Verdana"/>
              </a:rPr>
              <a:t>6,481,066</a:t>
            </a:r>
            <a:endParaRPr sz="850">
              <a:latin typeface="Verdana"/>
              <a:cs typeface="Verdana"/>
            </a:endParaRPr>
          </a:p>
        </p:txBody>
      </p:sp>
      <p:sp>
        <p:nvSpPr>
          <p:cNvPr id="38" name="object 38"/>
          <p:cNvSpPr txBox="1"/>
          <p:nvPr/>
        </p:nvSpPr>
        <p:spPr>
          <a:xfrm>
            <a:off x="11380927" y="4162403"/>
            <a:ext cx="557530" cy="167640"/>
          </a:xfrm>
          <a:prstGeom prst="rect">
            <a:avLst/>
          </a:prstGeom>
          <a:solidFill>
            <a:srgbClr val="EFEFEF"/>
          </a:solidFill>
        </p:spPr>
        <p:txBody>
          <a:bodyPr vert="horz" wrap="square" lIns="0" tIns="22225" rIns="0" bIns="0" rtlCol="0">
            <a:spAutoFit/>
          </a:bodyPr>
          <a:lstStyle/>
          <a:p>
            <a:pPr marL="8890">
              <a:lnSpc>
                <a:spcPct val="100000"/>
              </a:lnSpc>
              <a:spcBef>
                <a:spcPts val="175"/>
              </a:spcBef>
            </a:pPr>
            <a:r>
              <a:rPr sz="850" spc="-30" dirty="0">
                <a:latin typeface="Verdana"/>
                <a:cs typeface="Verdana"/>
              </a:rPr>
              <a:t>4,248,533</a:t>
            </a:r>
            <a:endParaRPr sz="850">
              <a:latin typeface="Verdana"/>
              <a:cs typeface="Verdana"/>
            </a:endParaRPr>
          </a:p>
        </p:txBody>
      </p:sp>
      <p:sp>
        <p:nvSpPr>
          <p:cNvPr id="39" name="object 39"/>
          <p:cNvSpPr txBox="1"/>
          <p:nvPr/>
        </p:nvSpPr>
        <p:spPr>
          <a:xfrm>
            <a:off x="10303257" y="5555940"/>
            <a:ext cx="557530" cy="167640"/>
          </a:xfrm>
          <a:prstGeom prst="rect">
            <a:avLst/>
          </a:prstGeom>
          <a:solidFill>
            <a:srgbClr val="EFEFEF"/>
          </a:solidFill>
        </p:spPr>
        <p:txBody>
          <a:bodyPr vert="horz" wrap="square" lIns="0" tIns="22225" rIns="0" bIns="0" rtlCol="0">
            <a:spAutoFit/>
          </a:bodyPr>
          <a:lstStyle/>
          <a:p>
            <a:pPr marL="8890">
              <a:lnSpc>
                <a:spcPct val="100000"/>
              </a:lnSpc>
              <a:spcBef>
                <a:spcPts val="175"/>
              </a:spcBef>
            </a:pPr>
            <a:r>
              <a:rPr sz="850" spc="-30" dirty="0">
                <a:latin typeface="Verdana"/>
                <a:cs typeface="Verdana"/>
              </a:rPr>
              <a:t>3,739,148</a:t>
            </a:r>
            <a:endParaRPr sz="850">
              <a:latin typeface="Verdana"/>
              <a:cs typeface="Verdana"/>
            </a:endParaRPr>
          </a:p>
        </p:txBody>
      </p:sp>
      <p:sp>
        <p:nvSpPr>
          <p:cNvPr id="40" name="object 40"/>
          <p:cNvSpPr txBox="1"/>
          <p:nvPr/>
        </p:nvSpPr>
        <p:spPr>
          <a:xfrm>
            <a:off x="8231532" y="3010412"/>
            <a:ext cx="557530" cy="167640"/>
          </a:xfrm>
          <a:prstGeom prst="rect">
            <a:avLst/>
          </a:prstGeom>
          <a:solidFill>
            <a:srgbClr val="EFEFEF"/>
          </a:solidFill>
        </p:spPr>
        <p:txBody>
          <a:bodyPr vert="horz" wrap="square" lIns="0" tIns="22225" rIns="0" bIns="0" rtlCol="0">
            <a:spAutoFit/>
          </a:bodyPr>
          <a:lstStyle/>
          <a:p>
            <a:pPr marL="8890">
              <a:lnSpc>
                <a:spcPct val="100000"/>
              </a:lnSpc>
              <a:spcBef>
                <a:spcPts val="175"/>
              </a:spcBef>
            </a:pPr>
            <a:r>
              <a:rPr sz="850" spc="-30" dirty="0">
                <a:latin typeface="Verdana"/>
                <a:cs typeface="Verdana"/>
              </a:rPr>
              <a:t>2,426,536</a:t>
            </a:r>
            <a:endParaRPr sz="850">
              <a:latin typeface="Verdana"/>
              <a:cs typeface="Verdana"/>
            </a:endParaRPr>
          </a:p>
        </p:txBody>
      </p:sp>
      <p:sp>
        <p:nvSpPr>
          <p:cNvPr id="41" name="object 41"/>
          <p:cNvSpPr txBox="1"/>
          <p:nvPr/>
        </p:nvSpPr>
        <p:spPr>
          <a:xfrm>
            <a:off x="10907124" y="5899680"/>
            <a:ext cx="585470" cy="167640"/>
          </a:xfrm>
          <a:prstGeom prst="rect">
            <a:avLst/>
          </a:prstGeom>
          <a:solidFill>
            <a:srgbClr val="EFEFEF"/>
          </a:solidFill>
        </p:spPr>
        <p:txBody>
          <a:bodyPr vert="horz" wrap="square" lIns="0" tIns="22225" rIns="0" bIns="0" rtlCol="0">
            <a:spAutoFit/>
          </a:bodyPr>
          <a:lstStyle/>
          <a:p>
            <a:pPr marL="8890">
              <a:lnSpc>
                <a:spcPct val="100000"/>
              </a:lnSpc>
              <a:spcBef>
                <a:spcPts val="175"/>
              </a:spcBef>
            </a:pPr>
            <a:r>
              <a:rPr sz="850" spc="-30" dirty="0">
                <a:latin typeface="Verdana"/>
                <a:cs typeface="Verdana"/>
              </a:rPr>
              <a:t>2,119,012</a:t>
            </a:r>
            <a:endParaRPr sz="850">
              <a:latin typeface="Verdana"/>
              <a:cs typeface="Verdana"/>
            </a:endParaRPr>
          </a:p>
        </p:txBody>
      </p:sp>
      <p:sp>
        <p:nvSpPr>
          <p:cNvPr id="42" name="object 42"/>
          <p:cNvSpPr txBox="1"/>
          <p:nvPr/>
        </p:nvSpPr>
        <p:spPr>
          <a:xfrm>
            <a:off x="4255305" y="4171693"/>
            <a:ext cx="557530" cy="167640"/>
          </a:xfrm>
          <a:prstGeom prst="rect">
            <a:avLst/>
          </a:prstGeom>
          <a:solidFill>
            <a:srgbClr val="EFEFEF"/>
          </a:solidFill>
        </p:spPr>
        <p:txBody>
          <a:bodyPr vert="horz" wrap="square" lIns="0" tIns="22225" rIns="0" bIns="0" rtlCol="0">
            <a:spAutoFit/>
          </a:bodyPr>
          <a:lstStyle/>
          <a:p>
            <a:pPr marL="8890">
              <a:lnSpc>
                <a:spcPct val="100000"/>
              </a:lnSpc>
              <a:spcBef>
                <a:spcPts val="175"/>
              </a:spcBef>
            </a:pPr>
            <a:r>
              <a:rPr sz="850" spc="-30" dirty="0">
                <a:latin typeface="Verdana"/>
                <a:cs typeface="Verdana"/>
              </a:rPr>
              <a:t>4,679,614</a:t>
            </a:r>
            <a:endParaRPr sz="850">
              <a:latin typeface="Verdana"/>
              <a:cs typeface="Verdana"/>
            </a:endParaRPr>
          </a:p>
        </p:txBody>
      </p:sp>
      <p:sp>
        <p:nvSpPr>
          <p:cNvPr id="43" name="object 43"/>
          <p:cNvSpPr txBox="1"/>
          <p:nvPr/>
        </p:nvSpPr>
        <p:spPr>
          <a:xfrm>
            <a:off x="9309201" y="4171693"/>
            <a:ext cx="557530" cy="167640"/>
          </a:xfrm>
          <a:prstGeom prst="rect">
            <a:avLst/>
          </a:prstGeom>
          <a:solidFill>
            <a:srgbClr val="EFEFEF"/>
          </a:solidFill>
        </p:spPr>
        <p:txBody>
          <a:bodyPr vert="horz" wrap="square" lIns="0" tIns="22225" rIns="0" bIns="0" rtlCol="0">
            <a:spAutoFit/>
          </a:bodyPr>
          <a:lstStyle/>
          <a:p>
            <a:pPr marL="8890">
              <a:lnSpc>
                <a:spcPct val="100000"/>
              </a:lnSpc>
              <a:spcBef>
                <a:spcPts val="175"/>
              </a:spcBef>
            </a:pPr>
            <a:r>
              <a:rPr sz="850" spc="-30" dirty="0">
                <a:latin typeface="Verdana"/>
                <a:cs typeface="Verdana"/>
              </a:rPr>
              <a:t>4,709,361</a:t>
            </a:r>
            <a:endParaRPr sz="850">
              <a:latin typeface="Verdana"/>
              <a:cs typeface="Verdana"/>
            </a:endParaRPr>
          </a:p>
        </p:txBody>
      </p:sp>
      <p:grpSp>
        <p:nvGrpSpPr>
          <p:cNvPr id="44" name="object 44"/>
          <p:cNvGrpSpPr/>
          <p:nvPr/>
        </p:nvGrpSpPr>
        <p:grpSpPr>
          <a:xfrm>
            <a:off x="432250" y="831731"/>
            <a:ext cx="17819370" cy="8064500"/>
            <a:chOff x="432250" y="831731"/>
            <a:chExt cx="17819370" cy="8064500"/>
          </a:xfrm>
        </p:grpSpPr>
        <p:sp>
          <p:nvSpPr>
            <p:cNvPr id="45" name="object 45"/>
            <p:cNvSpPr/>
            <p:nvPr/>
          </p:nvSpPr>
          <p:spPr>
            <a:xfrm>
              <a:off x="437013" y="836494"/>
              <a:ext cx="17809845" cy="8054975"/>
            </a:xfrm>
            <a:custGeom>
              <a:avLst/>
              <a:gdLst/>
              <a:ahLst/>
              <a:cxnLst/>
              <a:rect l="l" t="t" r="r" b="b"/>
              <a:pathLst>
                <a:path w="17809845" h="8054975">
                  <a:moveTo>
                    <a:pt x="0" y="0"/>
                  </a:moveTo>
                  <a:lnTo>
                    <a:pt x="0" y="8054646"/>
                  </a:lnTo>
                </a:path>
                <a:path w="17809845" h="8054975">
                  <a:moveTo>
                    <a:pt x="17809408" y="0"/>
                  </a:moveTo>
                  <a:lnTo>
                    <a:pt x="17809408" y="8054646"/>
                  </a:lnTo>
                </a:path>
                <a:path w="17809845" h="8054975">
                  <a:moveTo>
                    <a:pt x="0" y="0"/>
                  </a:moveTo>
                  <a:lnTo>
                    <a:pt x="17809408" y="0"/>
                  </a:lnTo>
                </a:path>
                <a:path w="17809845" h="8054975">
                  <a:moveTo>
                    <a:pt x="0" y="8054646"/>
                  </a:moveTo>
                  <a:lnTo>
                    <a:pt x="17809408" y="8054646"/>
                  </a:lnTo>
                </a:path>
              </a:pathLst>
            </a:custGeom>
            <a:ln w="9290">
              <a:solidFill>
                <a:srgbClr val="E5E5E5"/>
              </a:solidFill>
            </a:ln>
          </p:spPr>
          <p:txBody>
            <a:bodyPr wrap="square" lIns="0" tIns="0" rIns="0" bIns="0" rtlCol="0"/>
            <a:lstStyle/>
            <a:p>
              <a:endParaRPr/>
            </a:p>
          </p:txBody>
        </p:sp>
        <p:sp>
          <p:nvSpPr>
            <p:cNvPr id="46" name="object 46"/>
            <p:cNvSpPr/>
            <p:nvPr/>
          </p:nvSpPr>
          <p:spPr>
            <a:xfrm>
              <a:off x="474174" y="8723915"/>
              <a:ext cx="1649095" cy="139700"/>
            </a:xfrm>
            <a:custGeom>
              <a:avLst/>
              <a:gdLst/>
              <a:ahLst/>
              <a:cxnLst/>
              <a:rect l="l" t="t" r="r" b="b"/>
              <a:pathLst>
                <a:path w="1649095" h="139700">
                  <a:moveTo>
                    <a:pt x="1648583" y="139353"/>
                  </a:moveTo>
                  <a:lnTo>
                    <a:pt x="0" y="139353"/>
                  </a:lnTo>
                  <a:lnTo>
                    <a:pt x="0" y="0"/>
                  </a:lnTo>
                  <a:lnTo>
                    <a:pt x="1648583" y="0"/>
                  </a:lnTo>
                  <a:lnTo>
                    <a:pt x="1648583" y="139353"/>
                  </a:lnTo>
                  <a:close/>
                </a:path>
              </a:pathLst>
            </a:custGeom>
            <a:solidFill>
              <a:srgbClr val="F9F9F9"/>
            </a:solidFill>
          </p:spPr>
          <p:txBody>
            <a:bodyPr wrap="square" lIns="0" tIns="0" rIns="0" bIns="0" rtlCol="0"/>
            <a:lstStyle/>
            <a:p>
              <a:endParaRPr/>
            </a:p>
          </p:txBody>
        </p:sp>
      </p:grpSp>
      <p:sp>
        <p:nvSpPr>
          <p:cNvPr id="47" name="object 47"/>
          <p:cNvSpPr txBox="1"/>
          <p:nvPr/>
        </p:nvSpPr>
        <p:spPr>
          <a:xfrm>
            <a:off x="498635" y="8720505"/>
            <a:ext cx="1600200" cy="148590"/>
          </a:xfrm>
          <a:prstGeom prst="rect">
            <a:avLst/>
          </a:prstGeom>
        </p:spPr>
        <p:txBody>
          <a:bodyPr vert="horz" wrap="square" lIns="0" tIns="13335" rIns="0" bIns="0" rtlCol="0">
            <a:spAutoFit/>
          </a:bodyPr>
          <a:lstStyle/>
          <a:p>
            <a:pPr marL="12700">
              <a:lnSpc>
                <a:spcPct val="100000"/>
              </a:lnSpc>
              <a:spcBef>
                <a:spcPts val="105"/>
              </a:spcBef>
            </a:pPr>
            <a:r>
              <a:rPr sz="800" dirty="0">
                <a:solidFill>
                  <a:srgbClr val="666666"/>
                </a:solidFill>
                <a:latin typeface="Arial MT"/>
                <a:cs typeface="Arial MT"/>
              </a:rPr>
              <a:t>©</a:t>
            </a:r>
            <a:r>
              <a:rPr sz="800" spc="-10" dirty="0">
                <a:solidFill>
                  <a:srgbClr val="666666"/>
                </a:solidFill>
                <a:latin typeface="Arial MT"/>
                <a:cs typeface="Arial MT"/>
              </a:rPr>
              <a:t> </a:t>
            </a:r>
            <a:r>
              <a:rPr sz="800" spc="-5" dirty="0">
                <a:solidFill>
                  <a:srgbClr val="666666"/>
                </a:solidFill>
                <a:latin typeface="Arial MT"/>
                <a:cs typeface="Arial MT"/>
              </a:rPr>
              <a:t>2023 Mapbox </a:t>
            </a:r>
            <a:r>
              <a:rPr sz="800" dirty="0">
                <a:solidFill>
                  <a:srgbClr val="666666"/>
                </a:solidFill>
                <a:latin typeface="Arial MT"/>
                <a:cs typeface="Arial MT"/>
              </a:rPr>
              <a:t>©</a:t>
            </a:r>
            <a:r>
              <a:rPr sz="800" spc="-5" dirty="0">
                <a:solidFill>
                  <a:srgbClr val="666666"/>
                </a:solidFill>
                <a:latin typeface="Arial MT"/>
                <a:cs typeface="Arial MT"/>
              </a:rPr>
              <a:t> OpenStreetMap</a:t>
            </a:r>
            <a:endParaRPr sz="800">
              <a:latin typeface="Arial MT"/>
              <a:cs typeface="Arial MT"/>
            </a:endParaRPr>
          </a:p>
        </p:txBody>
      </p:sp>
      <p:sp>
        <p:nvSpPr>
          <p:cNvPr id="48" name="object 48"/>
          <p:cNvSpPr txBox="1"/>
          <p:nvPr/>
        </p:nvSpPr>
        <p:spPr>
          <a:xfrm>
            <a:off x="461474" y="498634"/>
            <a:ext cx="2461895" cy="248920"/>
          </a:xfrm>
          <a:prstGeom prst="rect">
            <a:avLst/>
          </a:prstGeom>
        </p:spPr>
        <p:txBody>
          <a:bodyPr vert="horz" wrap="square" lIns="0" tIns="13970" rIns="0" bIns="0" rtlCol="0">
            <a:spAutoFit/>
          </a:bodyPr>
          <a:lstStyle/>
          <a:p>
            <a:pPr marL="12700">
              <a:lnSpc>
                <a:spcPct val="100000"/>
              </a:lnSpc>
              <a:spcBef>
                <a:spcPts val="110"/>
              </a:spcBef>
            </a:pPr>
            <a:r>
              <a:rPr sz="1450" b="1" spc="-55" dirty="0">
                <a:solidFill>
                  <a:srgbClr val="333333"/>
                </a:solidFill>
                <a:latin typeface="Arial"/>
                <a:cs typeface="Arial"/>
              </a:rPr>
              <a:t>T</a:t>
            </a:r>
            <a:r>
              <a:rPr sz="1450" b="1" spc="-45" dirty="0">
                <a:solidFill>
                  <a:srgbClr val="333333"/>
                </a:solidFill>
                <a:latin typeface="Arial"/>
                <a:cs typeface="Arial"/>
              </a:rPr>
              <a:t>o</a:t>
            </a:r>
            <a:r>
              <a:rPr sz="1450" b="1" spc="-15" dirty="0">
                <a:solidFill>
                  <a:srgbClr val="333333"/>
                </a:solidFill>
                <a:latin typeface="Arial"/>
                <a:cs typeface="Arial"/>
              </a:rPr>
              <a:t>p</a:t>
            </a:r>
            <a:r>
              <a:rPr sz="1450" b="1" spc="-90" dirty="0">
                <a:solidFill>
                  <a:srgbClr val="333333"/>
                </a:solidFill>
                <a:latin typeface="Arial"/>
                <a:cs typeface="Arial"/>
              </a:rPr>
              <a:t> </a:t>
            </a:r>
            <a:r>
              <a:rPr sz="1450" b="1" spc="65" dirty="0">
                <a:solidFill>
                  <a:srgbClr val="333333"/>
                </a:solidFill>
                <a:latin typeface="Arial"/>
                <a:cs typeface="Arial"/>
              </a:rPr>
              <a:t>1</a:t>
            </a:r>
            <a:r>
              <a:rPr sz="1450" b="1" spc="70" dirty="0">
                <a:solidFill>
                  <a:srgbClr val="333333"/>
                </a:solidFill>
                <a:latin typeface="Arial"/>
                <a:cs typeface="Arial"/>
              </a:rPr>
              <a:t>5</a:t>
            </a:r>
            <a:r>
              <a:rPr sz="1450" b="1" spc="-90" dirty="0">
                <a:solidFill>
                  <a:srgbClr val="333333"/>
                </a:solidFill>
                <a:latin typeface="Arial"/>
                <a:cs typeface="Arial"/>
              </a:rPr>
              <a:t> </a:t>
            </a:r>
            <a:r>
              <a:rPr sz="1450" b="1" spc="-160" dirty="0">
                <a:solidFill>
                  <a:srgbClr val="333333"/>
                </a:solidFill>
                <a:latin typeface="Arial"/>
                <a:cs typeface="Arial"/>
              </a:rPr>
              <a:t>L</a:t>
            </a:r>
            <a:r>
              <a:rPr sz="1450" b="1" spc="20" dirty="0">
                <a:solidFill>
                  <a:srgbClr val="333333"/>
                </a:solidFill>
                <a:latin typeface="Arial"/>
                <a:cs typeface="Arial"/>
              </a:rPr>
              <a:t>i</a:t>
            </a:r>
            <a:r>
              <a:rPr sz="1450" b="1" spc="-20" dirty="0">
                <a:solidFill>
                  <a:srgbClr val="333333"/>
                </a:solidFill>
                <a:latin typeface="Arial"/>
                <a:cs typeface="Arial"/>
              </a:rPr>
              <a:t>q</a:t>
            </a:r>
            <a:r>
              <a:rPr sz="1450" b="1" spc="-25" dirty="0">
                <a:solidFill>
                  <a:srgbClr val="333333"/>
                </a:solidFill>
                <a:latin typeface="Arial"/>
                <a:cs typeface="Arial"/>
              </a:rPr>
              <a:t>u</a:t>
            </a:r>
            <a:r>
              <a:rPr sz="1450" b="1" spc="-45" dirty="0">
                <a:solidFill>
                  <a:srgbClr val="333333"/>
                </a:solidFill>
                <a:latin typeface="Arial"/>
                <a:cs typeface="Arial"/>
              </a:rPr>
              <a:t>o</a:t>
            </a:r>
            <a:r>
              <a:rPr sz="1450" b="1" spc="65" dirty="0">
                <a:solidFill>
                  <a:srgbClr val="333333"/>
                </a:solidFill>
                <a:latin typeface="Arial"/>
                <a:cs typeface="Arial"/>
              </a:rPr>
              <a:t>r</a:t>
            </a:r>
            <a:r>
              <a:rPr sz="1450" b="1" spc="-90" dirty="0">
                <a:solidFill>
                  <a:srgbClr val="333333"/>
                </a:solidFill>
                <a:latin typeface="Arial"/>
                <a:cs typeface="Arial"/>
              </a:rPr>
              <a:t> </a:t>
            </a:r>
            <a:r>
              <a:rPr sz="1450" b="1" spc="-105" dirty="0">
                <a:solidFill>
                  <a:srgbClr val="333333"/>
                </a:solidFill>
                <a:latin typeface="Arial"/>
                <a:cs typeface="Arial"/>
              </a:rPr>
              <a:t>S</a:t>
            </a:r>
            <a:r>
              <a:rPr sz="1450" b="1" spc="20" dirty="0">
                <a:solidFill>
                  <a:srgbClr val="333333"/>
                </a:solidFill>
                <a:latin typeface="Arial"/>
                <a:cs typeface="Arial"/>
              </a:rPr>
              <a:t>al</a:t>
            </a:r>
            <a:r>
              <a:rPr sz="1450" b="1" dirty="0">
                <a:solidFill>
                  <a:srgbClr val="333333"/>
                </a:solidFill>
                <a:latin typeface="Arial"/>
                <a:cs typeface="Arial"/>
              </a:rPr>
              <a:t>e</a:t>
            </a:r>
            <a:r>
              <a:rPr sz="1450" b="1" spc="-65" dirty="0">
                <a:solidFill>
                  <a:srgbClr val="333333"/>
                </a:solidFill>
                <a:latin typeface="Arial"/>
                <a:cs typeface="Arial"/>
              </a:rPr>
              <a:t>s</a:t>
            </a:r>
            <a:r>
              <a:rPr sz="1450" b="1" spc="-90" dirty="0">
                <a:solidFill>
                  <a:srgbClr val="333333"/>
                </a:solidFill>
                <a:latin typeface="Arial"/>
                <a:cs typeface="Arial"/>
              </a:rPr>
              <a:t> </a:t>
            </a:r>
            <a:r>
              <a:rPr sz="1450" b="1" spc="20" dirty="0">
                <a:solidFill>
                  <a:srgbClr val="333333"/>
                </a:solidFill>
                <a:latin typeface="Arial"/>
                <a:cs typeface="Arial"/>
              </a:rPr>
              <a:t>i</a:t>
            </a:r>
            <a:r>
              <a:rPr sz="1450" b="1" spc="-25" dirty="0">
                <a:solidFill>
                  <a:srgbClr val="333333"/>
                </a:solidFill>
                <a:latin typeface="Arial"/>
                <a:cs typeface="Arial"/>
              </a:rPr>
              <a:t>n</a:t>
            </a:r>
            <a:r>
              <a:rPr sz="1450" b="1" spc="-90" dirty="0">
                <a:solidFill>
                  <a:srgbClr val="333333"/>
                </a:solidFill>
                <a:latin typeface="Arial"/>
                <a:cs typeface="Arial"/>
              </a:rPr>
              <a:t> </a:t>
            </a:r>
            <a:r>
              <a:rPr sz="1450" b="1" spc="70" dirty="0">
                <a:solidFill>
                  <a:srgbClr val="333333"/>
                </a:solidFill>
                <a:latin typeface="Arial"/>
                <a:cs typeface="Arial"/>
              </a:rPr>
              <a:t>I</a:t>
            </a:r>
            <a:r>
              <a:rPr sz="1450" b="1" spc="-75" dirty="0">
                <a:solidFill>
                  <a:srgbClr val="333333"/>
                </a:solidFill>
                <a:latin typeface="Arial"/>
                <a:cs typeface="Arial"/>
              </a:rPr>
              <a:t>O</a:t>
            </a:r>
            <a:r>
              <a:rPr sz="1450" b="1" spc="60" dirty="0">
                <a:solidFill>
                  <a:srgbClr val="333333"/>
                </a:solidFill>
                <a:latin typeface="Arial"/>
                <a:cs typeface="Arial"/>
              </a:rPr>
              <a:t>W</a:t>
            </a:r>
            <a:r>
              <a:rPr sz="1450" b="1" spc="-80" dirty="0">
                <a:solidFill>
                  <a:srgbClr val="333333"/>
                </a:solidFill>
                <a:latin typeface="Arial"/>
                <a:cs typeface="Arial"/>
              </a:rPr>
              <a:t>A</a:t>
            </a:r>
            <a:endParaRPr sz="1450">
              <a:latin typeface="Arial"/>
              <a:cs typeface="Arial"/>
            </a:endParaRPr>
          </a:p>
        </p:txBody>
      </p:sp>
      <p:grpSp>
        <p:nvGrpSpPr>
          <p:cNvPr id="49" name="object 49"/>
          <p:cNvGrpSpPr/>
          <p:nvPr/>
        </p:nvGrpSpPr>
        <p:grpSpPr>
          <a:xfrm>
            <a:off x="18394830" y="1022298"/>
            <a:ext cx="604520" cy="1115060"/>
            <a:chOff x="18394830" y="1022298"/>
            <a:chExt cx="604520" cy="1115060"/>
          </a:xfrm>
        </p:grpSpPr>
        <p:pic>
          <p:nvPicPr>
            <p:cNvPr id="50" name="object 50"/>
            <p:cNvPicPr/>
            <p:nvPr/>
          </p:nvPicPr>
          <p:blipFill>
            <a:blip r:embed="rId4" cstate="print"/>
            <a:stretch>
              <a:fillRect/>
            </a:stretch>
          </p:blipFill>
          <p:spPr>
            <a:xfrm>
              <a:off x="18566935" y="1022298"/>
              <a:ext cx="260126" cy="185804"/>
            </a:xfrm>
            <a:prstGeom prst="rect">
              <a:avLst/>
            </a:prstGeom>
          </p:spPr>
        </p:pic>
        <p:sp>
          <p:nvSpPr>
            <p:cNvPr id="51" name="object 51"/>
            <p:cNvSpPr/>
            <p:nvPr/>
          </p:nvSpPr>
          <p:spPr>
            <a:xfrm>
              <a:off x="18529774" y="1217394"/>
              <a:ext cx="334645" cy="167640"/>
            </a:xfrm>
            <a:custGeom>
              <a:avLst/>
              <a:gdLst/>
              <a:ahLst/>
              <a:cxnLst/>
              <a:rect l="l" t="t" r="r" b="b"/>
              <a:pathLst>
                <a:path w="334644" h="167640">
                  <a:moveTo>
                    <a:pt x="311950" y="167224"/>
                  </a:moveTo>
                  <a:lnTo>
                    <a:pt x="22498" y="167224"/>
                  </a:lnTo>
                  <a:lnTo>
                    <a:pt x="5973" y="128066"/>
                  </a:lnTo>
                  <a:lnTo>
                    <a:pt x="0" y="83612"/>
                  </a:lnTo>
                  <a:lnTo>
                    <a:pt x="5973" y="39157"/>
                  </a:lnTo>
                  <a:lnTo>
                    <a:pt x="22497" y="0"/>
                  </a:lnTo>
                  <a:lnTo>
                    <a:pt x="311951" y="0"/>
                  </a:lnTo>
                  <a:lnTo>
                    <a:pt x="328475" y="39157"/>
                  </a:lnTo>
                  <a:lnTo>
                    <a:pt x="334448" y="83612"/>
                  </a:lnTo>
                  <a:lnTo>
                    <a:pt x="328475" y="128066"/>
                  </a:lnTo>
                  <a:lnTo>
                    <a:pt x="311950" y="167224"/>
                  </a:lnTo>
                  <a:close/>
                </a:path>
              </a:pathLst>
            </a:custGeom>
            <a:solidFill>
              <a:srgbClr val="D7D7D7"/>
            </a:solidFill>
          </p:spPr>
          <p:txBody>
            <a:bodyPr wrap="square" lIns="0" tIns="0" rIns="0" bIns="0" rtlCol="0"/>
            <a:lstStyle/>
            <a:p>
              <a:endParaRPr/>
            </a:p>
          </p:txBody>
        </p:sp>
        <p:sp>
          <p:nvSpPr>
            <p:cNvPr id="52" name="object 52"/>
            <p:cNvSpPr/>
            <p:nvPr/>
          </p:nvSpPr>
          <p:spPr>
            <a:xfrm>
              <a:off x="18529774" y="1217393"/>
              <a:ext cx="334645" cy="167640"/>
            </a:xfrm>
            <a:custGeom>
              <a:avLst/>
              <a:gdLst/>
              <a:ahLst/>
              <a:cxnLst/>
              <a:rect l="l" t="t" r="r" b="b"/>
              <a:pathLst>
                <a:path w="334644" h="167640">
                  <a:moveTo>
                    <a:pt x="334448" y="83612"/>
                  </a:moveTo>
                  <a:lnTo>
                    <a:pt x="328475" y="128067"/>
                  </a:lnTo>
                  <a:lnTo>
                    <a:pt x="311951" y="167224"/>
                  </a:lnTo>
                </a:path>
                <a:path w="334644" h="167640">
                  <a:moveTo>
                    <a:pt x="22497" y="167224"/>
                  </a:moveTo>
                  <a:lnTo>
                    <a:pt x="5973" y="128067"/>
                  </a:lnTo>
                  <a:lnTo>
                    <a:pt x="0" y="83612"/>
                  </a:lnTo>
                  <a:lnTo>
                    <a:pt x="5973" y="39157"/>
                  </a:lnTo>
                  <a:lnTo>
                    <a:pt x="22498" y="0"/>
                  </a:lnTo>
                </a:path>
                <a:path w="334644" h="167640">
                  <a:moveTo>
                    <a:pt x="311950" y="0"/>
                  </a:moveTo>
                  <a:lnTo>
                    <a:pt x="328475" y="39157"/>
                  </a:lnTo>
                  <a:lnTo>
                    <a:pt x="334448" y="83612"/>
                  </a:lnTo>
                </a:path>
              </a:pathLst>
            </a:custGeom>
            <a:ln w="18580">
              <a:solidFill>
                <a:srgbClr val="B1B1B1"/>
              </a:solidFill>
            </a:ln>
          </p:spPr>
          <p:txBody>
            <a:bodyPr wrap="square" lIns="0" tIns="0" rIns="0" bIns="0" rtlCol="0"/>
            <a:lstStyle/>
            <a:p>
              <a:endParaRPr/>
            </a:p>
          </p:txBody>
        </p:sp>
        <p:sp>
          <p:nvSpPr>
            <p:cNvPr id="53" name="object 53"/>
            <p:cNvSpPr/>
            <p:nvPr/>
          </p:nvSpPr>
          <p:spPr>
            <a:xfrm>
              <a:off x="18492613" y="1403199"/>
              <a:ext cx="408940" cy="167640"/>
            </a:xfrm>
            <a:custGeom>
              <a:avLst/>
              <a:gdLst/>
              <a:ahLst/>
              <a:cxnLst/>
              <a:rect l="l" t="t" r="r" b="b"/>
              <a:pathLst>
                <a:path w="408940" h="167640">
                  <a:moveTo>
                    <a:pt x="390238" y="167224"/>
                  </a:moveTo>
                  <a:lnTo>
                    <a:pt x="18532" y="167224"/>
                  </a:lnTo>
                  <a:lnTo>
                    <a:pt x="5397" y="130475"/>
                  </a:lnTo>
                  <a:lnTo>
                    <a:pt x="0" y="83612"/>
                  </a:lnTo>
                  <a:lnTo>
                    <a:pt x="5397" y="36748"/>
                  </a:lnTo>
                  <a:lnTo>
                    <a:pt x="18532" y="0"/>
                  </a:lnTo>
                  <a:lnTo>
                    <a:pt x="390238" y="0"/>
                  </a:lnTo>
                  <a:lnTo>
                    <a:pt x="403373" y="36748"/>
                  </a:lnTo>
                  <a:lnTo>
                    <a:pt x="408771" y="83612"/>
                  </a:lnTo>
                  <a:lnTo>
                    <a:pt x="403373" y="130475"/>
                  </a:lnTo>
                  <a:lnTo>
                    <a:pt x="390238" y="167224"/>
                  </a:lnTo>
                  <a:close/>
                </a:path>
              </a:pathLst>
            </a:custGeom>
            <a:solidFill>
              <a:srgbClr val="D7D7D7"/>
            </a:solidFill>
          </p:spPr>
          <p:txBody>
            <a:bodyPr wrap="square" lIns="0" tIns="0" rIns="0" bIns="0" rtlCol="0"/>
            <a:lstStyle/>
            <a:p>
              <a:endParaRPr/>
            </a:p>
          </p:txBody>
        </p:sp>
        <p:sp>
          <p:nvSpPr>
            <p:cNvPr id="54" name="object 54"/>
            <p:cNvSpPr/>
            <p:nvPr/>
          </p:nvSpPr>
          <p:spPr>
            <a:xfrm>
              <a:off x="18492613" y="1403198"/>
              <a:ext cx="408940" cy="167640"/>
            </a:xfrm>
            <a:custGeom>
              <a:avLst/>
              <a:gdLst/>
              <a:ahLst/>
              <a:cxnLst/>
              <a:rect l="l" t="t" r="r" b="b"/>
              <a:pathLst>
                <a:path w="408940" h="167640">
                  <a:moveTo>
                    <a:pt x="408770" y="83612"/>
                  </a:moveTo>
                  <a:lnTo>
                    <a:pt x="403373" y="130476"/>
                  </a:lnTo>
                  <a:lnTo>
                    <a:pt x="390238" y="167224"/>
                  </a:lnTo>
                </a:path>
                <a:path w="408940" h="167640">
                  <a:moveTo>
                    <a:pt x="18532" y="167224"/>
                  </a:moveTo>
                  <a:lnTo>
                    <a:pt x="5397" y="130476"/>
                  </a:lnTo>
                  <a:lnTo>
                    <a:pt x="0" y="83612"/>
                  </a:lnTo>
                  <a:lnTo>
                    <a:pt x="5397" y="36748"/>
                  </a:lnTo>
                  <a:lnTo>
                    <a:pt x="18532" y="0"/>
                  </a:lnTo>
                </a:path>
                <a:path w="408940" h="167640">
                  <a:moveTo>
                    <a:pt x="390238" y="0"/>
                  </a:moveTo>
                  <a:lnTo>
                    <a:pt x="403373" y="36748"/>
                  </a:lnTo>
                  <a:lnTo>
                    <a:pt x="408770" y="83612"/>
                  </a:lnTo>
                </a:path>
              </a:pathLst>
            </a:custGeom>
            <a:ln w="18580">
              <a:solidFill>
                <a:srgbClr val="B1B1B1"/>
              </a:solidFill>
            </a:ln>
          </p:spPr>
          <p:txBody>
            <a:bodyPr wrap="square" lIns="0" tIns="0" rIns="0" bIns="0" rtlCol="0"/>
            <a:lstStyle/>
            <a:p>
              <a:endParaRPr/>
            </a:p>
          </p:txBody>
        </p:sp>
        <p:sp>
          <p:nvSpPr>
            <p:cNvPr id="55" name="object 55"/>
            <p:cNvSpPr/>
            <p:nvPr/>
          </p:nvSpPr>
          <p:spPr>
            <a:xfrm>
              <a:off x="18460097" y="1589004"/>
              <a:ext cx="474345" cy="167640"/>
            </a:xfrm>
            <a:custGeom>
              <a:avLst/>
              <a:gdLst/>
              <a:ahLst/>
              <a:cxnLst/>
              <a:rect l="l" t="t" r="r" b="b"/>
              <a:pathLst>
                <a:path w="474344" h="167639">
                  <a:moveTo>
                    <a:pt x="457855" y="167224"/>
                  </a:moveTo>
                  <a:lnTo>
                    <a:pt x="15947" y="167224"/>
                  </a:lnTo>
                  <a:lnTo>
                    <a:pt x="4812" y="131355"/>
                  </a:lnTo>
                  <a:lnTo>
                    <a:pt x="0" y="83612"/>
                  </a:lnTo>
                  <a:lnTo>
                    <a:pt x="4812" y="35868"/>
                  </a:lnTo>
                  <a:lnTo>
                    <a:pt x="15947" y="0"/>
                  </a:lnTo>
                  <a:lnTo>
                    <a:pt x="457855" y="0"/>
                  </a:lnTo>
                  <a:lnTo>
                    <a:pt x="468989" y="35868"/>
                  </a:lnTo>
                  <a:lnTo>
                    <a:pt x="473802" y="83612"/>
                  </a:lnTo>
                  <a:lnTo>
                    <a:pt x="468989" y="131355"/>
                  </a:lnTo>
                  <a:lnTo>
                    <a:pt x="457855" y="167224"/>
                  </a:lnTo>
                  <a:close/>
                </a:path>
              </a:pathLst>
            </a:custGeom>
            <a:solidFill>
              <a:srgbClr val="D7D7D7"/>
            </a:solidFill>
          </p:spPr>
          <p:txBody>
            <a:bodyPr wrap="square" lIns="0" tIns="0" rIns="0" bIns="0" rtlCol="0"/>
            <a:lstStyle/>
            <a:p>
              <a:endParaRPr/>
            </a:p>
          </p:txBody>
        </p:sp>
        <p:sp>
          <p:nvSpPr>
            <p:cNvPr id="56" name="object 56"/>
            <p:cNvSpPr/>
            <p:nvPr/>
          </p:nvSpPr>
          <p:spPr>
            <a:xfrm>
              <a:off x="18460097" y="1589003"/>
              <a:ext cx="474345" cy="167640"/>
            </a:xfrm>
            <a:custGeom>
              <a:avLst/>
              <a:gdLst/>
              <a:ahLst/>
              <a:cxnLst/>
              <a:rect l="l" t="t" r="r" b="b"/>
              <a:pathLst>
                <a:path w="474344" h="167639">
                  <a:moveTo>
                    <a:pt x="473802" y="83612"/>
                  </a:moveTo>
                  <a:lnTo>
                    <a:pt x="468989" y="131356"/>
                  </a:lnTo>
                  <a:lnTo>
                    <a:pt x="457855" y="167224"/>
                  </a:lnTo>
                </a:path>
                <a:path w="474344" h="167639">
                  <a:moveTo>
                    <a:pt x="15947" y="167224"/>
                  </a:moveTo>
                  <a:lnTo>
                    <a:pt x="4812" y="131356"/>
                  </a:lnTo>
                  <a:lnTo>
                    <a:pt x="0" y="83612"/>
                  </a:lnTo>
                  <a:lnTo>
                    <a:pt x="4812" y="35868"/>
                  </a:lnTo>
                  <a:lnTo>
                    <a:pt x="15947" y="0"/>
                  </a:lnTo>
                </a:path>
                <a:path w="474344" h="167639">
                  <a:moveTo>
                    <a:pt x="457855" y="0"/>
                  </a:moveTo>
                  <a:lnTo>
                    <a:pt x="468989" y="35868"/>
                  </a:lnTo>
                  <a:lnTo>
                    <a:pt x="473802" y="83612"/>
                  </a:lnTo>
                </a:path>
              </a:pathLst>
            </a:custGeom>
            <a:ln w="18580">
              <a:solidFill>
                <a:srgbClr val="B1B1B1"/>
              </a:solidFill>
            </a:ln>
          </p:spPr>
          <p:txBody>
            <a:bodyPr wrap="square" lIns="0" tIns="0" rIns="0" bIns="0" rtlCol="0"/>
            <a:lstStyle/>
            <a:p>
              <a:endParaRPr/>
            </a:p>
          </p:txBody>
        </p:sp>
        <p:sp>
          <p:nvSpPr>
            <p:cNvPr id="57" name="object 57"/>
            <p:cNvSpPr/>
            <p:nvPr/>
          </p:nvSpPr>
          <p:spPr>
            <a:xfrm>
              <a:off x="18432226" y="1774809"/>
              <a:ext cx="529590" cy="167640"/>
            </a:xfrm>
            <a:custGeom>
              <a:avLst/>
              <a:gdLst/>
              <a:ahLst/>
              <a:cxnLst/>
              <a:rect l="l" t="t" r="r" b="b"/>
              <a:pathLst>
                <a:path w="529590" h="167639">
                  <a:moveTo>
                    <a:pt x="515388" y="167224"/>
                  </a:moveTo>
                  <a:lnTo>
                    <a:pt x="14155" y="167224"/>
                  </a:lnTo>
                  <a:lnTo>
                    <a:pt x="4265" y="131205"/>
                  </a:lnTo>
                  <a:lnTo>
                    <a:pt x="0" y="83612"/>
                  </a:lnTo>
                  <a:lnTo>
                    <a:pt x="4265" y="36018"/>
                  </a:lnTo>
                  <a:lnTo>
                    <a:pt x="14155" y="0"/>
                  </a:lnTo>
                  <a:lnTo>
                    <a:pt x="515388" y="0"/>
                  </a:lnTo>
                  <a:lnTo>
                    <a:pt x="525278" y="36018"/>
                  </a:lnTo>
                  <a:lnTo>
                    <a:pt x="529544" y="83612"/>
                  </a:lnTo>
                  <a:lnTo>
                    <a:pt x="525278" y="131205"/>
                  </a:lnTo>
                  <a:lnTo>
                    <a:pt x="515388" y="167224"/>
                  </a:lnTo>
                  <a:close/>
                </a:path>
              </a:pathLst>
            </a:custGeom>
            <a:solidFill>
              <a:srgbClr val="D7D7D7"/>
            </a:solidFill>
          </p:spPr>
          <p:txBody>
            <a:bodyPr wrap="square" lIns="0" tIns="0" rIns="0" bIns="0" rtlCol="0"/>
            <a:lstStyle/>
            <a:p>
              <a:endParaRPr/>
            </a:p>
          </p:txBody>
        </p:sp>
        <p:sp>
          <p:nvSpPr>
            <p:cNvPr id="58" name="object 58"/>
            <p:cNvSpPr/>
            <p:nvPr/>
          </p:nvSpPr>
          <p:spPr>
            <a:xfrm>
              <a:off x="18432226" y="1774808"/>
              <a:ext cx="529590" cy="167640"/>
            </a:xfrm>
            <a:custGeom>
              <a:avLst/>
              <a:gdLst/>
              <a:ahLst/>
              <a:cxnLst/>
              <a:rect l="l" t="t" r="r" b="b"/>
              <a:pathLst>
                <a:path w="529590" h="167639">
                  <a:moveTo>
                    <a:pt x="529544" y="83612"/>
                  </a:moveTo>
                  <a:lnTo>
                    <a:pt x="525278" y="131205"/>
                  </a:lnTo>
                  <a:lnTo>
                    <a:pt x="515388" y="167224"/>
                  </a:lnTo>
                </a:path>
                <a:path w="529590" h="167639">
                  <a:moveTo>
                    <a:pt x="14155" y="167224"/>
                  </a:moveTo>
                  <a:lnTo>
                    <a:pt x="4265" y="131205"/>
                  </a:lnTo>
                  <a:lnTo>
                    <a:pt x="0" y="83612"/>
                  </a:lnTo>
                  <a:lnTo>
                    <a:pt x="4265" y="36019"/>
                  </a:lnTo>
                  <a:lnTo>
                    <a:pt x="14155" y="0"/>
                  </a:lnTo>
                </a:path>
                <a:path w="529590" h="167639">
                  <a:moveTo>
                    <a:pt x="515388" y="0"/>
                  </a:moveTo>
                  <a:lnTo>
                    <a:pt x="525278" y="36019"/>
                  </a:lnTo>
                  <a:lnTo>
                    <a:pt x="529544" y="83612"/>
                  </a:lnTo>
                </a:path>
              </a:pathLst>
            </a:custGeom>
            <a:ln w="18580">
              <a:solidFill>
                <a:srgbClr val="B1B1B1"/>
              </a:solidFill>
            </a:ln>
          </p:spPr>
          <p:txBody>
            <a:bodyPr wrap="square" lIns="0" tIns="0" rIns="0" bIns="0" rtlCol="0"/>
            <a:lstStyle/>
            <a:p>
              <a:endParaRPr/>
            </a:p>
          </p:txBody>
        </p:sp>
        <p:sp>
          <p:nvSpPr>
            <p:cNvPr id="59" name="object 59"/>
            <p:cNvSpPr/>
            <p:nvPr/>
          </p:nvSpPr>
          <p:spPr>
            <a:xfrm>
              <a:off x="18404355" y="1960614"/>
              <a:ext cx="585470" cy="167640"/>
            </a:xfrm>
            <a:custGeom>
              <a:avLst/>
              <a:gdLst/>
              <a:ahLst/>
              <a:cxnLst/>
              <a:rect l="l" t="t" r="r" b="b"/>
              <a:pathLst>
                <a:path w="585469" h="167639">
                  <a:moveTo>
                    <a:pt x="572554" y="167224"/>
                  </a:moveTo>
                  <a:lnTo>
                    <a:pt x="12731" y="167224"/>
                  </a:lnTo>
                  <a:lnTo>
                    <a:pt x="3830" y="131080"/>
                  </a:lnTo>
                  <a:lnTo>
                    <a:pt x="0" y="83612"/>
                  </a:lnTo>
                  <a:lnTo>
                    <a:pt x="3830" y="36143"/>
                  </a:lnTo>
                  <a:lnTo>
                    <a:pt x="12730" y="0"/>
                  </a:lnTo>
                  <a:lnTo>
                    <a:pt x="572554" y="0"/>
                  </a:lnTo>
                  <a:lnTo>
                    <a:pt x="581455" y="36143"/>
                  </a:lnTo>
                  <a:lnTo>
                    <a:pt x="585285" y="83612"/>
                  </a:lnTo>
                  <a:lnTo>
                    <a:pt x="581455" y="131080"/>
                  </a:lnTo>
                  <a:lnTo>
                    <a:pt x="572554" y="167224"/>
                  </a:lnTo>
                  <a:close/>
                </a:path>
              </a:pathLst>
            </a:custGeom>
            <a:solidFill>
              <a:srgbClr val="D7D7D7"/>
            </a:solidFill>
          </p:spPr>
          <p:txBody>
            <a:bodyPr wrap="square" lIns="0" tIns="0" rIns="0" bIns="0" rtlCol="0"/>
            <a:lstStyle/>
            <a:p>
              <a:endParaRPr/>
            </a:p>
          </p:txBody>
        </p:sp>
        <p:sp>
          <p:nvSpPr>
            <p:cNvPr id="60" name="object 60"/>
            <p:cNvSpPr/>
            <p:nvPr/>
          </p:nvSpPr>
          <p:spPr>
            <a:xfrm>
              <a:off x="18404355" y="1960613"/>
              <a:ext cx="585470" cy="167640"/>
            </a:xfrm>
            <a:custGeom>
              <a:avLst/>
              <a:gdLst/>
              <a:ahLst/>
              <a:cxnLst/>
              <a:rect l="l" t="t" r="r" b="b"/>
              <a:pathLst>
                <a:path w="585469" h="167639">
                  <a:moveTo>
                    <a:pt x="585285" y="83612"/>
                  </a:moveTo>
                  <a:lnTo>
                    <a:pt x="581455" y="131080"/>
                  </a:lnTo>
                  <a:lnTo>
                    <a:pt x="572554" y="167224"/>
                  </a:lnTo>
                </a:path>
                <a:path w="585469" h="167639">
                  <a:moveTo>
                    <a:pt x="12730" y="167224"/>
                  </a:moveTo>
                  <a:lnTo>
                    <a:pt x="3830" y="131080"/>
                  </a:lnTo>
                  <a:lnTo>
                    <a:pt x="0" y="83612"/>
                  </a:lnTo>
                  <a:lnTo>
                    <a:pt x="3830" y="36144"/>
                  </a:lnTo>
                  <a:lnTo>
                    <a:pt x="12731" y="0"/>
                  </a:lnTo>
                </a:path>
                <a:path w="585469" h="167639">
                  <a:moveTo>
                    <a:pt x="572554" y="0"/>
                  </a:moveTo>
                  <a:lnTo>
                    <a:pt x="581455" y="36144"/>
                  </a:lnTo>
                  <a:lnTo>
                    <a:pt x="585285" y="83612"/>
                  </a:lnTo>
                </a:path>
              </a:pathLst>
            </a:custGeom>
            <a:ln w="18580">
              <a:solidFill>
                <a:srgbClr val="B1B1B1"/>
              </a:solidFill>
            </a:ln>
          </p:spPr>
          <p:txBody>
            <a:bodyPr wrap="square" lIns="0" tIns="0" rIns="0" bIns="0" rtlCol="0"/>
            <a:lstStyle/>
            <a:p>
              <a:endParaRPr/>
            </a:p>
          </p:txBody>
        </p:sp>
      </p:grpSp>
      <p:sp>
        <p:nvSpPr>
          <p:cNvPr id="61" name="object 61"/>
          <p:cNvSpPr txBox="1"/>
          <p:nvPr/>
        </p:nvSpPr>
        <p:spPr>
          <a:xfrm>
            <a:off x="18693153" y="818219"/>
            <a:ext cx="948055" cy="1307465"/>
          </a:xfrm>
          <a:prstGeom prst="rect">
            <a:avLst/>
          </a:prstGeom>
        </p:spPr>
        <p:txBody>
          <a:bodyPr vert="horz" wrap="square" lIns="0" tIns="59054" rIns="0" bIns="0" rtlCol="0">
            <a:spAutoFit/>
          </a:bodyPr>
          <a:lstStyle/>
          <a:p>
            <a:pPr marL="12700">
              <a:lnSpc>
                <a:spcPct val="100000"/>
              </a:lnSpc>
              <a:spcBef>
                <a:spcPts val="464"/>
              </a:spcBef>
            </a:pPr>
            <a:r>
              <a:rPr sz="850" spc="55" dirty="0">
                <a:solidFill>
                  <a:srgbClr val="292929"/>
                </a:solidFill>
                <a:latin typeface="Lucida Sans Unicode"/>
                <a:cs typeface="Lucida Sans Unicode"/>
              </a:rPr>
              <a:t>S</a:t>
            </a:r>
            <a:r>
              <a:rPr sz="850" spc="20" dirty="0">
                <a:solidFill>
                  <a:srgbClr val="292929"/>
                </a:solidFill>
                <a:latin typeface="Lucida Sans Unicode"/>
                <a:cs typeface="Lucida Sans Unicode"/>
              </a:rPr>
              <a:t>a</a:t>
            </a:r>
            <a:r>
              <a:rPr sz="850" spc="5" dirty="0">
                <a:solidFill>
                  <a:srgbClr val="292929"/>
                </a:solidFill>
                <a:latin typeface="Lucida Sans Unicode"/>
                <a:cs typeface="Lucida Sans Unicode"/>
              </a:rPr>
              <a:t>l</a:t>
            </a:r>
            <a:r>
              <a:rPr sz="850" spc="10" dirty="0">
                <a:solidFill>
                  <a:srgbClr val="292929"/>
                </a:solidFill>
                <a:latin typeface="Lucida Sans Unicode"/>
                <a:cs typeface="Lucida Sans Unicode"/>
              </a:rPr>
              <a:t>e</a:t>
            </a:r>
            <a:r>
              <a:rPr sz="850" spc="-85" dirty="0">
                <a:solidFill>
                  <a:srgbClr val="292929"/>
                </a:solidFill>
                <a:latin typeface="Lucida Sans Unicode"/>
                <a:cs typeface="Lucida Sans Unicode"/>
              </a:rPr>
              <a:t> </a:t>
            </a:r>
            <a:r>
              <a:rPr sz="850" spc="-35" dirty="0">
                <a:solidFill>
                  <a:srgbClr val="292929"/>
                </a:solidFill>
                <a:latin typeface="Lucida Sans Unicode"/>
                <a:cs typeface="Lucida Sans Unicode"/>
              </a:rPr>
              <a:t>D</a:t>
            </a:r>
            <a:r>
              <a:rPr sz="850" spc="-20" dirty="0">
                <a:solidFill>
                  <a:srgbClr val="292929"/>
                </a:solidFill>
                <a:latin typeface="Lucida Sans Unicode"/>
                <a:cs typeface="Lucida Sans Unicode"/>
              </a:rPr>
              <a:t>o</a:t>
            </a:r>
            <a:r>
              <a:rPr sz="850" spc="5" dirty="0">
                <a:solidFill>
                  <a:srgbClr val="292929"/>
                </a:solidFill>
                <a:latin typeface="Lucida Sans Unicode"/>
                <a:cs typeface="Lucida Sans Unicode"/>
              </a:rPr>
              <a:t>ll</a:t>
            </a:r>
            <a:r>
              <a:rPr sz="850" spc="20" dirty="0">
                <a:solidFill>
                  <a:srgbClr val="292929"/>
                </a:solidFill>
                <a:latin typeface="Lucida Sans Unicode"/>
                <a:cs typeface="Lucida Sans Unicode"/>
              </a:rPr>
              <a:t>ar</a:t>
            </a:r>
            <a:r>
              <a:rPr sz="850" spc="10" dirty="0">
                <a:solidFill>
                  <a:srgbClr val="292929"/>
                </a:solidFill>
                <a:latin typeface="Lucida Sans Unicode"/>
                <a:cs typeface="Lucida Sans Unicode"/>
              </a:rPr>
              <a:t>s</a:t>
            </a:r>
            <a:endParaRPr sz="850">
              <a:latin typeface="Lucida Sans Unicode"/>
              <a:cs typeface="Lucida Sans Unicode"/>
            </a:endParaRPr>
          </a:p>
          <a:p>
            <a:pPr marR="5080" algn="r">
              <a:lnSpc>
                <a:spcPct val="100000"/>
              </a:lnSpc>
              <a:spcBef>
                <a:spcPts val="370"/>
              </a:spcBef>
            </a:pPr>
            <a:r>
              <a:rPr sz="850" spc="-30" dirty="0">
                <a:solidFill>
                  <a:srgbClr val="333333"/>
                </a:solidFill>
                <a:latin typeface="Verdana"/>
                <a:cs typeface="Verdana"/>
              </a:rPr>
              <a:t>2,119,012</a:t>
            </a:r>
            <a:endParaRPr sz="850">
              <a:latin typeface="Verdana"/>
              <a:cs typeface="Verdana"/>
            </a:endParaRPr>
          </a:p>
          <a:p>
            <a:pPr marR="5080" algn="r">
              <a:lnSpc>
                <a:spcPct val="100000"/>
              </a:lnSpc>
              <a:spcBef>
                <a:spcPts val="440"/>
              </a:spcBef>
            </a:pPr>
            <a:r>
              <a:rPr sz="850" spc="-30" dirty="0">
                <a:solidFill>
                  <a:srgbClr val="333333"/>
                </a:solidFill>
                <a:latin typeface="Verdana"/>
                <a:cs typeface="Verdana"/>
              </a:rPr>
              <a:t>4,000,000</a:t>
            </a:r>
            <a:endParaRPr sz="850">
              <a:latin typeface="Verdana"/>
              <a:cs typeface="Verdana"/>
            </a:endParaRPr>
          </a:p>
          <a:p>
            <a:pPr marR="5080" algn="r">
              <a:lnSpc>
                <a:spcPct val="100000"/>
              </a:lnSpc>
              <a:spcBef>
                <a:spcPts val="445"/>
              </a:spcBef>
            </a:pPr>
            <a:r>
              <a:rPr sz="850" spc="-30" dirty="0">
                <a:solidFill>
                  <a:srgbClr val="333333"/>
                </a:solidFill>
                <a:latin typeface="Verdana"/>
                <a:cs typeface="Verdana"/>
              </a:rPr>
              <a:t>6,000,000</a:t>
            </a:r>
            <a:endParaRPr sz="850">
              <a:latin typeface="Verdana"/>
              <a:cs typeface="Verdana"/>
            </a:endParaRPr>
          </a:p>
          <a:p>
            <a:pPr marR="5080" algn="r">
              <a:lnSpc>
                <a:spcPct val="100000"/>
              </a:lnSpc>
              <a:spcBef>
                <a:spcPts val="440"/>
              </a:spcBef>
            </a:pPr>
            <a:r>
              <a:rPr sz="850" spc="-30" dirty="0">
                <a:solidFill>
                  <a:srgbClr val="333333"/>
                </a:solidFill>
                <a:latin typeface="Verdana"/>
                <a:cs typeface="Verdana"/>
              </a:rPr>
              <a:t>8,000,000</a:t>
            </a:r>
            <a:endParaRPr sz="850">
              <a:latin typeface="Verdana"/>
              <a:cs typeface="Verdana"/>
            </a:endParaRPr>
          </a:p>
          <a:p>
            <a:pPr marR="5080" algn="r">
              <a:lnSpc>
                <a:spcPct val="100000"/>
              </a:lnSpc>
              <a:spcBef>
                <a:spcPts val="445"/>
              </a:spcBef>
            </a:pPr>
            <a:r>
              <a:rPr sz="850" spc="-25" dirty="0">
                <a:solidFill>
                  <a:srgbClr val="333333"/>
                </a:solidFill>
                <a:latin typeface="Verdana"/>
                <a:cs typeface="Verdana"/>
              </a:rPr>
              <a:t>10,000,000</a:t>
            </a:r>
            <a:endParaRPr sz="850">
              <a:latin typeface="Verdana"/>
              <a:cs typeface="Verdana"/>
            </a:endParaRPr>
          </a:p>
          <a:p>
            <a:pPr marR="5080" algn="r">
              <a:lnSpc>
                <a:spcPct val="100000"/>
              </a:lnSpc>
              <a:spcBef>
                <a:spcPts val="445"/>
              </a:spcBef>
            </a:pPr>
            <a:r>
              <a:rPr sz="850" spc="-25" dirty="0">
                <a:solidFill>
                  <a:srgbClr val="333333"/>
                </a:solidFill>
                <a:latin typeface="Verdana"/>
                <a:cs typeface="Verdana"/>
              </a:rPr>
              <a:t>12,016,434</a:t>
            </a:r>
            <a:endParaRPr sz="850">
              <a:latin typeface="Verdana"/>
              <a:cs typeface="Verdana"/>
            </a:endParaRPr>
          </a:p>
        </p:txBody>
      </p:sp>
      <p:sp>
        <p:nvSpPr>
          <p:cNvPr id="62" name="object 62"/>
          <p:cNvSpPr/>
          <p:nvPr/>
        </p:nvSpPr>
        <p:spPr>
          <a:xfrm>
            <a:off x="18362548" y="841139"/>
            <a:ext cx="1291590" cy="1301115"/>
          </a:xfrm>
          <a:custGeom>
            <a:avLst/>
            <a:gdLst/>
            <a:ahLst/>
            <a:cxnLst/>
            <a:rect l="l" t="t" r="r" b="b"/>
            <a:pathLst>
              <a:path w="1291590" h="1301114">
                <a:moveTo>
                  <a:pt x="0" y="0"/>
                </a:moveTo>
                <a:lnTo>
                  <a:pt x="1291344" y="0"/>
                </a:lnTo>
                <a:lnTo>
                  <a:pt x="1291344" y="1300634"/>
                </a:lnTo>
                <a:lnTo>
                  <a:pt x="0" y="1300634"/>
                </a:lnTo>
                <a:lnTo>
                  <a:pt x="0" y="0"/>
                </a:lnTo>
                <a:close/>
              </a:path>
            </a:pathLst>
          </a:custGeom>
          <a:ln w="9290">
            <a:solidFill>
              <a:srgbClr val="ABA799"/>
            </a:solidFill>
          </a:ln>
        </p:spPr>
        <p:txBody>
          <a:bodyPr wrap="square" lIns="0" tIns="0" rIns="0" bIns="0" rtlCol="0"/>
          <a:lstStyle/>
          <a:p>
            <a:endParaRPr/>
          </a:p>
        </p:txBody>
      </p:sp>
      <p:sp>
        <p:nvSpPr>
          <p:cNvPr id="63" name="object 63"/>
          <p:cNvSpPr txBox="1"/>
          <p:nvPr/>
        </p:nvSpPr>
        <p:spPr>
          <a:xfrm>
            <a:off x="18362548" y="2243966"/>
            <a:ext cx="1291590" cy="557530"/>
          </a:xfrm>
          <a:prstGeom prst="rect">
            <a:avLst/>
          </a:prstGeom>
          <a:ln w="9290">
            <a:solidFill>
              <a:srgbClr val="ABA799"/>
            </a:solidFill>
          </a:ln>
        </p:spPr>
        <p:txBody>
          <a:bodyPr vert="horz" wrap="square" lIns="0" tIns="54610" rIns="0" bIns="0" rtlCol="0">
            <a:spAutoFit/>
          </a:bodyPr>
          <a:lstStyle/>
          <a:p>
            <a:pPr algn="ctr">
              <a:lnSpc>
                <a:spcPct val="100000"/>
              </a:lnSpc>
              <a:spcBef>
                <a:spcPts val="430"/>
              </a:spcBef>
            </a:pPr>
            <a:r>
              <a:rPr sz="850" spc="55" dirty="0">
                <a:solidFill>
                  <a:srgbClr val="292929"/>
                </a:solidFill>
                <a:latin typeface="Lucida Sans Unicode"/>
                <a:cs typeface="Lucida Sans Unicode"/>
              </a:rPr>
              <a:t>S</a:t>
            </a:r>
            <a:r>
              <a:rPr sz="850" spc="20" dirty="0">
                <a:solidFill>
                  <a:srgbClr val="292929"/>
                </a:solidFill>
                <a:latin typeface="Lucida Sans Unicode"/>
                <a:cs typeface="Lucida Sans Unicode"/>
              </a:rPr>
              <a:t>a</a:t>
            </a:r>
            <a:r>
              <a:rPr sz="850" spc="5" dirty="0">
                <a:solidFill>
                  <a:srgbClr val="292929"/>
                </a:solidFill>
                <a:latin typeface="Lucida Sans Unicode"/>
                <a:cs typeface="Lucida Sans Unicode"/>
              </a:rPr>
              <a:t>l</a:t>
            </a:r>
            <a:r>
              <a:rPr sz="850" spc="10" dirty="0">
                <a:solidFill>
                  <a:srgbClr val="292929"/>
                </a:solidFill>
                <a:latin typeface="Lucida Sans Unicode"/>
                <a:cs typeface="Lucida Sans Unicode"/>
              </a:rPr>
              <a:t>e</a:t>
            </a:r>
            <a:r>
              <a:rPr sz="850" spc="-85" dirty="0">
                <a:solidFill>
                  <a:srgbClr val="292929"/>
                </a:solidFill>
                <a:latin typeface="Lucida Sans Unicode"/>
                <a:cs typeface="Lucida Sans Unicode"/>
              </a:rPr>
              <a:t> </a:t>
            </a:r>
            <a:r>
              <a:rPr sz="850" spc="-35" dirty="0">
                <a:solidFill>
                  <a:srgbClr val="292929"/>
                </a:solidFill>
                <a:latin typeface="Lucida Sans Unicode"/>
                <a:cs typeface="Lucida Sans Unicode"/>
              </a:rPr>
              <a:t>D</a:t>
            </a:r>
            <a:r>
              <a:rPr sz="850" spc="-20" dirty="0">
                <a:solidFill>
                  <a:srgbClr val="292929"/>
                </a:solidFill>
                <a:latin typeface="Lucida Sans Unicode"/>
                <a:cs typeface="Lucida Sans Unicode"/>
              </a:rPr>
              <a:t>o</a:t>
            </a:r>
            <a:r>
              <a:rPr sz="850" spc="5" dirty="0">
                <a:solidFill>
                  <a:srgbClr val="292929"/>
                </a:solidFill>
                <a:latin typeface="Lucida Sans Unicode"/>
                <a:cs typeface="Lucida Sans Unicode"/>
              </a:rPr>
              <a:t>ll</a:t>
            </a:r>
            <a:r>
              <a:rPr sz="850" spc="20" dirty="0">
                <a:solidFill>
                  <a:srgbClr val="292929"/>
                </a:solidFill>
                <a:latin typeface="Lucida Sans Unicode"/>
                <a:cs typeface="Lucida Sans Unicode"/>
              </a:rPr>
              <a:t>ar</a:t>
            </a:r>
            <a:r>
              <a:rPr sz="850" spc="10" dirty="0">
                <a:solidFill>
                  <a:srgbClr val="292929"/>
                </a:solidFill>
                <a:latin typeface="Lucida Sans Unicode"/>
                <a:cs typeface="Lucida Sans Unicode"/>
              </a:rPr>
              <a:t>s</a:t>
            </a:r>
            <a:endParaRPr sz="850">
              <a:latin typeface="Lucida Sans Unicode"/>
              <a:cs typeface="Lucida Sans Unicode"/>
            </a:endParaRPr>
          </a:p>
          <a:p>
            <a:pPr>
              <a:lnSpc>
                <a:spcPct val="100000"/>
              </a:lnSpc>
              <a:spcBef>
                <a:spcPts val="70"/>
              </a:spcBef>
            </a:pPr>
            <a:endParaRPr sz="1050">
              <a:latin typeface="Lucida Sans Unicode"/>
              <a:cs typeface="Lucida Sans Unicode"/>
            </a:endParaRPr>
          </a:p>
          <a:p>
            <a:pPr marR="1270" algn="ctr">
              <a:lnSpc>
                <a:spcPct val="100000"/>
              </a:lnSpc>
            </a:pPr>
            <a:r>
              <a:rPr sz="850" spc="-30" dirty="0">
                <a:solidFill>
                  <a:srgbClr val="333333"/>
                </a:solidFill>
                <a:latin typeface="Verdana"/>
                <a:cs typeface="Verdana"/>
              </a:rPr>
              <a:t>2,119,012</a:t>
            </a:r>
            <a:r>
              <a:rPr sz="850" spc="305" dirty="0">
                <a:solidFill>
                  <a:srgbClr val="333333"/>
                </a:solidFill>
                <a:latin typeface="Verdana"/>
                <a:cs typeface="Verdana"/>
              </a:rPr>
              <a:t> </a:t>
            </a:r>
            <a:r>
              <a:rPr sz="850" spc="-25" dirty="0">
                <a:solidFill>
                  <a:srgbClr val="333333"/>
                </a:solidFill>
                <a:latin typeface="Verdana"/>
                <a:cs typeface="Verdana"/>
              </a:rPr>
              <a:t>12,016,434</a:t>
            </a:r>
            <a:endParaRPr sz="850">
              <a:latin typeface="Verdana"/>
              <a:cs typeface="Verdana"/>
            </a:endParaRPr>
          </a:p>
        </p:txBody>
      </p:sp>
      <p:grpSp>
        <p:nvGrpSpPr>
          <p:cNvPr id="64" name="object 64"/>
          <p:cNvGrpSpPr/>
          <p:nvPr/>
        </p:nvGrpSpPr>
        <p:grpSpPr>
          <a:xfrm>
            <a:off x="18390420" y="2457642"/>
            <a:ext cx="1226820" cy="149225"/>
            <a:chOff x="18390420" y="2457642"/>
            <a:chExt cx="1226820" cy="149225"/>
          </a:xfrm>
        </p:grpSpPr>
        <p:sp>
          <p:nvSpPr>
            <p:cNvPr id="65" name="object 65"/>
            <p:cNvSpPr/>
            <p:nvPr/>
          </p:nvSpPr>
          <p:spPr>
            <a:xfrm>
              <a:off x="18395065" y="2462287"/>
              <a:ext cx="27940" cy="139700"/>
            </a:xfrm>
            <a:custGeom>
              <a:avLst/>
              <a:gdLst/>
              <a:ahLst/>
              <a:cxnLst/>
              <a:rect l="l" t="t" r="r" b="b"/>
              <a:pathLst>
                <a:path w="27940" h="139700">
                  <a:moveTo>
                    <a:pt x="27870" y="139353"/>
                  </a:moveTo>
                  <a:lnTo>
                    <a:pt x="0" y="139353"/>
                  </a:lnTo>
                  <a:lnTo>
                    <a:pt x="0" y="0"/>
                  </a:lnTo>
                  <a:lnTo>
                    <a:pt x="27870" y="0"/>
                  </a:lnTo>
                  <a:lnTo>
                    <a:pt x="27870" y="139353"/>
                  </a:lnTo>
                  <a:close/>
                </a:path>
              </a:pathLst>
            </a:custGeom>
            <a:solidFill>
              <a:srgbClr val="DBD3CF"/>
            </a:solidFill>
          </p:spPr>
          <p:txBody>
            <a:bodyPr wrap="square" lIns="0" tIns="0" rIns="0" bIns="0" rtlCol="0"/>
            <a:lstStyle/>
            <a:p>
              <a:endParaRPr/>
            </a:p>
          </p:txBody>
        </p:sp>
        <p:sp>
          <p:nvSpPr>
            <p:cNvPr id="66" name="object 66"/>
            <p:cNvSpPr/>
            <p:nvPr/>
          </p:nvSpPr>
          <p:spPr>
            <a:xfrm>
              <a:off x="18413645"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DAD2CE"/>
            </a:solidFill>
          </p:spPr>
          <p:txBody>
            <a:bodyPr wrap="square" lIns="0" tIns="0" rIns="0" bIns="0" rtlCol="0"/>
            <a:lstStyle/>
            <a:p>
              <a:endParaRPr/>
            </a:p>
          </p:txBody>
        </p:sp>
        <p:sp>
          <p:nvSpPr>
            <p:cNvPr id="67" name="object 67"/>
            <p:cNvSpPr/>
            <p:nvPr/>
          </p:nvSpPr>
          <p:spPr>
            <a:xfrm>
              <a:off x="18422935"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D9D1CD"/>
            </a:solidFill>
          </p:spPr>
          <p:txBody>
            <a:bodyPr wrap="square" lIns="0" tIns="0" rIns="0" bIns="0" rtlCol="0"/>
            <a:lstStyle/>
            <a:p>
              <a:endParaRPr/>
            </a:p>
          </p:txBody>
        </p:sp>
        <p:sp>
          <p:nvSpPr>
            <p:cNvPr id="68" name="object 68"/>
            <p:cNvSpPr/>
            <p:nvPr/>
          </p:nvSpPr>
          <p:spPr>
            <a:xfrm>
              <a:off x="18432226"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D8D0CC"/>
            </a:solidFill>
          </p:spPr>
          <p:txBody>
            <a:bodyPr wrap="square" lIns="0" tIns="0" rIns="0" bIns="0" rtlCol="0"/>
            <a:lstStyle/>
            <a:p>
              <a:endParaRPr/>
            </a:p>
          </p:txBody>
        </p:sp>
        <p:sp>
          <p:nvSpPr>
            <p:cNvPr id="69" name="object 69"/>
            <p:cNvSpPr/>
            <p:nvPr/>
          </p:nvSpPr>
          <p:spPr>
            <a:xfrm>
              <a:off x="18441516"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D7CFCC"/>
            </a:solidFill>
          </p:spPr>
          <p:txBody>
            <a:bodyPr wrap="square" lIns="0" tIns="0" rIns="0" bIns="0" rtlCol="0"/>
            <a:lstStyle/>
            <a:p>
              <a:endParaRPr/>
            </a:p>
          </p:txBody>
        </p:sp>
        <p:sp>
          <p:nvSpPr>
            <p:cNvPr id="70" name="object 70"/>
            <p:cNvSpPr/>
            <p:nvPr/>
          </p:nvSpPr>
          <p:spPr>
            <a:xfrm>
              <a:off x="18450806"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D6CECA"/>
            </a:solidFill>
          </p:spPr>
          <p:txBody>
            <a:bodyPr wrap="square" lIns="0" tIns="0" rIns="0" bIns="0" rtlCol="0"/>
            <a:lstStyle/>
            <a:p>
              <a:endParaRPr/>
            </a:p>
          </p:txBody>
        </p:sp>
        <p:sp>
          <p:nvSpPr>
            <p:cNvPr id="71" name="object 71"/>
            <p:cNvSpPr/>
            <p:nvPr/>
          </p:nvSpPr>
          <p:spPr>
            <a:xfrm>
              <a:off x="18460096"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D5CDC9"/>
            </a:solidFill>
          </p:spPr>
          <p:txBody>
            <a:bodyPr wrap="square" lIns="0" tIns="0" rIns="0" bIns="0" rtlCol="0"/>
            <a:lstStyle/>
            <a:p>
              <a:endParaRPr/>
            </a:p>
          </p:txBody>
        </p:sp>
        <p:sp>
          <p:nvSpPr>
            <p:cNvPr id="72" name="object 72"/>
            <p:cNvSpPr/>
            <p:nvPr/>
          </p:nvSpPr>
          <p:spPr>
            <a:xfrm>
              <a:off x="18469387"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D4CCC7"/>
            </a:solidFill>
          </p:spPr>
          <p:txBody>
            <a:bodyPr wrap="square" lIns="0" tIns="0" rIns="0" bIns="0" rtlCol="0"/>
            <a:lstStyle/>
            <a:p>
              <a:endParaRPr/>
            </a:p>
          </p:txBody>
        </p:sp>
        <p:sp>
          <p:nvSpPr>
            <p:cNvPr id="73" name="object 73"/>
            <p:cNvSpPr/>
            <p:nvPr/>
          </p:nvSpPr>
          <p:spPr>
            <a:xfrm>
              <a:off x="18478677"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D3CAC6"/>
            </a:solidFill>
          </p:spPr>
          <p:txBody>
            <a:bodyPr wrap="square" lIns="0" tIns="0" rIns="0" bIns="0" rtlCol="0"/>
            <a:lstStyle/>
            <a:p>
              <a:endParaRPr/>
            </a:p>
          </p:txBody>
        </p:sp>
        <p:sp>
          <p:nvSpPr>
            <p:cNvPr id="74" name="object 74"/>
            <p:cNvSpPr/>
            <p:nvPr/>
          </p:nvSpPr>
          <p:spPr>
            <a:xfrm>
              <a:off x="18487967"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D2C9C5"/>
            </a:solidFill>
          </p:spPr>
          <p:txBody>
            <a:bodyPr wrap="square" lIns="0" tIns="0" rIns="0" bIns="0" rtlCol="0"/>
            <a:lstStyle/>
            <a:p>
              <a:endParaRPr/>
            </a:p>
          </p:txBody>
        </p:sp>
        <p:sp>
          <p:nvSpPr>
            <p:cNvPr id="75" name="object 75"/>
            <p:cNvSpPr/>
            <p:nvPr/>
          </p:nvSpPr>
          <p:spPr>
            <a:xfrm>
              <a:off x="18497257"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D1C8C4"/>
            </a:solidFill>
          </p:spPr>
          <p:txBody>
            <a:bodyPr wrap="square" lIns="0" tIns="0" rIns="0" bIns="0" rtlCol="0"/>
            <a:lstStyle/>
            <a:p>
              <a:endParaRPr/>
            </a:p>
          </p:txBody>
        </p:sp>
        <p:sp>
          <p:nvSpPr>
            <p:cNvPr id="76" name="object 76"/>
            <p:cNvSpPr/>
            <p:nvPr/>
          </p:nvSpPr>
          <p:spPr>
            <a:xfrm>
              <a:off x="18506548"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D0C7C3"/>
            </a:solidFill>
          </p:spPr>
          <p:txBody>
            <a:bodyPr wrap="square" lIns="0" tIns="0" rIns="0" bIns="0" rtlCol="0"/>
            <a:lstStyle/>
            <a:p>
              <a:endParaRPr/>
            </a:p>
          </p:txBody>
        </p:sp>
        <p:sp>
          <p:nvSpPr>
            <p:cNvPr id="77" name="object 77"/>
            <p:cNvSpPr/>
            <p:nvPr/>
          </p:nvSpPr>
          <p:spPr>
            <a:xfrm>
              <a:off x="18515838"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CEC6C2"/>
            </a:solidFill>
          </p:spPr>
          <p:txBody>
            <a:bodyPr wrap="square" lIns="0" tIns="0" rIns="0" bIns="0" rtlCol="0"/>
            <a:lstStyle/>
            <a:p>
              <a:endParaRPr/>
            </a:p>
          </p:txBody>
        </p:sp>
        <p:sp>
          <p:nvSpPr>
            <p:cNvPr id="78" name="object 78"/>
            <p:cNvSpPr/>
            <p:nvPr/>
          </p:nvSpPr>
          <p:spPr>
            <a:xfrm>
              <a:off x="18525128"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CDC4C0"/>
            </a:solidFill>
          </p:spPr>
          <p:txBody>
            <a:bodyPr wrap="square" lIns="0" tIns="0" rIns="0" bIns="0" rtlCol="0"/>
            <a:lstStyle/>
            <a:p>
              <a:endParaRPr/>
            </a:p>
          </p:txBody>
        </p:sp>
        <p:sp>
          <p:nvSpPr>
            <p:cNvPr id="79" name="object 79"/>
            <p:cNvSpPr/>
            <p:nvPr/>
          </p:nvSpPr>
          <p:spPr>
            <a:xfrm>
              <a:off x="18534418"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CCC3BF"/>
            </a:solidFill>
          </p:spPr>
          <p:txBody>
            <a:bodyPr wrap="square" lIns="0" tIns="0" rIns="0" bIns="0" rtlCol="0"/>
            <a:lstStyle/>
            <a:p>
              <a:endParaRPr/>
            </a:p>
          </p:txBody>
        </p:sp>
        <p:sp>
          <p:nvSpPr>
            <p:cNvPr id="80" name="object 80"/>
            <p:cNvSpPr/>
            <p:nvPr/>
          </p:nvSpPr>
          <p:spPr>
            <a:xfrm>
              <a:off x="18543709"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CCC2BE"/>
            </a:solidFill>
          </p:spPr>
          <p:txBody>
            <a:bodyPr wrap="square" lIns="0" tIns="0" rIns="0" bIns="0" rtlCol="0"/>
            <a:lstStyle/>
            <a:p>
              <a:endParaRPr/>
            </a:p>
          </p:txBody>
        </p:sp>
        <p:sp>
          <p:nvSpPr>
            <p:cNvPr id="81" name="object 81"/>
            <p:cNvSpPr/>
            <p:nvPr/>
          </p:nvSpPr>
          <p:spPr>
            <a:xfrm>
              <a:off x="18552999"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CAC1BD"/>
            </a:solidFill>
          </p:spPr>
          <p:txBody>
            <a:bodyPr wrap="square" lIns="0" tIns="0" rIns="0" bIns="0" rtlCol="0"/>
            <a:lstStyle/>
            <a:p>
              <a:endParaRPr/>
            </a:p>
          </p:txBody>
        </p:sp>
        <p:sp>
          <p:nvSpPr>
            <p:cNvPr id="82" name="object 82"/>
            <p:cNvSpPr/>
            <p:nvPr/>
          </p:nvSpPr>
          <p:spPr>
            <a:xfrm>
              <a:off x="18562289"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C9C0BC"/>
            </a:solidFill>
          </p:spPr>
          <p:txBody>
            <a:bodyPr wrap="square" lIns="0" tIns="0" rIns="0" bIns="0" rtlCol="0"/>
            <a:lstStyle/>
            <a:p>
              <a:endParaRPr/>
            </a:p>
          </p:txBody>
        </p:sp>
        <p:sp>
          <p:nvSpPr>
            <p:cNvPr id="83" name="object 83"/>
            <p:cNvSpPr/>
            <p:nvPr/>
          </p:nvSpPr>
          <p:spPr>
            <a:xfrm>
              <a:off x="18571579"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C8BFBB"/>
            </a:solidFill>
          </p:spPr>
          <p:txBody>
            <a:bodyPr wrap="square" lIns="0" tIns="0" rIns="0" bIns="0" rtlCol="0"/>
            <a:lstStyle/>
            <a:p>
              <a:endParaRPr/>
            </a:p>
          </p:txBody>
        </p:sp>
        <p:sp>
          <p:nvSpPr>
            <p:cNvPr id="84" name="object 84"/>
            <p:cNvSpPr/>
            <p:nvPr/>
          </p:nvSpPr>
          <p:spPr>
            <a:xfrm>
              <a:off x="18580870"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C7BEBA"/>
            </a:solidFill>
          </p:spPr>
          <p:txBody>
            <a:bodyPr wrap="square" lIns="0" tIns="0" rIns="0" bIns="0" rtlCol="0"/>
            <a:lstStyle/>
            <a:p>
              <a:endParaRPr/>
            </a:p>
          </p:txBody>
        </p:sp>
        <p:sp>
          <p:nvSpPr>
            <p:cNvPr id="85" name="object 85"/>
            <p:cNvSpPr/>
            <p:nvPr/>
          </p:nvSpPr>
          <p:spPr>
            <a:xfrm>
              <a:off x="18590160"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C6BDB9"/>
            </a:solidFill>
          </p:spPr>
          <p:txBody>
            <a:bodyPr wrap="square" lIns="0" tIns="0" rIns="0" bIns="0" rtlCol="0"/>
            <a:lstStyle/>
            <a:p>
              <a:endParaRPr/>
            </a:p>
          </p:txBody>
        </p:sp>
        <p:sp>
          <p:nvSpPr>
            <p:cNvPr id="86" name="object 86"/>
            <p:cNvSpPr/>
            <p:nvPr/>
          </p:nvSpPr>
          <p:spPr>
            <a:xfrm>
              <a:off x="18599450"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C5BCB8"/>
            </a:solidFill>
          </p:spPr>
          <p:txBody>
            <a:bodyPr wrap="square" lIns="0" tIns="0" rIns="0" bIns="0" rtlCol="0"/>
            <a:lstStyle/>
            <a:p>
              <a:endParaRPr/>
            </a:p>
          </p:txBody>
        </p:sp>
        <p:sp>
          <p:nvSpPr>
            <p:cNvPr id="87" name="object 87"/>
            <p:cNvSpPr/>
            <p:nvPr/>
          </p:nvSpPr>
          <p:spPr>
            <a:xfrm>
              <a:off x="18608740"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C4BBB7"/>
            </a:solidFill>
          </p:spPr>
          <p:txBody>
            <a:bodyPr wrap="square" lIns="0" tIns="0" rIns="0" bIns="0" rtlCol="0"/>
            <a:lstStyle/>
            <a:p>
              <a:endParaRPr/>
            </a:p>
          </p:txBody>
        </p:sp>
        <p:sp>
          <p:nvSpPr>
            <p:cNvPr id="88" name="object 88"/>
            <p:cNvSpPr/>
            <p:nvPr/>
          </p:nvSpPr>
          <p:spPr>
            <a:xfrm>
              <a:off x="18618031"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C3BAB6"/>
            </a:solidFill>
          </p:spPr>
          <p:txBody>
            <a:bodyPr wrap="square" lIns="0" tIns="0" rIns="0" bIns="0" rtlCol="0"/>
            <a:lstStyle/>
            <a:p>
              <a:endParaRPr/>
            </a:p>
          </p:txBody>
        </p:sp>
        <p:sp>
          <p:nvSpPr>
            <p:cNvPr id="89" name="object 89"/>
            <p:cNvSpPr/>
            <p:nvPr/>
          </p:nvSpPr>
          <p:spPr>
            <a:xfrm>
              <a:off x="18627321"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C1B9B5"/>
            </a:solidFill>
          </p:spPr>
          <p:txBody>
            <a:bodyPr wrap="square" lIns="0" tIns="0" rIns="0" bIns="0" rtlCol="0"/>
            <a:lstStyle/>
            <a:p>
              <a:endParaRPr/>
            </a:p>
          </p:txBody>
        </p:sp>
        <p:sp>
          <p:nvSpPr>
            <p:cNvPr id="90" name="object 90"/>
            <p:cNvSpPr/>
            <p:nvPr/>
          </p:nvSpPr>
          <p:spPr>
            <a:xfrm>
              <a:off x="18636611"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C0B8B4"/>
            </a:solidFill>
          </p:spPr>
          <p:txBody>
            <a:bodyPr wrap="square" lIns="0" tIns="0" rIns="0" bIns="0" rtlCol="0"/>
            <a:lstStyle/>
            <a:p>
              <a:endParaRPr/>
            </a:p>
          </p:txBody>
        </p:sp>
        <p:sp>
          <p:nvSpPr>
            <p:cNvPr id="91" name="object 91"/>
            <p:cNvSpPr/>
            <p:nvPr/>
          </p:nvSpPr>
          <p:spPr>
            <a:xfrm>
              <a:off x="18645901"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BFB7B3"/>
            </a:solidFill>
          </p:spPr>
          <p:txBody>
            <a:bodyPr wrap="square" lIns="0" tIns="0" rIns="0" bIns="0" rtlCol="0"/>
            <a:lstStyle/>
            <a:p>
              <a:endParaRPr/>
            </a:p>
          </p:txBody>
        </p:sp>
        <p:sp>
          <p:nvSpPr>
            <p:cNvPr id="92" name="object 92"/>
            <p:cNvSpPr/>
            <p:nvPr/>
          </p:nvSpPr>
          <p:spPr>
            <a:xfrm>
              <a:off x="18655192"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BEB6B2"/>
            </a:solidFill>
          </p:spPr>
          <p:txBody>
            <a:bodyPr wrap="square" lIns="0" tIns="0" rIns="0" bIns="0" rtlCol="0"/>
            <a:lstStyle/>
            <a:p>
              <a:endParaRPr/>
            </a:p>
          </p:txBody>
        </p:sp>
        <p:sp>
          <p:nvSpPr>
            <p:cNvPr id="93" name="object 93"/>
            <p:cNvSpPr/>
            <p:nvPr/>
          </p:nvSpPr>
          <p:spPr>
            <a:xfrm>
              <a:off x="18664482"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BDB5B1"/>
            </a:solidFill>
          </p:spPr>
          <p:txBody>
            <a:bodyPr wrap="square" lIns="0" tIns="0" rIns="0" bIns="0" rtlCol="0"/>
            <a:lstStyle/>
            <a:p>
              <a:endParaRPr/>
            </a:p>
          </p:txBody>
        </p:sp>
        <p:sp>
          <p:nvSpPr>
            <p:cNvPr id="94" name="object 94"/>
            <p:cNvSpPr/>
            <p:nvPr/>
          </p:nvSpPr>
          <p:spPr>
            <a:xfrm>
              <a:off x="18673772"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BCB4B0"/>
            </a:solidFill>
          </p:spPr>
          <p:txBody>
            <a:bodyPr wrap="square" lIns="0" tIns="0" rIns="0" bIns="0" rtlCol="0"/>
            <a:lstStyle/>
            <a:p>
              <a:endParaRPr/>
            </a:p>
          </p:txBody>
        </p:sp>
        <p:sp>
          <p:nvSpPr>
            <p:cNvPr id="95" name="object 95"/>
            <p:cNvSpPr/>
            <p:nvPr/>
          </p:nvSpPr>
          <p:spPr>
            <a:xfrm>
              <a:off x="18683062"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BBB3AF"/>
            </a:solidFill>
          </p:spPr>
          <p:txBody>
            <a:bodyPr wrap="square" lIns="0" tIns="0" rIns="0" bIns="0" rtlCol="0"/>
            <a:lstStyle/>
            <a:p>
              <a:endParaRPr/>
            </a:p>
          </p:txBody>
        </p:sp>
        <p:sp>
          <p:nvSpPr>
            <p:cNvPr id="96" name="object 96"/>
            <p:cNvSpPr/>
            <p:nvPr/>
          </p:nvSpPr>
          <p:spPr>
            <a:xfrm>
              <a:off x="18692353"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BAB2AE"/>
            </a:solidFill>
          </p:spPr>
          <p:txBody>
            <a:bodyPr wrap="square" lIns="0" tIns="0" rIns="0" bIns="0" rtlCol="0"/>
            <a:lstStyle/>
            <a:p>
              <a:endParaRPr/>
            </a:p>
          </p:txBody>
        </p:sp>
        <p:sp>
          <p:nvSpPr>
            <p:cNvPr id="97" name="object 97"/>
            <p:cNvSpPr/>
            <p:nvPr/>
          </p:nvSpPr>
          <p:spPr>
            <a:xfrm>
              <a:off x="18701643"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B9B1AD"/>
            </a:solidFill>
          </p:spPr>
          <p:txBody>
            <a:bodyPr wrap="square" lIns="0" tIns="0" rIns="0" bIns="0" rtlCol="0"/>
            <a:lstStyle/>
            <a:p>
              <a:endParaRPr/>
            </a:p>
          </p:txBody>
        </p:sp>
        <p:sp>
          <p:nvSpPr>
            <p:cNvPr id="98" name="object 98"/>
            <p:cNvSpPr/>
            <p:nvPr/>
          </p:nvSpPr>
          <p:spPr>
            <a:xfrm>
              <a:off x="18710933"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B8B0AC"/>
            </a:solidFill>
          </p:spPr>
          <p:txBody>
            <a:bodyPr wrap="square" lIns="0" tIns="0" rIns="0" bIns="0" rtlCol="0"/>
            <a:lstStyle/>
            <a:p>
              <a:endParaRPr/>
            </a:p>
          </p:txBody>
        </p:sp>
        <p:sp>
          <p:nvSpPr>
            <p:cNvPr id="99" name="object 99"/>
            <p:cNvSpPr/>
            <p:nvPr/>
          </p:nvSpPr>
          <p:spPr>
            <a:xfrm>
              <a:off x="18720223"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B7AFAB"/>
            </a:solidFill>
          </p:spPr>
          <p:txBody>
            <a:bodyPr wrap="square" lIns="0" tIns="0" rIns="0" bIns="0" rtlCol="0"/>
            <a:lstStyle/>
            <a:p>
              <a:endParaRPr/>
            </a:p>
          </p:txBody>
        </p:sp>
        <p:sp>
          <p:nvSpPr>
            <p:cNvPr id="100" name="object 100"/>
            <p:cNvSpPr/>
            <p:nvPr/>
          </p:nvSpPr>
          <p:spPr>
            <a:xfrm>
              <a:off x="18729514"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B6AEAA"/>
            </a:solidFill>
          </p:spPr>
          <p:txBody>
            <a:bodyPr wrap="square" lIns="0" tIns="0" rIns="0" bIns="0" rtlCol="0"/>
            <a:lstStyle/>
            <a:p>
              <a:endParaRPr/>
            </a:p>
          </p:txBody>
        </p:sp>
        <p:sp>
          <p:nvSpPr>
            <p:cNvPr id="101" name="object 101"/>
            <p:cNvSpPr/>
            <p:nvPr/>
          </p:nvSpPr>
          <p:spPr>
            <a:xfrm>
              <a:off x="18738804"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B5ACA9"/>
            </a:solidFill>
          </p:spPr>
          <p:txBody>
            <a:bodyPr wrap="square" lIns="0" tIns="0" rIns="0" bIns="0" rtlCol="0"/>
            <a:lstStyle/>
            <a:p>
              <a:endParaRPr/>
            </a:p>
          </p:txBody>
        </p:sp>
        <p:sp>
          <p:nvSpPr>
            <p:cNvPr id="102" name="object 102"/>
            <p:cNvSpPr/>
            <p:nvPr/>
          </p:nvSpPr>
          <p:spPr>
            <a:xfrm>
              <a:off x="18748094"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B4ABA8"/>
            </a:solidFill>
          </p:spPr>
          <p:txBody>
            <a:bodyPr wrap="square" lIns="0" tIns="0" rIns="0" bIns="0" rtlCol="0"/>
            <a:lstStyle/>
            <a:p>
              <a:endParaRPr/>
            </a:p>
          </p:txBody>
        </p:sp>
        <p:sp>
          <p:nvSpPr>
            <p:cNvPr id="103" name="object 103"/>
            <p:cNvSpPr/>
            <p:nvPr/>
          </p:nvSpPr>
          <p:spPr>
            <a:xfrm>
              <a:off x="18757384"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B3AAA7"/>
            </a:solidFill>
          </p:spPr>
          <p:txBody>
            <a:bodyPr wrap="square" lIns="0" tIns="0" rIns="0" bIns="0" rtlCol="0"/>
            <a:lstStyle/>
            <a:p>
              <a:endParaRPr/>
            </a:p>
          </p:txBody>
        </p:sp>
        <p:sp>
          <p:nvSpPr>
            <p:cNvPr id="104" name="object 104"/>
            <p:cNvSpPr/>
            <p:nvPr/>
          </p:nvSpPr>
          <p:spPr>
            <a:xfrm>
              <a:off x="18766675"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B2A9A6"/>
            </a:solidFill>
          </p:spPr>
          <p:txBody>
            <a:bodyPr wrap="square" lIns="0" tIns="0" rIns="0" bIns="0" rtlCol="0"/>
            <a:lstStyle/>
            <a:p>
              <a:endParaRPr/>
            </a:p>
          </p:txBody>
        </p:sp>
        <p:sp>
          <p:nvSpPr>
            <p:cNvPr id="105" name="object 105"/>
            <p:cNvSpPr/>
            <p:nvPr/>
          </p:nvSpPr>
          <p:spPr>
            <a:xfrm>
              <a:off x="18775965"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B1A8A5"/>
            </a:solidFill>
          </p:spPr>
          <p:txBody>
            <a:bodyPr wrap="square" lIns="0" tIns="0" rIns="0" bIns="0" rtlCol="0"/>
            <a:lstStyle/>
            <a:p>
              <a:endParaRPr/>
            </a:p>
          </p:txBody>
        </p:sp>
        <p:sp>
          <p:nvSpPr>
            <p:cNvPr id="106" name="object 106"/>
            <p:cNvSpPr/>
            <p:nvPr/>
          </p:nvSpPr>
          <p:spPr>
            <a:xfrm>
              <a:off x="18785255"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B0A7A4"/>
            </a:solidFill>
          </p:spPr>
          <p:txBody>
            <a:bodyPr wrap="square" lIns="0" tIns="0" rIns="0" bIns="0" rtlCol="0"/>
            <a:lstStyle/>
            <a:p>
              <a:endParaRPr/>
            </a:p>
          </p:txBody>
        </p:sp>
        <p:sp>
          <p:nvSpPr>
            <p:cNvPr id="107" name="object 107"/>
            <p:cNvSpPr/>
            <p:nvPr/>
          </p:nvSpPr>
          <p:spPr>
            <a:xfrm>
              <a:off x="18794545"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AFA6A3"/>
            </a:solidFill>
          </p:spPr>
          <p:txBody>
            <a:bodyPr wrap="square" lIns="0" tIns="0" rIns="0" bIns="0" rtlCol="0"/>
            <a:lstStyle/>
            <a:p>
              <a:endParaRPr/>
            </a:p>
          </p:txBody>
        </p:sp>
        <p:sp>
          <p:nvSpPr>
            <p:cNvPr id="108" name="object 108"/>
            <p:cNvSpPr/>
            <p:nvPr/>
          </p:nvSpPr>
          <p:spPr>
            <a:xfrm>
              <a:off x="18803836"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AEA5A2"/>
            </a:solidFill>
          </p:spPr>
          <p:txBody>
            <a:bodyPr wrap="square" lIns="0" tIns="0" rIns="0" bIns="0" rtlCol="0"/>
            <a:lstStyle/>
            <a:p>
              <a:endParaRPr/>
            </a:p>
          </p:txBody>
        </p:sp>
        <p:sp>
          <p:nvSpPr>
            <p:cNvPr id="109" name="object 109"/>
            <p:cNvSpPr/>
            <p:nvPr/>
          </p:nvSpPr>
          <p:spPr>
            <a:xfrm>
              <a:off x="18813126"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ADA4A1"/>
            </a:solidFill>
          </p:spPr>
          <p:txBody>
            <a:bodyPr wrap="square" lIns="0" tIns="0" rIns="0" bIns="0" rtlCol="0"/>
            <a:lstStyle/>
            <a:p>
              <a:endParaRPr/>
            </a:p>
          </p:txBody>
        </p:sp>
        <p:sp>
          <p:nvSpPr>
            <p:cNvPr id="110" name="object 110"/>
            <p:cNvSpPr/>
            <p:nvPr/>
          </p:nvSpPr>
          <p:spPr>
            <a:xfrm>
              <a:off x="18822416"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ACA3A0"/>
            </a:solidFill>
          </p:spPr>
          <p:txBody>
            <a:bodyPr wrap="square" lIns="0" tIns="0" rIns="0" bIns="0" rtlCol="0"/>
            <a:lstStyle/>
            <a:p>
              <a:endParaRPr/>
            </a:p>
          </p:txBody>
        </p:sp>
        <p:sp>
          <p:nvSpPr>
            <p:cNvPr id="111" name="object 111"/>
            <p:cNvSpPr/>
            <p:nvPr/>
          </p:nvSpPr>
          <p:spPr>
            <a:xfrm>
              <a:off x="18831706"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ABA29F"/>
            </a:solidFill>
          </p:spPr>
          <p:txBody>
            <a:bodyPr wrap="square" lIns="0" tIns="0" rIns="0" bIns="0" rtlCol="0"/>
            <a:lstStyle/>
            <a:p>
              <a:endParaRPr/>
            </a:p>
          </p:txBody>
        </p:sp>
        <p:sp>
          <p:nvSpPr>
            <p:cNvPr id="112" name="object 112"/>
            <p:cNvSpPr/>
            <p:nvPr/>
          </p:nvSpPr>
          <p:spPr>
            <a:xfrm>
              <a:off x="18840997"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A9A09D"/>
            </a:solidFill>
          </p:spPr>
          <p:txBody>
            <a:bodyPr wrap="square" lIns="0" tIns="0" rIns="0" bIns="0" rtlCol="0"/>
            <a:lstStyle/>
            <a:p>
              <a:endParaRPr/>
            </a:p>
          </p:txBody>
        </p:sp>
        <p:sp>
          <p:nvSpPr>
            <p:cNvPr id="113" name="object 113"/>
            <p:cNvSpPr/>
            <p:nvPr/>
          </p:nvSpPr>
          <p:spPr>
            <a:xfrm>
              <a:off x="18850287"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A89F9C"/>
            </a:solidFill>
          </p:spPr>
          <p:txBody>
            <a:bodyPr wrap="square" lIns="0" tIns="0" rIns="0" bIns="0" rtlCol="0"/>
            <a:lstStyle/>
            <a:p>
              <a:endParaRPr/>
            </a:p>
          </p:txBody>
        </p:sp>
        <p:sp>
          <p:nvSpPr>
            <p:cNvPr id="114" name="object 114"/>
            <p:cNvSpPr/>
            <p:nvPr/>
          </p:nvSpPr>
          <p:spPr>
            <a:xfrm>
              <a:off x="18859577"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A79E9B"/>
            </a:solidFill>
          </p:spPr>
          <p:txBody>
            <a:bodyPr wrap="square" lIns="0" tIns="0" rIns="0" bIns="0" rtlCol="0"/>
            <a:lstStyle/>
            <a:p>
              <a:endParaRPr/>
            </a:p>
          </p:txBody>
        </p:sp>
        <p:sp>
          <p:nvSpPr>
            <p:cNvPr id="115" name="object 115"/>
            <p:cNvSpPr/>
            <p:nvPr/>
          </p:nvSpPr>
          <p:spPr>
            <a:xfrm>
              <a:off x="18868867"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A69D9A"/>
            </a:solidFill>
          </p:spPr>
          <p:txBody>
            <a:bodyPr wrap="square" lIns="0" tIns="0" rIns="0" bIns="0" rtlCol="0"/>
            <a:lstStyle/>
            <a:p>
              <a:endParaRPr/>
            </a:p>
          </p:txBody>
        </p:sp>
        <p:sp>
          <p:nvSpPr>
            <p:cNvPr id="116" name="object 116"/>
            <p:cNvSpPr/>
            <p:nvPr/>
          </p:nvSpPr>
          <p:spPr>
            <a:xfrm>
              <a:off x="18878158"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A59C99"/>
            </a:solidFill>
          </p:spPr>
          <p:txBody>
            <a:bodyPr wrap="square" lIns="0" tIns="0" rIns="0" bIns="0" rtlCol="0"/>
            <a:lstStyle/>
            <a:p>
              <a:endParaRPr/>
            </a:p>
          </p:txBody>
        </p:sp>
        <p:sp>
          <p:nvSpPr>
            <p:cNvPr id="117" name="object 117"/>
            <p:cNvSpPr/>
            <p:nvPr/>
          </p:nvSpPr>
          <p:spPr>
            <a:xfrm>
              <a:off x="18887448"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A49B99"/>
            </a:solidFill>
          </p:spPr>
          <p:txBody>
            <a:bodyPr wrap="square" lIns="0" tIns="0" rIns="0" bIns="0" rtlCol="0"/>
            <a:lstStyle/>
            <a:p>
              <a:endParaRPr/>
            </a:p>
          </p:txBody>
        </p:sp>
        <p:sp>
          <p:nvSpPr>
            <p:cNvPr id="118" name="object 118"/>
            <p:cNvSpPr/>
            <p:nvPr/>
          </p:nvSpPr>
          <p:spPr>
            <a:xfrm>
              <a:off x="18896738"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A39A97"/>
            </a:solidFill>
          </p:spPr>
          <p:txBody>
            <a:bodyPr wrap="square" lIns="0" tIns="0" rIns="0" bIns="0" rtlCol="0"/>
            <a:lstStyle/>
            <a:p>
              <a:endParaRPr/>
            </a:p>
          </p:txBody>
        </p:sp>
        <p:sp>
          <p:nvSpPr>
            <p:cNvPr id="119" name="object 119"/>
            <p:cNvSpPr/>
            <p:nvPr/>
          </p:nvSpPr>
          <p:spPr>
            <a:xfrm>
              <a:off x="18906028"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A29996"/>
            </a:solidFill>
          </p:spPr>
          <p:txBody>
            <a:bodyPr wrap="square" lIns="0" tIns="0" rIns="0" bIns="0" rtlCol="0"/>
            <a:lstStyle/>
            <a:p>
              <a:endParaRPr/>
            </a:p>
          </p:txBody>
        </p:sp>
        <p:sp>
          <p:nvSpPr>
            <p:cNvPr id="120" name="object 120"/>
            <p:cNvSpPr/>
            <p:nvPr/>
          </p:nvSpPr>
          <p:spPr>
            <a:xfrm>
              <a:off x="18915319"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A19995"/>
            </a:solidFill>
          </p:spPr>
          <p:txBody>
            <a:bodyPr wrap="square" lIns="0" tIns="0" rIns="0" bIns="0" rtlCol="0"/>
            <a:lstStyle/>
            <a:p>
              <a:endParaRPr/>
            </a:p>
          </p:txBody>
        </p:sp>
        <p:sp>
          <p:nvSpPr>
            <p:cNvPr id="121" name="object 121"/>
            <p:cNvSpPr/>
            <p:nvPr/>
          </p:nvSpPr>
          <p:spPr>
            <a:xfrm>
              <a:off x="18924609"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A09794"/>
            </a:solidFill>
          </p:spPr>
          <p:txBody>
            <a:bodyPr wrap="square" lIns="0" tIns="0" rIns="0" bIns="0" rtlCol="0"/>
            <a:lstStyle/>
            <a:p>
              <a:endParaRPr/>
            </a:p>
          </p:txBody>
        </p:sp>
        <p:sp>
          <p:nvSpPr>
            <p:cNvPr id="122" name="object 122"/>
            <p:cNvSpPr/>
            <p:nvPr/>
          </p:nvSpPr>
          <p:spPr>
            <a:xfrm>
              <a:off x="18933899"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9F9693"/>
            </a:solidFill>
          </p:spPr>
          <p:txBody>
            <a:bodyPr wrap="square" lIns="0" tIns="0" rIns="0" bIns="0" rtlCol="0"/>
            <a:lstStyle/>
            <a:p>
              <a:endParaRPr/>
            </a:p>
          </p:txBody>
        </p:sp>
        <p:sp>
          <p:nvSpPr>
            <p:cNvPr id="123" name="object 123"/>
            <p:cNvSpPr/>
            <p:nvPr/>
          </p:nvSpPr>
          <p:spPr>
            <a:xfrm>
              <a:off x="18943189"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9E9692"/>
            </a:solidFill>
          </p:spPr>
          <p:txBody>
            <a:bodyPr wrap="square" lIns="0" tIns="0" rIns="0" bIns="0" rtlCol="0"/>
            <a:lstStyle/>
            <a:p>
              <a:endParaRPr/>
            </a:p>
          </p:txBody>
        </p:sp>
        <p:sp>
          <p:nvSpPr>
            <p:cNvPr id="124" name="object 124"/>
            <p:cNvSpPr/>
            <p:nvPr/>
          </p:nvSpPr>
          <p:spPr>
            <a:xfrm>
              <a:off x="18952480"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9D9591"/>
            </a:solidFill>
          </p:spPr>
          <p:txBody>
            <a:bodyPr wrap="square" lIns="0" tIns="0" rIns="0" bIns="0" rtlCol="0"/>
            <a:lstStyle/>
            <a:p>
              <a:endParaRPr/>
            </a:p>
          </p:txBody>
        </p:sp>
        <p:sp>
          <p:nvSpPr>
            <p:cNvPr id="125" name="object 125"/>
            <p:cNvSpPr/>
            <p:nvPr/>
          </p:nvSpPr>
          <p:spPr>
            <a:xfrm>
              <a:off x="18961770"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9C9490"/>
            </a:solidFill>
          </p:spPr>
          <p:txBody>
            <a:bodyPr wrap="square" lIns="0" tIns="0" rIns="0" bIns="0" rtlCol="0"/>
            <a:lstStyle/>
            <a:p>
              <a:endParaRPr/>
            </a:p>
          </p:txBody>
        </p:sp>
        <p:sp>
          <p:nvSpPr>
            <p:cNvPr id="126" name="object 126"/>
            <p:cNvSpPr/>
            <p:nvPr/>
          </p:nvSpPr>
          <p:spPr>
            <a:xfrm>
              <a:off x="18971060"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9B938F"/>
            </a:solidFill>
          </p:spPr>
          <p:txBody>
            <a:bodyPr wrap="square" lIns="0" tIns="0" rIns="0" bIns="0" rtlCol="0"/>
            <a:lstStyle/>
            <a:p>
              <a:endParaRPr/>
            </a:p>
          </p:txBody>
        </p:sp>
        <p:sp>
          <p:nvSpPr>
            <p:cNvPr id="127" name="object 127"/>
            <p:cNvSpPr/>
            <p:nvPr/>
          </p:nvSpPr>
          <p:spPr>
            <a:xfrm>
              <a:off x="18980350"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9A928E"/>
            </a:solidFill>
          </p:spPr>
          <p:txBody>
            <a:bodyPr wrap="square" lIns="0" tIns="0" rIns="0" bIns="0" rtlCol="0"/>
            <a:lstStyle/>
            <a:p>
              <a:endParaRPr/>
            </a:p>
          </p:txBody>
        </p:sp>
        <p:sp>
          <p:nvSpPr>
            <p:cNvPr id="128" name="object 128"/>
            <p:cNvSpPr/>
            <p:nvPr/>
          </p:nvSpPr>
          <p:spPr>
            <a:xfrm>
              <a:off x="18989641"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99918D"/>
            </a:solidFill>
          </p:spPr>
          <p:txBody>
            <a:bodyPr wrap="square" lIns="0" tIns="0" rIns="0" bIns="0" rtlCol="0"/>
            <a:lstStyle/>
            <a:p>
              <a:endParaRPr/>
            </a:p>
          </p:txBody>
        </p:sp>
        <p:sp>
          <p:nvSpPr>
            <p:cNvPr id="129" name="object 129"/>
            <p:cNvSpPr/>
            <p:nvPr/>
          </p:nvSpPr>
          <p:spPr>
            <a:xfrm>
              <a:off x="18998931"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99908C"/>
            </a:solidFill>
          </p:spPr>
          <p:txBody>
            <a:bodyPr wrap="square" lIns="0" tIns="0" rIns="0" bIns="0" rtlCol="0"/>
            <a:lstStyle/>
            <a:p>
              <a:endParaRPr/>
            </a:p>
          </p:txBody>
        </p:sp>
        <p:sp>
          <p:nvSpPr>
            <p:cNvPr id="130" name="object 130"/>
            <p:cNvSpPr/>
            <p:nvPr/>
          </p:nvSpPr>
          <p:spPr>
            <a:xfrm>
              <a:off x="19008221"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978F8B"/>
            </a:solidFill>
          </p:spPr>
          <p:txBody>
            <a:bodyPr wrap="square" lIns="0" tIns="0" rIns="0" bIns="0" rtlCol="0"/>
            <a:lstStyle/>
            <a:p>
              <a:endParaRPr/>
            </a:p>
          </p:txBody>
        </p:sp>
        <p:sp>
          <p:nvSpPr>
            <p:cNvPr id="131" name="object 131"/>
            <p:cNvSpPr/>
            <p:nvPr/>
          </p:nvSpPr>
          <p:spPr>
            <a:xfrm>
              <a:off x="19017511"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968E8A"/>
            </a:solidFill>
          </p:spPr>
          <p:txBody>
            <a:bodyPr wrap="square" lIns="0" tIns="0" rIns="0" bIns="0" rtlCol="0"/>
            <a:lstStyle/>
            <a:p>
              <a:endParaRPr/>
            </a:p>
          </p:txBody>
        </p:sp>
        <p:sp>
          <p:nvSpPr>
            <p:cNvPr id="132" name="object 132"/>
            <p:cNvSpPr/>
            <p:nvPr/>
          </p:nvSpPr>
          <p:spPr>
            <a:xfrm>
              <a:off x="19026802"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958D89"/>
            </a:solidFill>
          </p:spPr>
          <p:txBody>
            <a:bodyPr wrap="square" lIns="0" tIns="0" rIns="0" bIns="0" rtlCol="0"/>
            <a:lstStyle/>
            <a:p>
              <a:endParaRPr/>
            </a:p>
          </p:txBody>
        </p:sp>
        <p:sp>
          <p:nvSpPr>
            <p:cNvPr id="133" name="object 133"/>
            <p:cNvSpPr/>
            <p:nvPr/>
          </p:nvSpPr>
          <p:spPr>
            <a:xfrm>
              <a:off x="19036092"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948C88"/>
            </a:solidFill>
          </p:spPr>
          <p:txBody>
            <a:bodyPr wrap="square" lIns="0" tIns="0" rIns="0" bIns="0" rtlCol="0"/>
            <a:lstStyle/>
            <a:p>
              <a:endParaRPr/>
            </a:p>
          </p:txBody>
        </p:sp>
        <p:sp>
          <p:nvSpPr>
            <p:cNvPr id="134" name="object 134"/>
            <p:cNvSpPr/>
            <p:nvPr/>
          </p:nvSpPr>
          <p:spPr>
            <a:xfrm>
              <a:off x="19045382"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938B87"/>
            </a:solidFill>
          </p:spPr>
          <p:txBody>
            <a:bodyPr wrap="square" lIns="0" tIns="0" rIns="0" bIns="0" rtlCol="0"/>
            <a:lstStyle/>
            <a:p>
              <a:endParaRPr/>
            </a:p>
          </p:txBody>
        </p:sp>
        <p:sp>
          <p:nvSpPr>
            <p:cNvPr id="135" name="object 135"/>
            <p:cNvSpPr/>
            <p:nvPr/>
          </p:nvSpPr>
          <p:spPr>
            <a:xfrm>
              <a:off x="19054672"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928A86"/>
            </a:solidFill>
          </p:spPr>
          <p:txBody>
            <a:bodyPr wrap="square" lIns="0" tIns="0" rIns="0" bIns="0" rtlCol="0"/>
            <a:lstStyle/>
            <a:p>
              <a:endParaRPr/>
            </a:p>
          </p:txBody>
        </p:sp>
        <p:sp>
          <p:nvSpPr>
            <p:cNvPr id="136" name="object 136"/>
            <p:cNvSpPr/>
            <p:nvPr/>
          </p:nvSpPr>
          <p:spPr>
            <a:xfrm>
              <a:off x="19063963"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918885"/>
            </a:solidFill>
          </p:spPr>
          <p:txBody>
            <a:bodyPr wrap="square" lIns="0" tIns="0" rIns="0" bIns="0" rtlCol="0"/>
            <a:lstStyle/>
            <a:p>
              <a:endParaRPr/>
            </a:p>
          </p:txBody>
        </p:sp>
        <p:sp>
          <p:nvSpPr>
            <p:cNvPr id="137" name="object 137"/>
            <p:cNvSpPr/>
            <p:nvPr/>
          </p:nvSpPr>
          <p:spPr>
            <a:xfrm>
              <a:off x="19073253"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908784"/>
            </a:solidFill>
          </p:spPr>
          <p:txBody>
            <a:bodyPr wrap="square" lIns="0" tIns="0" rIns="0" bIns="0" rtlCol="0"/>
            <a:lstStyle/>
            <a:p>
              <a:endParaRPr/>
            </a:p>
          </p:txBody>
        </p:sp>
        <p:sp>
          <p:nvSpPr>
            <p:cNvPr id="138" name="object 138"/>
            <p:cNvSpPr/>
            <p:nvPr/>
          </p:nvSpPr>
          <p:spPr>
            <a:xfrm>
              <a:off x="19082543"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8F8683"/>
            </a:solidFill>
          </p:spPr>
          <p:txBody>
            <a:bodyPr wrap="square" lIns="0" tIns="0" rIns="0" bIns="0" rtlCol="0"/>
            <a:lstStyle/>
            <a:p>
              <a:endParaRPr/>
            </a:p>
          </p:txBody>
        </p:sp>
        <p:sp>
          <p:nvSpPr>
            <p:cNvPr id="139" name="object 139"/>
            <p:cNvSpPr/>
            <p:nvPr/>
          </p:nvSpPr>
          <p:spPr>
            <a:xfrm>
              <a:off x="19091833"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8E8582"/>
            </a:solidFill>
          </p:spPr>
          <p:txBody>
            <a:bodyPr wrap="square" lIns="0" tIns="0" rIns="0" bIns="0" rtlCol="0"/>
            <a:lstStyle/>
            <a:p>
              <a:endParaRPr/>
            </a:p>
          </p:txBody>
        </p:sp>
        <p:sp>
          <p:nvSpPr>
            <p:cNvPr id="140" name="object 140"/>
            <p:cNvSpPr/>
            <p:nvPr/>
          </p:nvSpPr>
          <p:spPr>
            <a:xfrm>
              <a:off x="19101124"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8D8481"/>
            </a:solidFill>
          </p:spPr>
          <p:txBody>
            <a:bodyPr wrap="square" lIns="0" tIns="0" rIns="0" bIns="0" rtlCol="0"/>
            <a:lstStyle/>
            <a:p>
              <a:endParaRPr/>
            </a:p>
          </p:txBody>
        </p:sp>
        <p:sp>
          <p:nvSpPr>
            <p:cNvPr id="141" name="object 141"/>
            <p:cNvSpPr/>
            <p:nvPr/>
          </p:nvSpPr>
          <p:spPr>
            <a:xfrm>
              <a:off x="19110414"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8C8380"/>
            </a:solidFill>
          </p:spPr>
          <p:txBody>
            <a:bodyPr wrap="square" lIns="0" tIns="0" rIns="0" bIns="0" rtlCol="0"/>
            <a:lstStyle/>
            <a:p>
              <a:endParaRPr/>
            </a:p>
          </p:txBody>
        </p:sp>
        <p:sp>
          <p:nvSpPr>
            <p:cNvPr id="142" name="object 142"/>
            <p:cNvSpPr/>
            <p:nvPr/>
          </p:nvSpPr>
          <p:spPr>
            <a:xfrm>
              <a:off x="19119704"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8B827F"/>
            </a:solidFill>
          </p:spPr>
          <p:txBody>
            <a:bodyPr wrap="square" lIns="0" tIns="0" rIns="0" bIns="0" rtlCol="0"/>
            <a:lstStyle/>
            <a:p>
              <a:endParaRPr/>
            </a:p>
          </p:txBody>
        </p:sp>
        <p:sp>
          <p:nvSpPr>
            <p:cNvPr id="143" name="object 143"/>
            <p:cNvSpPr/>
            <p:nvPr/>
          </p:nvSpPr>
          <p:spPr>
            <a:xfrm>
              <a:off x="19128994"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8A817E"/>
            </a:solidFill>
          </p:spPr>
          <p:txBody>
            <a:bodyPr wrap="square" lIns="0" tIns="0" rIns="0" bIns="0" rtlCol="0"/>
            <a:lstStyle/>
            <a:p>
              <a:endParaRPr/>
            </a:p>
          </p:txBody>
        </p:sp>
        <p:sp>
          <p:nvSpPr>
            <p:cNvPr id="144" name="object 144"/>
            <p:cNvSpPr/>
            <p:nvPr/>
          </p:nvSpPr>
          <p:spPr>
            <a:xfrm>
              <a:off x="19138285"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89807D"/>
            </a:solidFill>
          </p:spPr>
          <p:txBody>
            <a:bodyPr wrap="square" lIns="0" tIns="0" rIns="0" bIns="0" rtlCol="0"/>
            <a:lstStyle/>
            <a:p>
              <a:endParaRPr/>
            </a:p>
          </p:txBody>
        </p:sp>
        <p:sp>
          <p:nvSpPr>
            <p:cNvPr id="145" name="object 145"/>
            <p:cNvSpPr/>
            <p:nvPr/>
          </p:nvSpPr>
          <p:spPr>
            <a:xfrm>
              <a:off x="19147575"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887F7C"/>
            </a:solidFill>
          </p:spPr>
          <p:txBody>
            <a:bodyPr wrap="square" lIns="0" tIns="0" rIns="0" bIns="0" rtlCol="0"/>
            <a:lstStyle/>
            <a:p>
              <a:endParaRPr/>
            </a:p>
          </p:txBody>
        </p:sp>
        <p:sp>
          <p:nvSpPr>
            <p:cNvPr id="146" name="object 146"/>
            <p:cNvSpPr/>
            <p:nvPr/>
          </p:nvSpPr>
          <p:spPr>
            <a:xfrm>
              <a:off x="19156865"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877E7B"/>
            </a:solidFill>
          </p:spPr>
          <p:txBody>
            <a:bodyPr wrap="square" lIns="0" tIns="0" rIns="0" bIns="0" rtlCol="0"/>
            <a:lstStyle/>
            <a:p>
              <a:endParaRPr/>
            </a:p>
          </p:txBody>
        </p:sp>
        <p:sp>
          <p:nvSpPr>
            <p:cNvPr id="147" name="object 147"/>
            <p:cNvSpPr/>
            <p:nvPr/>
          </p:nvSpPr>
          <p:spPr>
            <a:xfrm>
              <a:off x="19166155"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867D7A"/>
            </a:solidFill>
          </p:spPr>
          <p:txBody>
            <a:bodyPr wrap="square" lIns="0" tIns="0" rIns="0" bIns="0" rtlCol="0"/>
            <a:lstStyle/>
            <a:p>
              <a:endParaRPr/>
            </a:p>
          </p:txBody>
        </p:sp>
        <p:sp>
          <p:nvSpPr>
            <p:cNvPr id="148" name="object 148"/>
            <p:cNvSpPr/>
            <p:nvPr/>
          </p:nvSpPr>
          <p:spPr>
            <a:xfrm>
              <a:off x="19175446"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857C79"/>
            </a:solidFill>
          </p:spPr>
          <p:txBody>
            <a:bodyPr wrap="square" lIns="0" tIns="0" rIns="0" bIns="0" rtlCol="0"/>
            <a:lstStyle/>
            <a:p>
              <a:endParaRPr/>
            </a:p>
          </p:txBody>
        </p:sp>
        <p:sp>
          <p:nvSpPr>
            <p:cNvPr id="149" name="object 149"/>
            <p:cNvSpPr/>
            <p:nvPr/>
          </p:nvSpPr>
          <p:spPr>
            <a:xfrm>
              <a:off x="19184736"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847B78"/>
            </a:solidFill>
          </p:spPr>
          <p:txBody>
            <a:bodyPr wrap="square" lIns="0" tIns="0" rIns="0" bIns="0" rtlCol="0"/>
            <a:lstStyle/>
            <a:p>
              <a:endParaRPr/>
            </a:p>
          </p:txBody>
        </p:sp>
        <p:sp>
          <p:nvSpPr>
            <p:cNvPr id="150" name="object 150"/>
            <p:cNvSpPr/>
            <p:nvPr/>
          </p:nvSpPr>
          <p:spPr>
            <a:xfrm>
              <a:off x="19194026"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837A77"/>
            </a:solidFill>
          </p:spPr>
          <p:txBody>
            <a:bodyPr wrap="square" lIns="0" tIns="0" rIns="0" bIns="0" rtlCol="0"/>
            <a:lstStyle/>
            <a:p>
              <a:endParaRPr/>
            </a:p>
          </p:txBody>
        </p:sp>
        <p:sp>
          <p:nvSpPr>
            <p:cNvPr id="151" name="object 151"/>
            <p:cNvSpPr/>
            <p:nvPr/>
          </p:nvSpPr>
          <p:spPr>
            <a:xfrm>
              <a:off x="19203316"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827A77"/>
            </a:solidFill>
          </p:spPr>
          <p:txBody>
            <a:bodyPr wrap="square" lIns="0" tIns="0" rIns="0" bIns="0" rtlCol="0"/>
            <a:lstStyle/>
            <a:p>
              <a:endParaRPr/>
            </a:p>
          </p:txBody>
        </p:sp>
        <p:sp>
          <p:nvSpPr>
            <p:cNvPr id="152" name="object 152"/>
            <p:cNvSpPr/>
            <p:nvPr/>
          </p:nvSpPr>
          <p:spPr>
            <a:xfrm>
              <a:off x="19212607"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817976"/>
            </a:solidFill>
          </p:spPr>
          <p:txBody>
            <a:bodyPr wrap="square" lIns="0" tIns="0" rIns="0" bIns="0" rtlCol="0"/>
            <a:lstStyle/>
            <a:p>
              <a:endParaRPr/>
            </a:p>
          </p:txBody>
        </p:sp>
        <p:sp>
          <p:nvSpPr>
            <p:cNvPr id="153" name="object 153"/>
            <p:cNvSpPr/>
            <p:nvPr/>
          </p:nvSpPr>
          <p:spPr>
            <a:xfrm>
              <a:off x="19221897"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807875"/>
            </a:solidFill>
          </p:spPr>
          <p:txBody>
            <a:bodyPr wrap="square" lIns="0" tIns="0" rIns="0" bIns="0" rtlCol="0"/>
            <a:lstStyle/>
            <a:p>
              <a:endParaRPr/>
            </a:p>
          </p:txBody>
        </p:sp>
        <p:sp>
          <p:nvSpPr>
            <p:cNvPr id="154" name="object 154"/>
            <p:cNvSpPr/>
            <p:nvPr/>
          </p:nvSpPr>
          <p:spPr>
            <a:xfrm>
              <a:off x="19231187"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F7774"/>
            </a:solidFill>
          </p:spPr>
          <p:txBody>
            <a:bodyPr wrap="square" lIns="0" tIns="0" rIns="0" bIns="0" rtlCol="0"/>
            <a:lstStyle/>
            <a:p>
              <a:endParaRPr/>
            </a:p>
          </p:txBody>
        </p:sp>
        <p:sp>
          <p:nvSpPr>
            <p:cNvPr id="155" name="object 155"/>
            <p:cNvSpPr/>
            <p:nvPr/>
          </p:nvSpPr>
          <p:spPr>
            <a:xfrm>
              <a:off x="19240477"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E7673"/>
            </a:solidFill>
          </p:spPr>
          <p:txBody>
            <a:bodyPr wrap="square" lIns="0" tIns="0" rIns="0" bIns="0" rtlCol="0"/>
            <a:lstStyle/>
            <a:p>
              <a:endParaRPr/>
            </a:p>
          </p:txBody>
        </p:sp>
        <p:sp>
          <p:nvSpPr>
            <p:cNvPr id="156" name="object 156"/>
            <p:cNvSpPr/>
            <p:nvPr/>
          </p:nvSpPr>
          <p:spPr>
            <a:xfrm>
              <a:off x="19249768"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D7572"/>
            </a:solidFill>
          </p:spPr>
          <p:txBody>
            <a:bodyPr wrap="square" lIns="0" tIns="0" rIns="0" bIns="0" rtlCol="0"/>
            <a:lstStyle/>
            <a:p>
              <a:endParaRPr/>
            </a:p>
          </p:txBody>
        </p:sp>
        <p:sp>
          <p:nvSpPr>
            <p:cNvPr id="157" name="object 157"/>
            <p:cNvSpPr/>
            <p:nvPr/>
          </p:nvSpPr>
          <p:spPr>
            <a:xfrm>
              <a:off x="19259058"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C7471"/>
            </a:solidFill>
          </p:spPr>
          <p:txBody>
            <a:bodyPr wrap="square" lIns="0" tIns="0" rIns="0" bIns="0" rtlCol="0"/>
            <a:lstStyle/>
            <a:p>
              <a:endParaRPr/>
            </a:p>
          </p:txBody>
        </p:sp>
        <p:sp>
          <p:nvSpPr>
            <p:cNvPr id="158" name="object 158"/>
            <p:cNvSpPr/>
            <p:nvPr/>
          </p:nvSpPr>
          <p:spPr>
            <a:xfrm>
              <a:off x="19268348"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B7370"/>
            </a:solidFill>
          </p:spPr>
          <p:txBody>
            <a:bodyPr wrap="square" lIns="0" tIns="0" rIns="0" bIns="0" rtlCol="0"/>
            <a:lstStyle/>
            <a:p>
              <a:endParaRPr/>
            </a:p>
          </p:txBody>
        </p:sp>
        <p:sp>
          <p:nvSpPr>
            <p:cNvPr id="159" name="object 159"/>
            <p:cNvSpPr/>
            <p:nvPr/>
          </p:nvSpPr>
          <p:spPr>
            <a:xfrm>
              <a:off x="19277638"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A716F"/>
            </a:solidFill>
          </p:spPr>
          <p:txBody>
            <a:bodyPr wrap="square" lIns="0" tIns="0" rIns="0" bIns="0" rtlCol="0"/>
            <a:lstStyle/>
            <a:p>
              <a:endParaRPr/>
            </a:p>
          </p:txBody>
        </p:sp>
        <p:sp>
          <p:nvSpPr>
            <p:cNvPr id="160" name="object 160"/>
            <p:cNvSpPr/>
            <p:nvPr/>
          </p:nvSpPr>
          <p:spPr>
            <a:xfrm>
              <a:off x="19286929"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9706E"/>
            </a:solidFill>
          </p:spPr>
          <p:txBody>
            <a:bodyPr wrap="square" lIns="0" tIns="0" rIns="0" bIns="0" rtlCol="0"/>
            <a:lstStyle/>
            <a:p>
              <a:endParaRPr/>
            </a:p>
          </p:txBody>
        </p:sp>
        <p:sp>
          <p:nvSpPr>
            <p:cNvPr id="161" name="object 161"/>
            <p:cNvSpPr/>
            <p:nvPr/>
          </p:nvSpPr>
          <p:spPr>
            <a:xfrm>
              <a:off x="19296219"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86F6D"/>
            </a:solidFill>
          </p:spPr>
          <p:txBody>
            <a:bodyPr wrap="square" lIns="0" tIns="0" rIns="0" bIns="0" rtlCol="0"/>
            <a:lstStyle/>
            <a:p>
              <a:endParaRPr/>
            </a:p>
          </p:txBody>
        </p:sp>
        <p:sp>
          <p:nvSpPr>
            <p:cNvPr id="162" name="object 162"/>
            <p:cNvSpPr/>
            <p:nvPr/>
          </p:nvSpPr>
          <p:spPr>
            <a:xfrm>
              <a:off x="19305509"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76E6C"/>
            </a:solidFill>
          </p:spPr>
          <p:txBody>
            <a:bodyPr wrap="square" lIns="0" tIns="0" rIns="0" bIns="0" rtlCol="0"/>
            <a:lstStyle/>
            <a:p>
              <a:endParaRPr/>
            </a:p>
          </p:txBody>
        </p:sp>
        <p:sp>
          <p:nvSpPr>
            <p:cNvPr id="163" name="object 163"/>
            <p:cNvSpPr/>
            <p:nvPr/>
          </p:nvSpPr>
          <p:spPr>
            <a:xfrm>
              <a:off x="19314799"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66D6B"/>
            </a:solidFill>
          </p:spPr>
          <p:txBody>
            <a:bodyPr wrap="square" lIns="0" tIns="0" rIns="0" bIns="0" rtlCol="0"/>
            <a:lstStyle/>
            <a:p>
              <a:endParaRPr/>
            </a:p>
          </p:txBody>
        </p:sp>
        <p:sp>
          <p:nvSpPr>
            <p:cNvPr id="164" name="object 164"/>
            <p:cNvSpPr/>
            <p:nvPr/>
          </p:nvSpPr>
          <p:spPr>
            <a:xfrm>
              <a:off x="19324090"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56C6A"/>
            </a:solidFill>
          </p:spPr>
          <p:txBody>
            <a:bodyPr wrap="square" lIns="0" tIns="0" rIns="0" bIns="0" rtlCol="0"/>
            <a:lstStyle/>
            <a:p>
              <a:endParaRPr/>
            </a:p>
          </p:txBody>
        </p:sp>
        <p:sp>
          <p:nvSpPr>
            <p:cNvPr id="165" name="object 165"/>
            <p:cNvSpPr/>
            <p:nvPr/>
          </p:nvSpPr>
          <p:spPr>
            <a:xfrm>
              <a:off x="19333380"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46B69"/>
            </a:solidFill>
          </p:spPr>
          <p:txBody>
            <a:bodyPr wrap="square" lIns="0" tIns="0" rIns="0" bIns="0" rtlCol="0"/>
            <a:lstStyle/>
            <a:p>
              <a:endParaRPr/>
            </a:p>
          </p:txBody>
        </p:sp>
        <p:sp>
          <p:nvSpPr>
            <p:cNvPr id="166" name="object 166"/>
            <p:cNvSpPr/>
            <p:nvPr/>
          </p:nvSpPr>
          <p:spPr>
            <a:xfrm>
              <a:off x="19342670"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46A68"/>
            </a:solidFill>
          </p:spPr>
          <p:txBody>
            <a:bodyPr wrap="square" lIns="0" tIns="0" rIns="0" bIns="0" rtlCol="0"/>
            <a:lstStyle/>
            <a:p>
              <a:endParaRPr/>
            </a:p>
          </p:txBody>
        </p:sp>
        <p:sp>
          <p:nvSpPr>
            <p:cNvPr id="167" name="object 167"/>
            <p:cNvSpPr/>
            <p:nvPr/>
          </p:nvSpPr>
          <p:spPr>
            <a:xfrm>
              <a:off x="19351960"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36967"/>
            </a:solidFill>
          </p:spPr>
          <p:txBody>
            <a:bodyPr wrap="square" lIns="0" tIns="0" rIns="0" bIns="0" rtlCol="0"/>
            <a:lstStyle/>
            <a:p>
              <a:endParaRPr/>
            </a:p>
          </p:txBody>
        </p:sp>
        <p:sp>
          <p:nvSpPr>
            <p:cNvPr id="168" name="object 168"/>
            <p:cNvSpPr/>
            <p:nvPr/>
          </p:nvSpPr>
          <p:spPr>
            <a:xfrm>
              <a:off x="19361251"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26866"/>
            </a:solidFill>
          </p:spPr>
          <p:txBody>
            <a:bodyPr wrap="square" lIns="0" tIns="0" rIns="0" bIns="0" rtlCol="0"/>
            <a:lstStyle/>
            <a:p>
              <a:endParaRPr/>
            </a:p>
          </p:txBody>
        </p:sp>
        <p:sp>
          <p:nvSpPr>
            <p:cNvPr id="169" name="object 169"/>
            <p:cNvSpPr/>
            <p:nvPr/>
          </p:nvSpPr>
          <p:spPr>
            <a:xfrm>
              <a:off x="19370541"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16766"/>
            </a:solidFill>
          </p:spPr>
          <p:txBody>
            <a:bodyPr wrap="square" lIns="0" tIns="0" rIns="0" bIns="0" rtlCol="0"/>
            <a:lstStyle/>
            <a:p>
              <a:endParaRPr/>
            </a:p>
          </p:txBody>
        </p:sp>
        <p:sp>
          <p:nvSpPr>
            <p:cNvPr id="170" name="object 170"/>
            <p:cNvSpPr/>
            <p:nvPr/>
          </p:nvSpPr>
          <p:spPr>
            <a:xfrm>
              <a:off x="19379831"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06664"/>
            </a:solidFill>
          </p:spPr>
          <p:txBody>
            <a:bodyPr wrap="square" lIns="0" tIns="0" rIns="0" bIns="0" rtlCol="0"/>
            <a:lstStyle/>
            <a:p>
              <a:endParaRPr/>
            </a:p>
          </p:txBody>
        </p:sp>
        <p:sp>
          <p:nvSpPr>
            <p:cNvPr id="171" name="object 171"/>
            <p:cNvSpPr/>
            <p:nvPr/>
          </p:nvSpPr>
          <p:spPr>
            <a:xfrm>
              <a:off x="19389121"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6F6663"/>
            </a:solidFill>
          </p:spPr>
          <p:txBody>
            <a:bodyPr wrap="square" lIns="0" tIns="0" rIns="0" bIns="0" rtlCol="0"/>
            <a:lstStyle/>
            <a:p>
              <a:endParaRPr/>
            </a:p>
          </p:txBody>
        </p:sp>
        <p:sp>
          <p:nvSpPr>
            <p:cNvPr id="172" name="object 172"/>
            <p:cNvSpPr/>
            <p:nvPr/>
          </p:nvSpPr>
          <p:spPr>
            <a:xfrm>
              <a:off x="19398412"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6E6462"/>
            </a:solidFill>
          </p:spPr>
          <p:txBody>
            <a:bodyPr wrap="square" lIns="0" tIns="0" rIns="0" bIns="0" rtlCol="0"/>
            <a:lstStyle/>
            <a:p>
              <a:endParaRPr/>
            </a:p>
          </p:txBody>
        </p:sp>
        <p:sp>
          <p:nvSpPr>
            <p:cNvPr id="173" name="object 173"/>
            <p:cNvSpPr/>
            <p:nvPr/>
          </p:nvSpPr>
          <p:spPr>
            <a:xfrm>
              <a:off x="19407702"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6D6361"/>
            </a:solidFill>
          </p:spPr>
          <p:txBody>
            <a:bodyPr wrap="square" lIns="0" tIns="0" rIns="0" bIns="0" rtlCol="0"/>
            <a:lstStyle/>
            <a:p>
              <a:endParaRPr/>
            </a:p>
          </p:txBody>
        </p:sp>
        <p:sp>
          <p:nvSpPr>
            <p:cNvPr id="174" name="object 174"/>
            <p:cNvSpPr/>
            <p:nvPr/>
          </p:nvSpPr>
          <p:spPr>
            <a:xfrm>
              <a:off x="19416992"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6C6260"/>
            </a:solidFill>
          </p:spPr>
          <p:txBody>
            <a:bodyPr wrap="square" lIns="0" tIns="0" rIns="0" bIns="0" rtlCol="0"/>
            <a:lstStyle/>
            <a:p>
              <a:endParaRPr/>
            </a:p>
          </p:txBody>
        </p:sp>
        <p:sp>
          <p:nvSpPr>
            <p:cNvPr id="175" name="object 175"/>
            <p:cNvSpPr/>
            <p:nvPr/>
          </p:nvSpPr>
          <p:spPr>
            <a:xfrm>
              <a:off x="19426282"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6B615F"/>
            </a:solidFill>
          </p:spPr>
          <p:txBody>
            <a:bodyPr wrap="square" lIns="0" tIns="0" rIns="0" bIns="0" rtlCol="0"/>
            <a:lstStyle/>
            <a:p>
              <a:endParaRPr/>
            </a:p>
          </p:txBody>
        </p:sp>
        <p:sp>
          <p:nvSpPr>
            <p:cNvPr id="176" name="object 176"/>
            <p:cNvSpPr/>
            <p:nvPr/>
          </p:nvSpPr>
          <p:spPr>
            <a:xfrm>
              <a:off x="19435573"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6A605E"/>
            </a:solidFill>
          </p:spPr>
          <p:txBody>
            <a:bodyPr wrap="square" lIns="0" tIns="0" rIns="0" bIns="0" rtlCol="0"/>
            <a:lstStyle/>
            <a:p>
              <a:endParaRPr/>
            </a:p>
          </p:txBody>
        </p:sp>
        <p:sp>
          <p:nvSpPr>
            <p:cNvPr id="177" name="object 177"/>
            <p:cNvSpPr/>
            <p:nvPr/>
          </p:nvSpPr>
          <p:spPr>
            <a:xfrm>
              <a:off x="19444863"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695F5D"/>
            </a:solidFill>
          </p:spPr>
          <p:txBody>
            <a:bodyPr wrap="square" lIns="0" tIns="0" rIns="0" bIns="0" rtlCol="0"/>
            <a:lstStyle/>
            <a:p>
              <a:endParaRPr/>
            </a:p>
          </p:txBody>
        </p:sp>
        <p:sp>
          <p:nvSpPr>
            <p:cNvPr id="178" name="object 178"/>
            <p:cNvSpPr/>
            <p:nvPr/>
          </p:nvSpPr>
          <p:spPr>
            <a:xfrm>
              <a:off x="19454153"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685E5C"/>
            </a:solidFill>
          </p:spPr>
          <p:txBody>
            <a:bodyPr wrap="square" lIns="0" tIns="0" rIns="0" bIns="0" rtlCol="0"/>
            <a:lstStyle/>
            <a:p>
              <a:endParaRPr/>
            </a:p>
          </p:txBody>
        </p:sp>
        <p:sp>
          <p:nvSpPr>
            <p:cNvPr id="179" name="object 179"/>
            <p:cNvSpPr/>
            <p:nvPr/>
          </p:nvSpPr>
          <p:spPr>
            <a:xfrm>
              <a:off x="19463436" y="2462294"/>
              <a:ext cx="27940" cy="139700"/>
            </a:xfrm>
            <a:custGeom>
              <a:avLst/>
              <a:gdLst/>
              <a:ahLst/>
              <a:cxnLst/>
              <a:rect l="l" t="t" r="r" b="b"/>
              <a:pathLst>
                <a:path w="27940" h="139700">
                  <a:moveTo>
                    <a:pt x="27876" y="0"/>
                  </a:moveTo>
                  <a:lnTo>
                    <a:pt x="18580" y="0"/>
                  </a:lnTo>
                  <a:lnTo>
                    <a:pt x="9296" y="0"/>
                  </a:lnTo>
                  <a:lnTo>
                    <a:pt x="0" y="0"/>
                  </a:lnTo>
                  <a:lnTo>
                    <a:pt x="0" y="139357"/>
                  </a:lnTo>
                  <a:lnTo>
                    <a:pt x="9296" y="139357"/>
                  </a:lnTo>
                  <a:lnTo>
                    <a:pt x="18580" y="139357"/>
                  </a:lnTo>
                  <a:lnTo>
                    <a:pt x="27876" y="139357"/>
                  </a:lnTo>
                  <a:lnTo>
                    <a:pt x="27876" y="0"/>
                  </a:lnTo>
                  <a:close/>
                </a:path>
              </a:pathLst>
            </a:custGeom>
            <a:solidFill>
              <a:srgbClr val="675D5B"/>
            </a:solidFill>
          </p:spPr>
          <p:txBody>
            <a:bodyPr wrap="square" lIns="0" tIns="0" rIns="0" bIns="0" rtlCol="0"/>
            <a:lstStyle/>
            <a:p>
              <a:endParaRPr/>
            </a:p>
          </p:txBody>
        </p:sp>
        <p:sp>
          <p:nvSpPr>
            <p:cNvPr id="180" name="object 180"/>
            <p:cNvSpPr/>
            <p:nvPr/>
          </p:nvSpPr>
          <p:spPr>
            <a:xfrm>
              <a:off x="19482024"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665C5A"/>
            </a:solidFill>
          </p:spPr>
          <p:txBody>
            <a:bodyPr wrap="square" lIns="0" tIns="0" rIns="0" bIns="0" rtlCol="0"/>
            <a:lstStyle/>
            <a:p>
              <a:endParaRPr/>
            </a:p>
          </p:txBody>
        </p:sp>
        <p:sp>
          <p:nvSpPr>
            <p:cNvPr id="181" name="object 181"/>
            <p:cNvSpPr/>
            <p:nvPr/>
          </p:nvSpPr>
          <p:spPr>
            <a:xfrm>
              <a:off x="19491314"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665B59"/>
            </a:solidFill>
          </p:spPr>
          <p:txBody>
            <a:bodyPr wrap="square" lIns="0" tIns="0" rIns="0" bIns="0" rtlCol="0"/>
            <a:lstStyle/>
            <a:p>
              <a:endParaRPr/>
            </a:p>
          </p:txBody>
        </p:sp>
        <p:sp>
          <p:nvSpPr>
            <p:cNvPr id="182" name="object 182"/>
            <p:cNvSpPr/>
            <p:nvPr/>
          </p:nvSpPr>
          <p:spPr>
            <a:xfrm>
              <a:off x="19500604"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645A58"/>
            </a:solidFill>
          </p:spPr>
          <p:txBody>
            <a:bodyPr wrap="square" lIns="0" tIns="0" rIns="0" bIns="0" rtlCol="0"/>
            <a:lstStyle/>
            <a:p>
              <a:endParaRPr/>
            </a:p>
          </p:txBody>
        </p:sp>
        <p:sp>
          <p:nvSpPr>
            <p:cNvPr id="183" name="object 183"/>
            <p:cNvSpPr/>
            <p:nvPr/>
          </p:nvSpPr>
          <p:spPr>
            <a:xfrm>
              <a:off x="19509895"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635957"/>
            </a:solidFill>
          </p:spPr>
          <p:txBody>
            <a:bodyPr wrap="square" lIns="0" tIns="0" rIns="0" bIns="0" rtlCol="0"/>
            <a:lstStyle/>
            <a:p>
              <a:endParaRPr/>
            </a:p>
          </p:txBody>
        </p:sp>
        <p:sp>
          <p:nvSpPr>
            <p:cNvPr id="184" name="object 184"/>
            <p:cNvSpPr/>
            <p:nvPr/>
          </p:nvSpPr>
          <p:spPr>
            <a:xfrm>
              <a:off x="19519185"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625856"/>
            </a:solidFill>
          </p:spPr>
          <p:txBody>
            <a:bodyPr wrap="square" lIns="0" tIns="0" rIns="0" bIns="0" rtlCol="0"/>
            <a:lstStyle/>
            <a:p>
              <a:endParaRPr/>
            </a:p>
          </p:txBody>
        </p:sp>
        <p:sp>
          <p:nvSpPr>
            <p:cNvPr id="185" name="object 185"/>
            <p:cNvSpPr/>
            <p:nvPr/>
          </p:nvSpPr>
          <p:spPr>
            <a:xfrm>
              <a:off x="19528475"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615755"/>
            </a:solidFill>
          </p:spPr>
          <p:txBody>
            <a:bodyPr wrap="square" lIns="0" tIns="0" rIns="0" bIns="0" rtlCol="0"/>
            <a:lstStyle/>
            <a:p>
              <a:endParaRPr/>
            </a:p>
          </p:txBody>
        </p:sp>
        <p:sp>
          <p:nvSpPr>
            <p:cNvPr id="186" name="object 186"/>
            <p:cNvSpPr/>
            <p:nvPr/>
          </p:nvSpPr>
          <p:spPr>
            <a:xfrm>
              <a:off x="19537765"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605654"/>
            </a:solidFill>
          </p:spPr>
          <p:txBody>
            <a:bodyPr wrap="square" lIns="0" tIns="0" rIns="0" bIns="0" rtlCol="0"/>
            <a:lstStyle/>
            <a:p>
              <a:endParaRPr/>
            </a:p>
          </p:txBody>
        </p:sp>
        <p:sp>
          <p:nvSpPr>
            <p:cNvPr id="187" name="object 187"/>
            <p:cNvSpPr/>
            <p:nvPr/>
          </p:nvSpPr>
          <p:spPr>
            <a:xfrm>
              <a:off x="19547056"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5F5553"/>
            </a:solidFill>
          </p:spPr>
          <p:txBody>
            <a:bodyPr wrap="square" lIns="0" tIns="0" rIns="0" bIns="0" rtlCol="0"/>
            <a:lstStyle/>
            <a:p>
              <a:endParaRPr/>
            </a:p>
          </p:txBody>
        </p:sp>
        <p:sp>
          <p:nvSpPr>
            <p:cNvPr id="188" name="object 188"/>
            <p:cNvSpPr/>
            <p:nvPr/>
          </p:nvSpPr>
          <p:spPr>
            <a:xfrm>
              <a:off x="19556346"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5E5452"/>
            </a:solidFill>
          </p:spPr>
          <p:txBody>
            <a:bodyPr wrap="square" lIns="0" tIns="0" rIns="0" bIns="0" rtlCol="0"/>
            <a:lstStyle/>
            <a:p>
              <a:endParaRPr/>
            </a:p>
          </p:txBody>
        </p:sp>
        <p:sp>
          <p:nvSpPr>
            <p:cNvPr id="189" name="object 189"/>
            <p:cNvSpPr/>
            <p:nvPr/>
          </p:nvSpPr>
          <p:spPr>
            <a:xfrm>
              <a:off x="19565636"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5D5351"/>
            </a:solidFill>
          </p:spPr>
          <p:txBody>
            <a:bodyPr wrap="square" lIns="0" tIns="0" rIns="0" bIns="0" rtlCol="0"/>
            <a:lstStyle/>
            <a:p>
              <a:endParaRPr/>
            </a:p>
          </p:txBody>
        </p:sp>
        <p:sp>
          <p:nvSpPr>
            <p:cNvPr id="190" name="object 190"/>
            <p:cNvSpPr/>
            <p:nvPr/>
          </p:nvSpPr>
          <p:spPr>
            <a:xfrm>
              <a:off x="19574926"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5C5250"/>
            </a:solidFill>
          </p:spPr>
          <p:txBody>
            <a:bodyPr wrap="square" lIns="0" tIns="0" rIns="0" bIns="0" rtlCol="0"/>
            <a:lstStyle/>
            <a:p>
              <a:endParaRPr/>
            </a:p>
          </p:txBody>
        </p:sp>
        <p:sp>
          <p:nvSpPr>
            <p:cNvPr id="191" name="object 191"/>
            <p:cNvSpPr/>
            <p:nvPr/>
          </p:nvSpPr>
          <p:spPr>
            <a:xfrm>
              <a:off x="19584217"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5B514F"/>
            </a:solidFill>
          </p:spPr>
          <p:txBody>
            <a:bodyPr wrap="square" lIns="0" tIns="0" rIns="0" bIns="0" rtlCol="0"/>
            <a:lstStyle/>
            <a:p>
              <a:endParaRPr/>
            </a:p>
          </p:txBody>
        </p:sp>
        <p:sp>
          <p:nvSpPr>
            <p:cNvPr id="192" name="object 192"/>
            <p:cNvSpPr/>
            <p:nvPr/>
          </p:nvSpPr>
          <p:spPr>
            <a:xfrm>
              <a:off x="19593507" y="2462287"/>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5A504E"/>
            </a:solidFill>
          </p:spPr>
          <p:txBody>
            <a:bodyPr wrap="square" lIns="0" tIns="0" rIns="0" bIns="0" rtlCol="0"/>
            <a:lstStyle/>
            <a:p>
              <a:endParaRPr/>
            </a:p>
          </p:txBody>
        </p:sp>
        <p:sp>
          <p:nvSpPr>
            <p:cNvPr id="193" name="object 193"/>
            <p:cNvSpPr/>
            <p:nvPr/>
          </p:nvSpPr>
          <p:spPr>
            <a:xfrm>
              <a:off x="19602797" y="2462287"/>
              <a:ext cx="9525" cy="139700"/>
            </a:xfrm>
            <a:custGeom>
              <a:avLst/>
              <a:gdLst/>
              <a:ahLst/>
              <a:cxnLst/>
              <a:rect l="l" t="t" r="r" b="b"/>
              <a:pathLst>
                <a:path w="9525" h="139700">
                  <a:moveTo>
                    <a:pt x="9290" y="139353"/>
                  </a:moveTo>
                  <a:lnTo>
                    <a:pt x="0" y="139353"/>
                  </a:lnTo>
                  <a:lnTo>
                    <a:pt x="0" y="0"/>
                  </a:lnTo>
                  <a:lnTo>
                    <a:pt x="9290" y="0"/>
                  </a:lnTo>
                  <a:lnTo>
                    <a:pt x="9290" y="139353"/>
                  </a:lnTo>
                  <a:close/>
                </a:path>
              </a:pathLst>
            </a:custGeom>
            <a:solidFill>
              <a:srgbClr val="584F4D"/>
            </a:solidFill>
          </p:spPr>
          <p:txBody>
            <a:bodyPr wrap="square" lIns="0" tIns="0" rIns="0" bIns="0" rtlCol="0"/>
            <a:lstStyle/>
            <a:p>
              <a:endParaRPr/>
            </a:p>
          </p:txBody>
        </p:sp>
        <p:sp>
          <p:nvSpPr>
            <p:cNvPr id="194" name="object 194"/>
            <p:cNvSpPr/>
            <p:nvPr/>
          </p:nvSpPr>
          <p:spPr>
            <a:xfrm>
              <a:off x="18395065" y="2462287"/>
              <a:ext cx="1217295" cy="139700"/>
            </a:xfrm>
            <a:custGeom>
              <a:avLst/>
              <a:gdLst/>
              <a:ahLst/>
              <a:cxnLst/>
              <a:rect l="l" t="t" r="r" b="b"/>
              <a:pathLst>
                <a:path w="1217294" h="139700">
                  <a:moveTo>
                    <a:pt x="0" y="0"/>
                  </a:moveTo>
                  <a:lnTo>
                    <a:pt x="1217022" y="0"/>
                  </a:lnTo>
                  <a:lnTo>
                    <a:pt x="1217022" y="139353"/>
                  </a:lnTo>
                  <a:lnTo>
                    <a:pt x="0" y="139353"/>
                  </a:lnTo>
                  <a:lnTo>
                    <a:pt x="0" y="0"/>
                  </a:lnTo>
                  <a:close/>
                </a:path>
              </a:pathLst>
            </a:custGeom>
            <a:ln w="9290">
              <a:solidFill>
                <a:srgbClr val="ABA799"/>
              </a:solidFill>
            </a:ln>
          </p:spPr>
          <p:txBody>
            <a:bodyPr wrap="square" lIns="0" tIns="0" rIns="0" bIns="0" rtlCol="0"/>
            <a:lstStyle/>
            <a:p>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37013" y="437013"/>
            <a:ext cx="19212560" cy="8463915"/>
          </a:xfrm>
          <a:custGeom>
            <a:avLst/>
            <a:gdLst/>
            <a:ahLst/>
            <a:cxnLst/>
            <a:rect l="l" t="t" r="r" b="b"/>
            <a:pathLst>
              <a:path w="19212560" h="8463915">
                <a:moveTo>
                  <a:pt x="19212235" y="8463417"/>
                </a:moveTo>
                <a:lnTo>
                  <a:pt x="0" y="8463417"/>
                </a:lnTo>
                <a:lnTo>
                  <a:pt x="0" y="0"/>
                </a:lnTo>
                <a:lnTo>
                  <a:pt x="19212235" y="0"/>
                </a:lnTo>
                <a:lnTo>
                  <a:pt x="19212235" y="8463417"/>
                </a:lnTo>
                <a:close/>
              </a:path>
            </a:pathLst>
          </a:custGeom>
          <a:solidFill>
            <a:srgbClr val="E5E5E5"/>
          </a:solidFill>
        </p:spPr>
        <p:txBody>
          <a:bodyPr wrap="square" lIns="0" tIns="0" rIns="0" bIns="0" rtlCol="0"/>
          <a:lstStyle/>
          <a:p>
            <a:endParaRPr/>
          </a:p>
        </p:txBody>
      </p:sp>
      <p:sp>
        <p:nvSpPr>
          <p:cNvPr id="3" name="object 3"/>
          <p:cNvSpPr txBox="1"/>
          <p:nvPr/>
        </p:nvSpPr>
        <p:spPr>
          <a:xfrm>
            <a:off x="1384983" y="842374"/>
            <a:ext cx="504825" cy="159385"/>
          </a:xfrm>
          <a:prstGeom prst="rect">
            <a:avLst/>
          </a:prstGeom>
        </p:spPr>
        <p:txBody>
          <a:bodyPr vert="horz" wrap="square" lIns="0" tIns="15875" rIns="0" bIns="0" rtlCol="0">
            <a:spAutoFit/>
          </a:bodyPr>
          <a:lstStyle/>
          <a:p>
            <a:pPr marL="12700">
              <a:lnSpc>
                <a:spcPct val="100000"/>
              </a:lnSpc>
              <a:spcBef>
                <a:spcPts val="125"/>
              </a:spcBef>
            </a:pPr>
            <a:r>
              <a:rPr sz="850" spc="-75" dirty="0">
                <a:solidFill>
                  <a:srgbClr val="333333"/>
                </a:solidFill>
                <a:latin typeface="Lucida Sans Unicode"/>
                <a:cs typeface="Lucida Sans Unicode"/>
              </a:rPr>
              <a:t>C</a:t>
            </a:r>
            <a:r>
              <a:rPr sz="850" spc="20" dirty="0">
                <a:solidFill>
                  <a:srgbClr val="333333"/>
                </a:solidFill>
                <a:latin typeface="Lucida Sans Unicode"/>
                <a:cs typeface="Lucida Sans Unicode"/>
              </a:rPr>
              <a:t>a</a:t>
            </a:r>
            <a:r>
              <a:rPr sz="850" spc="60" dirty="0">
                <a:solidFill>
                  <a:srgbClr val="333333"/>
                </a:solidFill>
                <a:latin typeface="Lucida Sans Unicode"/>
                <a:cs typeface="Lucida Sans Unicode"/>
              </a:rPr>
              <a:t>t</a:t>
            </a:r>
            <a:r>
              <a:rPr sz="850" spc="5" dirty="0">
                <a:solidFill>
                  <a:srgbClr val="333333"/>
                </a:solidFill>
                <a:latin typeface="Lucida Sans Unicode"/>
                <a:cs typeface="Lucida Sans Unicode"/>
              </a:rPr>
              <a:t>e</a:t>
            </a:r>
            <a:r>
              <a:rPr sz="850" spc="-15" dirty="0">
                <a:solidFill>
                  <a:srgbClr val="333333"/>
                </a:solidFill>
                <a:latin typeface="Lucida Sans Unicode"/>
                <a:cs typeface="Lucida Sans Unicode"/>
              </a:rPr>
              <a:t>g</a:t>
            </a:r>
            <a:r>
              <a:rPr sz="850" spc="-20" dirty="0">
                <a:solidFill>
                  <a:srgbClr val="333333"/>
                </a:solidFill>
                <a:latin typeface="Lucida Sans Unicode"/>
                <a:cs typeface="Lucida Sans Unicode"/>
              </a:rPr>
              <a:t>o</a:t>
            </a:r>
            <a:r>
              <a:rPr sz="850" spc="20" dirty="0">
                <a:solidFill>
                  <a:srgbClr val="333333"/>
                </a:solidFill>
                <a:latin typeface="Lucida Sans Unicode"/>
                <a:cs typeface="Lucida Sans Unicode"/>
              </a:rPr>
              <a:t>r</a:t>
            </a:r>
            <a:r>
              <a:rPr sz="850" spc="35" dirty="0">
                <a:solidFill>
                  <a:srgbClr val="333333"/>
                </a:solidFill>
                <a:latin typeface="Lucida Sans Unicode"/>
                <a:cs typeface="Lucida Sans Unicode"/>
              </a:rPr>
              <a:t>y</a:t>
            </a:r>
            <a:endParaRPr sz="850">
              <a:latin typeface="Lucida Sans Unicode"/>
              <a:cs typeface="Lucida Sans Unicode"/>
            </a:endParaRPr>
          </a:p>
        </p:txBody>
      </p:sp>
      <p:grpSp>
        <p:nvGrpSpPr>
          <p:cNvPr id="4" name="object 4"/>
          <p:cNvGrpSpPr/>
          <p:nvPr/>
        </p:nvGrpSpPr>
        <p:grpSpPr>
          <a:xfrm>
            <a:off x="1918590" y="8368345"/>
            <a:ext cx="15608300" cy="53975"/>
            <a:chOff x="1918590" y="8368345"/>
            <a:chExt cx="15608300" cy="53975"/>
          </a:xfrm>
        </p:grpSpPr>
        <p:sp>
          <p:nvSpPr>
            <p:cNvPr id="5" name="object 5"/>
            <p:cNvSpPr/>
            <p:nvPr/>
          </p:nvSpPr>
          <p:spPr>
            <a:xfrm>
              <a:off x="1921130" y="8370885"/>
              <a:ext cx="0" cy="9525"/>
            </a:xfrm>
            <a:custGeom>
              <a:avLst/>
              <a:gdLst/>
              <a:ahLst/>
              <a:cxnLst/>
              <a:rect l="l" t="t" r="r" b="b"/>
              <a:pathLst>
                <a:path h="9525">
                  <a:moveTo>
                    <a:pt x="0" y="0"/>
                  </a:moveTo>
                  <a:lnTo>
                    <a:pt x="0" y="9290"/>
                  </a:lnTo>
                </a:path>
              </a:pathLst>
            </a:custGeom>
            <a:ln w="4645">
              <a:solidFill>
                <a:srgbClr val="F4F4F4"/>
              </a:solidFill>
            </a:ln>
          </p:spPr>
          <p:txBody>
            <a:bodyPr wrap="square" lIns="0" tIns="0" rIns="0" bIns="0" rtlCol="0"/>
            <a:lstStyle/>
            <a:p>
              <a:endParaRPr/>
            </a:p>
          </p:txBody>
        </p:sp>
        <p:sp>
          <p:nvSpPr>
            <p:cNvPr id="6" name="object 6"/>
            <p:cNvSpPr/>
            <p:nvPr/>
          </p:nvSpPr>
          <p:spPr>
            <a:xfrm>
              <a:off x="1923453" y="8380176"/>
              <a:ext cx="15598775" cy="37465"/>
            </a:xfrm>
            <a:custGeom>
              <a:avLst/>
              <a:gdLst/>
              <a:ahLst/>
              <a:cxnLst/>
              <a:rect l="l" t="t" r="r" b="b"/>
              <a:pathLst>
                <a:path w="15598775" h="37465">
                  <a:moveTo>
                    <a:pt x="0" y="0"/>
                  </a:moveTo>
                  <a:lnTo>
                    <a:pt x="0" y="37160"/>
                  </a:lnTo>
                </a:path>
                <a:path w="15598775" h="37465">
                  <a:moveTo>
                    <a:pt x="780380" y="0"/>
                  </a:moveTo>
                  <a:lnTo>
                    <a:pt x="780380" y="37160"/>
                  </a:lnTo>
                </a:path>
                <a:path w="15598775" h="37465">
                  <a:moveTo>
                    <a:pt x="1560761" y="0"/>
                  </a:moveTo>
                  <a:lnTo>
                    <a:pt x="1560761" y="37160"/>
                  </a:lnTo>
                </a:path>
                <a:path w="15598775" h="37465">
                  <a:moveTo>
                    <a:pt x="2341142" y="0"/>
                  </a:moveTo>
                  <a:lnTo>
                    <a:pt x="2341142" y="37160"/>
                  </a:lnTo>
                </a:path>
                <a:path w="15598775" h="37465">
                  <a:moveTo>
                    <a:pt x="3121523" y="0"/>
                  </a:moveTo>
                  <a:lnTo>
                    <a:pt x="3121523" y="37160"/>
                  </a:lnTo>
                </a:path>
                <a:path w="15598775" h="37465">
                  <a:moveTo>
                    <a:pt x="3901904" y="0"/>
                  </a:moveTo>
                  <a:lnTo>
                    <a:pt x="3901904" y="37160"/>
                  </a:lnTo>
                </a:path>
                <a:path w="15598775" h="37465">
                  <a:moveTo>
                    <a:pt x="4682285" y="0"/>
                  </a:moveTo>
                  <a:lnTo>
                    <a:pt x="4682285" y="37160"/>
                  </a:lnTo>
                </a:path>
                <a:path w="15598775" h="37465">
                  <a:moveTo>
                    <a:pt x="5462666" y="0"/>
                  </a:moveTo>
                  <a:lnTo>
                    <a:pt x="5462666" y="37160"/>
                  </a:lnTo>
                </a:path>
                <a:path w="15598775" h="37465">
                  <a:moveTo>
                    <a:pt x="6243047" y="0"/>
                  </a:moveTo>
                  <a:lnTo>
                    <a:pt x="6243047" y="37160"/>
                  </a:lnTo>
                </a:path>
                <a:path w="15598775" h="37465">
                  <a:moveTo>
                    <a:pt x="7023428" y="0"/>
                  </a:moveTo>
                  <a:lnTo>
                    <a:pt x="7023428" y="37160"/>
                  </a:lnTo>
                </a:path>
                <a:path w="15598775" h="37465">
                  <a:moveTo>
                    <a:pt x="7803809" y="0"/>
                  </a:moveTo>
                  <a:lnTo>
                    <a:pt x="7803809" y="37160"/>
                  </a:lnTo>
                </a:path>
                <a:path w="15598775" h="37465">
                  <a:moveTo>
                    <a:pt x="8584190" y="0"/>
                  </a:moveTo>
                  <a:lnTo>
                    <a:pt x="8584190" y="37160"/>
                  </a:lnTo>
                </a:path>
                <a:path w="15598775" h="37465">
                  <a:moveTo>
                    <a:pt x="9364571" y="0"/>
                  </a:moveTo>
                  <a:lnTo>
                    <a:pt x="9364571" y="37160"/>
                  </a:lnTo>
                </a:path>
                <a:path w="15598775" h="37465">
                  <a:moveTo>
                    <a:pt x="10144952" y="0"/>
                  </a:moveTo>
                  <a:lnTo>
                    <a:pt x="10144952" y="37160"/>
                  </a:lnTo>
                </a:path>
                <a:path w="15598775" h="37465">
                  <a:moveTo>
                    <a:pt x="10925333" y="0"/>
                  </a:moveTo>
                  <a:lnTo>
                    <a:pt x="10925333" y="37160"/>
                  </a:lnTo>
                </a:path>
                <a:path w="15598775" h="37465">
                  <a:moveTo>
                    <a:pt x="11696424" y="0"/>
                  </a:moveTo>
                  <a:lnTo>
                    <a:pt x="11696424" y="37160"/>
                  </a:lnTo>
                </a:path>
                <a:path w="15598775" h="37465">
                  <a:moveTo>
                    <a:pt x="12476805" y="0"/>
                  </a:moveTo>
                  <a:lnTo>
                    <a:pt x="12476805" y="37160"/>
                  </a:lnTo>
                </a:path>
                <a:path w="15598775" h="37465">
                  <a:moveTo>
                    <a:pt x="13257185" y="0"/>
                  </a:moveTo>
                  <a:lnTo>
                    <a:pt x="13257185" y="37160"/>
                  </a:lnTo>
                </a:path>
                <a:path w="15598775" h="37465">
                  <a:moveTo>
                    <a:pt x="14037566" y="0"/>
                  </a:moveTo>
                  <a:lnTo>
                    <a:pt x="14037566" y="37160"/>
                  </a:lnTo>
                </a:path>
                <a:path w="15598775" h="37465">
                  <a:moveTo>
                    <a:pt x="14817947" y="0"/>
                  </a:moveTo>
                  <a:lnTo>
                    <a:pt x="14817947" y="37160"/>
                  </a:lnTo>
                </a:path>
                <a:path w="15598775" h="37465">
                  <a:moveTo>
                    <a:pt x="15598328" y="0"/>
                  </a:moveTo>
                  <a:lnTo>
                    <a:pt x="15598328" y="37160"/>
                  </a:lnTo>
                </a:path>
              </a:pathLst>
            </a:custGeom>
            <a:ln w="9290">
              <a:solidFill>
                <a:srgbClr val="F4F4F4"/>
              </a:solidFill>
            </a:ln>
          </p:spPr>
          <p:txBody>
            <a:bodyPr wrap="square" lIns="0" tIns="0" rIns="0" bIns="0" rtlCol="0"/>
            <a:lstStyle/>
            <a:p>
              <a:endParaRPr/>
            </a:p>
          </p:txBody>
        </p:sp>
      </p:grpSp>
      <p:sp>
        <p:nvSpPr>
          <p:cNvPr id="7" name="object 7"/>
          <p:cNvSpPr txBox="1"/>
          <p:nvPr/>
        </p:nvSpPr>
        <p:spPr>
          <a:xfrm>
            <a:off x="1931656" y="8441798"/>
            <a:ext cx="160655" cy="159385"/>
          </a:xfrm>
          <a:prstGeom prst="rect">
            <a:avLst/>
          </a:prstGeom>
        </p:spPr>
        <p:txBody>
          <a:bodyPr vert="horz" wrap="square" lIns="0" tIns="15875" rIns="0" bIns="0" rtlCol="0">
            <a:spAutoFit/>
          </a:bodyPr>
          <a:lstStyle/>
          <a:p>
            <a:pPr marL="12700">
              <a:lnSpc>
                <a:spcPct val="100000"/>
              </a:lnSpc>
              <a:spcBef>
                <a:spcPts val="125"/>
              </a:spcBef>
            </a:pPr>
            <a:r>
              <a:rPr sz="850" spc="-20" dirty="0">
                <a:solidFill>
                  <a:srgbClr val="666666"/>
                </a:solidFill>
                <a:latin typeface="Verdana"/>
                <a:cs typeface="Verdana"/>
              </a:rPr>
              <a:t>0</a:t>
            </a:r>
            <a:r>
              <a:rPr sz="850" spc="-55" dirty="0">
                <a:solidFill>
                  <a:srgbClr val="666666"/>
                </a:solidFill>
                <a:latin typeface="Verdana"/>
                <a:cs typeface="Verdana"/>
              </a:rPr>
              <a:t>K</a:t>
            </a:r>
            <a:endParaRPr sz="850">
              <a:latin typeface="Verdana"/>
              <a:cs typeface="Verdana"/>
            </a:endParaRPr>
          </a:p>
        </p:txBody>
      </p:sp>
      <p:sp>
        <p:nvSpPr>
          <p:cNvPr id="8" name="object 8"/>
          <p:cNvSpPr txBox="1"/>
          <p:nvPr/>
        </p:nvSpPr>
        <p:spPr>
          <a:xfrm>
            <a:off x="2552361" y="8441798"/>
            <a:ext cx="294005" cy="159385"/>
          </a:xfrm>
          <a:prstGeom prst="rect">
            <a:avLst/>
          </a:prstGeom>
        </p:spPr>
        <p:txBody>
          <a:bodyPr vert="horz" wrap="square" lIns="0" tIns="15875" rIns="0" bIns="0" rtlCol="0">
            <a:spAutoFit/>
          </a:bodyPr>
          <a:lstStyle/>
          <a:p>
            <a:pPr marL="12700">
              <a:lnSpc>
                <a:spcPct val="100000"/>
              </a:lnSpc>
              <a:spcBef>
                <a:spcPts val="125"/>
              </a:spcBef>
            </a:pPr>
            <a:r>
              <a:rPr sz="850" spc="-20" dirty="0">
                <a:solidFill>
                  <a:srgbClr val="666666"/>
                </a:solidFill>
                <a:latin typeface="Verdana"/>
                <a:cs typeface="Verdana"/>
              </a:rPr>
              <a:t>500</a:t>
            </a:r>
            <a:r>
              <a:rPr sz="850" spc="-55" dirty="0">
                <a:solidFill>
                  <a:srgbClr val="666666"/>
                </a:solidFill>
                <a:latin typeface="Verdana"/>
                <a:cs typeface="Verdana"/>
              </a:rPr>
              <a:t>K</a:t>
            </a:r>
            <a:endParaRPr sz="850">
              <a:latin typeface="Verdana"/>
              <a:cs typeface="Verdana"/>
            </a:endParaRPr>
          </a:p>
        </p:txBody>
      </p:sp>
      <p:sp>
        <p:nvSpPr>
          <p:cNvPr id="9" name="object 9"/>
          <p:cNvSpPr txBox="1"/>
          <p:nvPr/>
        </p:nvSpPr>
        <p:spPr>
          <a:xfrm>
            <a:off x="3299355" y="8441798"/>
            <a:ext cx="360680" cy="159385"/>
          </a:xfrm>
          <a:prstGeom prst="rect">
            <a:avLst/>
          </a:prstGeom>
        </p:spPr>
        <p:txBody>
          <a:bodyPr vert="horz" wrap="square" lIns="0" tIns="15875" rIns="0" bIns="0" rtlCol="0">
            <a:spAutoFit/>
          </a:bodyPr>
          <a:lstStyle/>
          <a:p>
            <a:pPr marL="12700">
              <a:lnSpc>
                <a:spcPct val="100000"/>
              </a:lnSpc>
              <a:spcBef>
                <a:spcPts val="125"/>
              </a:spcBef>
            </a:pPr>
            <a:r>
              <a:rPr sz="850" spc="-30" dirty="0">
                <a:solidFill>
                  <a:srgbClr val="666666"/>
                </a:solidFill>
                <a:latin typeface="Verdana"/>
                <a:cs typeface="Verdana"/>
              </a:rPr>
              <a:t>1000K</a:t>
            </a:r>
            <a:endParaRPr sz="850">
              <a:latin typeface="Verdana"/>
              <a:cs typeface="Verdana"/>
            </a:endParaRPr>
          </a:p>
        </p:txBody>
      </p:sp>
      <p:sp>
        <p:nvSpPr>
          <p:cNvPr id="10" name="object 10"/>
          <p:cNvSpPr txBox="1"/>
          <p:nvPr/>
        </p:nvSpPr>
        <p:spPr>
          <a:xfrm>
            <a:off x="4079735" y="8441798"/>
            <a:ext cx="360680" cy="159385"/>
          </a:xfrm>
          <a:prstGeom prst="rect">
            <a:avLst/>
          </a:prstGeom>
        </p:spPr>
        <p:txBody>
          <a:bodyPr vert="horz" wrap="square" lIns="0" tIns="15875" rIns="0" bIns="0" rtlCol="0">
            <a:spAutoFit/>
          </a:bodyPr>
          <a:lstStyle/>
          <a:p>
            <a:pPr marL="12700">
              <a:lnSpc>
                <a:spcPct val="100000"/>
              </a:lnSpc>
              <a:spcBef>
                <a:spcPts val="125"/>
              </a:spcBef>
            </a:pPr>
            <a:r>
              <a:rPr sz="850" spc="-30" dirty="0">
                <a:solidFill>
                  <a:srgbClr val="666666"/>
                </a:solidFill>
                <a:latin typeface="Verdana"/>
                <a:cs typeface="Verdana"/>
              </a:rPr>
              <a:t>1500K</a:t>
            </a:r>
            <a:endParaRPr sz="850">
              <a:latin typeface="Verdana"/>
              <a:cs typeface="Verdana"/>
            </a:endParaRPr>
          </a:p>
        </p:txBody>
      </p:sp>
      <p:sp>
        <p:nvSpPr>
          <p:cNvPr id="11" name="object 11"/>
          <p:cNvSpPr txBox="1"/>
          <p:nvPr/>
        </p:nvSpPr>
        <p:spPr>
          <a:xfrm>
            <a:off x="4860116" y="8441798"/>
            <a:ext cx="360680" cy="159385"/>
          </a:xfrm>
          <a:prstGeom prst="rect">
            <a:avLst/>
          </a:prstGeom>
        </p:spPr>
        <p:txBody>
          <a:bodyPr vert="horz" wrap="square" lIns="0" tIns="15875" rIns="0" bIns="0" rtlCol="0">
            <a:spAutoFit/>
          </a:bodyPr>
          <a:lstStyle/>
          <a:p>
            <a:pPr marL="12700">
              <a:lnSpc>
                <a:spcPct val="100000"/>
              </a:lnSpc>
              <a:spcBef>
                <a:spcPts val="125"/>
              </a:spcBef>
            </a:pPr>
            <a:r>
              <a:rPr sz="850" spc="-30" dirty="0">
                <a:solidFill>
                  <a:srgbClr val="666666"/>
                </a:solidFill>
                <a:latin typeface="Verdana"/>
                <a:cs typeface="Verdana"/>
              </a:rPr>
              <a:t>2000K</a:t>
            </a:r>
            <a:endParaRPr sz="850">
              <a:latin typeface="Verdana"/>
              <a:cs typeface="Verdana"/>
            </a:endParaRPr>
          </a:p>
        </p:txBody>
      </p:sp>
      <p:sp>
        <p:nvSpPr>
          <p:cNvPr id="12" name="object 12"/>
          <p:cNvSpPr txBox="1"/>
          <p:nvPr/>
        </p:nvSpPr>
        <p:spPr>
          <a:xfrm>
            <a:off x="5640497" y="8441798"/>
            <a:ext cx="360680" cy="159385"/>
          </a:xfrm>
          <a:prstGeom prst="rect">
            <a:avLst/>
          </a:prstGeom>
        </p:spPr>
        <p:txBody>
          <a:bodyPr vert="horz" wrap="square" lIns="0" tIns="15875" rIns="0" bIns="0" rtlCol="0">
            <a:spAutoFit/>
          </a:bodyPr>
          <a:lstStyle/>
          <a:p>
            <a:pPr marL="12700">
              <a:lnSpc>
                <a:spcPct val="100000"/>
              </a:lnSpc>
              <a:spcBef>
                <a:spcPts val="125"/>
              </a:spcBef>
            </a:pPr>
            <a:r>
              <a:rPr sz="850" spc="-30" dirty="0">
                <a:solidFill>
                  <a:srgbClr val="666666"/>
                </a:solidFill>
                <a:latin typeface="Verdana"/>
                <a:cs typeface="Verdana"/>
              </a:rPr>
              <a:t>2500K</a:t>
            </a:r>
            <a:endParaRPr sz="850">
              <a:latin typeface="Verdana"/>
              <a:cs typeface="Verdana"/>
            </a:endParaRPr>
          </a:p>
        </p:txBody>
      </p:sp>
      <p:sp>
        <p:nvSpPr>
          <p:cNvPr id="13" name="object 13"/>
          <p:cNvSpPr txBox="1"/>
          <p:nvPr/>
        </p:nvSpPr>
        <p:spPr>
          <a:xfrm>
            <a:off x="6420879" y="8441798"/>
            <a:ext cx="360680" cy="159385"/>
          </a:xfrm>
          <a:prstGeom prst="rect">
            <a:avLst/>
          </a:prstGeom>
        </p:spPr>
        <p:txBody>
          <a:bodyPr vert="horz" wrap="square" lIns="0" tIns="15875" rIns="0" bIns="0" rtlCol="0">
            <a:spAutoFit/>
          </a:bodyPr>
          <a:lstStyle/>
          <a:p>
            <a:pPr marL="12700">
              <a:lnSpc>
                <a:spcPct val="100000"/>
              </a:lnSpc>
              <a:spcBef>
                <a:spcPts val="125"/>
              </a:spcBef>
            </a:pPr>
            <a:r>
              <a:rPr sz="850" spc="-30" dirty="0">
                <a:solidFill>
                  <a:srgbClr val="666666"/>
                </a:solidFill>
                <a:latin typeface="Verdana"/>
                <a:cs typeface="Verdana"/>
              </a:rPr>
              <a:t>3000K</a:t>
            </a:r>
            <a:endParaRPr sz="850">
              <a:latin typeface="Verdana"/>
              <a:cs typeface="Verdana"/>
            </a:endParaRPr>
          </a:p>
        </p:txBody>
      </p:sp>
      <p:sp>
        <p:nvSpPr>
          <p:cNvPr id="14" name="object 14"/>
          <p:cNvSpPr txBox="1"/>
          <p:nvPr/>
        </p:nvSpPr>
        <p:spPr>
          <a:xfrm>
            <a:off x="7201259" y="8441798"/>
            <a:ext cx="360680" cy="159385"/>
          </a:xfrm>
          <a:prstGeom prst="rect">
            <a:avLst/>
          </a:prstGeom>
        </p:spPr>
        <p:txBody>
          <a:bodyPr vert="horz" wrap="square" lIns="0" tIns="15875" rIns="0" bIns="0" rtlCol="0">
            <a:spAutoFit/>
          </a:bodyPr>
          <a:lstStyle/>
          <a:p>
            <a:pPr marL="12700">
              <a:lnSpc>
                <a:spcPct val="100000"/>
              </a:lnSpc>
              <a:spcBef>
                <a:spcPts val="125"/>
              </a:spcBef>
            </a:pPr>
            <a:r>
              <a:rPr sz="850" spc="-30" dirty="0">
                <a:solidFill>
                  <a:srgbClr val="666666"/>
                </a:solidFill>
                <a:latin typeface="Verdana"/>
                <a:cs typeface="Verdana"/>
              </a:rPr>
              <a:t>3500K</a:t>
            </a:r>
            <a:endParaRPr sz="850">
              <a:latin typeface="Verdana"/>
              <a:cs typeface="Verdana"/>
            </a:endParaRPr>
          </a:p>
        </p:txBody>
      </p:sp>
      <p:sp>
        <p:nvSpPr>
          <p:cNvPr id="15" name="object 15"/>
          <p:cNvSpPr txBox="1"/>
          <p:nvPr/>
        </p:nvSpPr>
        <p:spPr>
          <a:xfrm>
            <a:off x="7981640" y="8441798"/>
            <a:ext cx="360680" cy="159385"/>
          </a:xfrm>
          <a:prstGeom prst="rect">
            <a:avLst/>
          </a:prstGeom>
        </p:spPr>
        <p:txBody>
          <a:bodyPr vert="horz" wrap="square" lIns="0" tIns="15875" rIns="0" bIns="0" rtlCol="0">
            <a:spAutoFit/>
          </a:bodyPr>
          <a:lstStyle/>
          <a:p>
            <a:pPr marL="12700">
              <a:lnSpc>
                <a:spcPct val="100000"/>
              </a:lnSpc>
              <a:spcBef>
                <a:spcPts val="125"/>
              </a:spcBef>
            </a:pPr>
            <a:r>
              <a:rPr sz="850" spc="-30" dirty="0">
                <a:solidFill>
                  <a:srgbClr val="666666"/>
                </a:solidFill>
                <a:latin typeface="Verdana"/>
                <a:cs typeface="Verdana"/>
              </a:rPr>
              <a:t>4000K</a:t>
            </a:r>
            <a:endParaRPr sz="850">
              <a:latin typeface="Verdana"/>
              <a:cs typeface="Verdana"/>
            </a:endParaRPr>
          </a:p>
        </p:txBody>
      </p:sp>
      <p:sp>
        <p:nvSpPr>
          <p:cNvPr id="16" name="object 16"/>
          <p:cNvSpPr txBox="1"/>
          <p:nvPr/>
        </p:nvSpPr>
        <p:spPr>
          <a:xfrm>
            <a:off x="8762021" y="8441798"/>
            <a:ext cx="360680" cy="159385"/>
          </a:xfrm>
          <a:prstGeom prst="rect">
            <a:avLst/>
          </a:prstGeom>
        </p:spPr>
        <p:txBody>
          <a:bodyPr vert="horz" wrap="square" lIns="0" tIns="15875" rIns="0" bIns="0" rtlCol="0">
            <a:spAutoFit/>
          </a:bodyPr>
          <a:lstStyle/>
          <a:p>
            <a:pPr marL="12700">
              <a:lnSpc>
                <a:spcPct val="100000"/>
              </a:lnSpc>
              <a:spcBef>
                <a:spcPts val="125"/>
              </a:spcBef>
            </a:pPr>
            <a:r>
              <a:rPr sz="850" spc="-30" dirty="0">
                <a:solidFill>
                  <a:srgbClr val="666666"/>
                </a:solidFill>
                <a:latin typeface="Verdana"/>
                <a:cs typeface="Verdana"/>
              </a:rPr>
              <a:t>4500K</a:t>
            </a:r>
            <a:endParaRPr sz="850">
              <a:latin typeface="Verdana"/>
              <a:cs typeface="Verdana"/>
            </a:endParaRPr>
          </a:p>
        </p:txBody>
      </p:sp>
      <p:sp>
        <p:nvSpPr>
          <p:cNvPr id="17" name="object 17"/>
          <p:cNvSpPr txBox="1"/>
          <p:nvPr/>
        </p:nvSpPr>
        <p:spPr>
          <a:xfrm>
            <a:off x="9542402" y="8441798"/>
            <a:ext cx="360680" cy="159385"/>
          </a:xfrm>
          <a:prstGeom prst="rect">
            <a:avLst/>
          </a:prstGeom>
        </p:spPr>
        <p:txBody>
          <a:bodyPr vert="horz" wrap="square" lIns="0" tIns="15875" rIns="0" bIns="0" rtlCol="0">
            <a:spAutoFit/>
          </a:bodyPr>
          <a:lstStyle/>
          <a:p>
            <a:pPr marL="12700">
              <a:lnSpc>
                <a:spcPct val="100000"/>
              </a:lnSpc>
              <a:spcBef>
                <a:spcPts val="125"/>
              </a:spcBef>
            </a:pPr>
            <a:r>
              <a:rPr sz="850" spc="-30" dirty="0">
                <a:solidFill>
                  <a:srgbClr val="666666"/>
                </a:solidFill>
                <a:latin typeface="Verdana"/>
                <a:cs typeface="Verdana"/>
              </a:rPr>
              <a:t>5000K</a:t>
            </a:r>
            <a:endParaRPr sz="850">
              <a:latin typeface="Verdana"/>
              <a:cs typeface="Verdana"/>
            </a:endParaRPr>
          </a:p>
        </p:txBody>
      </p:sp>
      <p:sp>
        <p:nvSpPr>
          <p:cNvPr id="18" name="object 18"/>
          <p:cNvSpPr txBox="1"/>
          <p:nvPr/>
        </p:nvSpPr>
        <p:spPr>
          <a:xfrm>
            <a:off x="10322783" y="8441798"/>
            <a:ext cx="360680" cy="159385"/>
          </a:xfrm>
          <a:prstGeom prst="rect">
            <a:avLst/>
          </a:prstGeom>
        </p:spPr>
        <p:txBody>
          <a:bodyPr vert="horz" wrap="square" lIns="0" tIns="15875" rIns="0" bIns="0" rtlCol="0">
            <a:spAutoFit/>
          </a:bodyPr>
          <a:lstStyle/>
          <a:p>
            <a:pPr marL="12700">
              <a:lnSpc>
                <a:spcPct val="100000"/>
              </a:lnSpc>
              <a:spcBef>
                <a:spcPts val="125"/>
              </a:spcBef>
            </a:pPr>
            <a:r>
              <a:rPr sz="850" spc="-30" dirty="0">
                <a:solidFill>
                  <a:srgbClr val="666666"/>
                </a:solidFill>
                <a:latin typeface="Verdana"/>
                <a:cs typeface="Verdana"/>
              </a:rPr>
              <a:t>5500K</a:t>
            </a:r>
            <a:endParaRPr sz="850">
              <a:latin typeface="Verdana"/>
              <a:cs typeface="Verdana"/>
            </a:endParaRPr>
          </a:p>
        </p:txBody>
      </p:sp>
      <p:sp>
        <p:nvSpPr>
          <p:cNvPr id="19" name="object 19"/>
          <p:cNvSpPr txBox="1"/>
          <p:nvPr/>
        </p:nvSpPr>
        <p:spPr>
          <a:xfrm>
            <a:off x="11103164" y="8441798"/>
            <a:ext cx="360680" cy="159385"/>
          </a:xfrm>
          <a:prstGeom prst="rect">
            <a:avLst/>
          </a:prstGeom>
        </p:spPr>
        <p:txBody>
          <a:bodyPr vert="horz" wrap="square" lIns="0" tIns="15875" rIns="0" bIns="0" rtlCol="0">
            <a:spAutoFit/>
          </a:bodyPr>
          <a:lstStyle/>
          <a:p>
            <a:pPr marL="12700">
              <a:lnSpc>
                <a:spcPct val="100000"/>
              </a:lnSpc>
              <a:spcBef>
                <a:spcPts val="125"/>
              </a:spcBef>
            </a:pPr>
            <a:r>
              <a:rPr sz="850" spc="-30" dirty="0">
                <a:solidFill>
                  <a:srgbClr val="666666"/>
                </a:solidFill>
                <a:latin typeface="Verdana"/>
                <a:cs typeface="Verdana"/>
              </a:rPr>
              <a:t>6000K</a:t>
            </a:r>
            <a:endParaRPr sz="850">
              <a:latin typeface="Verdana"/>
              <a:cs typeface="Verdana"/>
            </a:endParaRPr>
          </a:p>
        </p:txBody>
      </p:sp>
      <p:sp>
        <p:nvSpPr>
          <p:cNvPr id="20" name="object 20"/>
          <p:cNvSpPr txBox="1"/>
          <p:nvPr/>
        </p:nvSpPr>
        <p:spPr>
          <a:xfrm>
            <a:off x="11883545" y="8441798"/>
            <a:ext cx="360680" cy="159385"/>
          </a:xfrm>
          <a:prstGeom prst="rect">
            <a:avLst/>
          </a:prstGeom>
        </p:spPr>
        <p:txBody>
          <a:bodyPr vert="horz" wrap="square" lIns="0" tIns="15875" rIns="0" bIns="0" rtlCol="0">
            <a:spAutoFit/>
          </a:bodyPr>
          <a:lstStyle/>
          <a:p>
            <a:pPr marL="12700">
              <a:lnSpc>
                <a:spcPct val="100000"/>
              </a:lnSpc>
              <a:spcBef>
                <a:spcPts val="125"/>
              </a:spcBef>
            </a:pPr>
            <a:r>
              <a:rPr sz="850" spc="-30" dirty="0">
                <a:solidFill>
                  <a:srgbClr val="666666"/>
                </a:solidFill>
                <a:latin typeface="Verdana"/>
                <a:cs typeface="Verdana"/>
              </a:rPr>
              <a:t>6500K</a:t>
            </a:r>
            <a:endParaRPr sz="850">
              <a:latin typeface="Verdana"/>
              <a:cs typeface="Verdana"/>
            </a:endParaRPr>
          </a:p>
        </p:txBody>
      </p:sp>
      <p:sp>
        <p:nvSpPr>
          <p:cNvPr id="21" name="object 21"/>
          <p:cNvSpPr txBox="1"/>
          <p:nvPr/>
        </p:nvSpPr>
        <p:spPr>
          <a:xfrm>
            <a:off x="12663926" y="8441798"/>
            <a:ext cx="360680" cy="159385"/>
          </a:xfrm>
          <a:prstGeom prst="rect">
            <a:avLst/>
          </a:prstGeom>
        </p:spPr>
        <p:txBody>
          <a:bodyPr vert="horz" wrap="square" lIns="0" tIns="15875" rIns="0" bIns="0" rtlCol="0">
            <a:spAutoFit/>
          </a:bodyPr>
          <a:lstStyle/>
          <a:p>
            <a:pPr marL="12700">
              <a:lnSpc>
                <a:spcPct val="100000"/>
              </a:lnSpc>
              <a:spcBef>
                <a:spcPts val="125"/>
              </a:spcBef>
            </a:pPr>
            <a:r>
              <a:rPr sz="850" spc="-30" dirty="0">
                <a:solidFill>
                  <a:srgbClr val="666666"/>
                </a:solidFill>
                <a:latin typeface="Verdana"/>
                <a:cs typeface="Verdana"/>
              </a:rPr>
              <a:t>7000K</a:t>
            </a:r>
            <a:endParaRPr sz="850">
              <a:latin typeface="Verdana"/>
              <a:cs typeface="Verdana"/>
            </a:endParaRPr>
          </a:p>
        </p:txBody>
      </p:sp>
      <p:sp>
        <p:nvSpPr>
          <p:cNvPr id="22" name="object 22"/>
          <p:cNvSpPr txBox="1"/>
          <p:nvPr/>
        </p:nvSpPr>
        <p:spPr>
          <a:xfrm>
            <a:off x="13435017" y="8441798"/>
            <a:ext cx="360680" cy="159385"/>
          </a:xfrm>
          <a:prstGeom prst="rect">
            <a:avLst/>
          </a:prstGeom>
        </p:spPr>
        <p:txBody>
          <a:bodyPr vert="horz" wrap="square" lIns="0" tIns="15875" rIns="0" bIns="0" rtlCol="0">
            <a:spAutoFit/>
          </a:bodyPr>
          <a:lstStyle/>
          <a:p>
            <a:pPr marL="12700">
              <a:lnSpc>
                <a:spcPct val="100000"/>
              </a:lnSpc>
              <a:spcBef>
                <a:spcPts val="125"/>
              </a:spcBef>
            </a:pPr>
            <a:r>
              <a:rPr sz="850" spc="-30" dirty="0">
                <a:solidFill>
                  <a:srgbClr val="666666"/>
                </a:solidFill>
                <a:latin typeface="Verdana"/>
                <a:cs typeface="Verdana"/>
              </a:rPr>
              <a:t>7500K</a:t>
            </a:r>
            <a:endParaRPr sz="850">
              <a:latin typeface="Verdana"/>
              <a:cs typeface="Verdana"/>
            </a:endParaRPr>
          </a:p>
        </p:txBody>
      </p:sp>
      <p:sp>
        <p:nvSpPr>
          <p:cNvPr id="23" name="object 23"/>
          <p:cNvSpPr txBox="1"/>
          <p:nvPr/>
        </p:nvSpPr>
        <p:spPr>
          <a:xfrm>
            <a:off x="14215397" y="8441798"/>
            <a:ext cx="360680" cy="159385"/>
          </a:xfrm>
          <a:prstGeom prst="rect">
            <a:avLst/>
          </a:prstGeom>
        </p:spPr>
        <p:txBody>
          <a:bodyPr vert="horz" wrap="square" lIns="0" tIns="15875" rIns="0" bIns="0" rtlCol="0">
            <a:spAutoFit/>
          </a:bodyPr>
          <a:lstStyle/>
          <a:p>
            <a:pPr marL="12700">
              <a:lnSpc>
                <a:spcPct val="100000"/>
              </a:lnSpc>
              <a:spcBef>
                <a:spcPts val="125"/>
              </a:spcBef>
            </a:pPr>
            <a:r>
              <a:rPr sz="850" spc="-30" dirty="0">
                <a:solidFill>
                  <a:srgbClr val="666666"/>
                </a:solidFill>
                <a:latin typeface="Verdana"/>
                <a:cs typeface="Verdana"/>
              </a:rPr>
              <a:t>8000K</a:t>
            </a:r>
            <a:endParaRPr sz="850">
              <a:latin typeface="Verdana"/>
              <a:cs typeface="Verdana"/>
            </a:endParaRPr>
          </a:p>
        </p:txBody>
      </p:sp>
      <p:sp>
        <p:nvSpPr>
          <p:cNvPr id="24" name="object 24"/>
          <p:cNvSpPr txBox="1"/>
          <p:nvPr/>
        </p:nvSpPr>
        <p:spPr>
          <a:xfrm>
            <a:off x="14995779" y="8441798"/>
            <a:ext cx="360680" cy="159385"/>
          </a:xfrm>
          <a:prstGeom prst="rect">
            <a:avLst/>
          </a:prstGeom>
        </p:spPr>
        <p:txBody>
          <a:bodyPr vert="horz" wrap="square" lIns="0" tIns="15875" rIns="0" bIns="0" rtlCol="0">
            <a:spAutoFit/>
          </a:bodyPr>
          <a:lstStyle/>
          <a:p>
            <a:pPr marL="12700">
              <a:lnSpc>
                <a:spcPct val="100000"/>
              </a:lnSpc>
              <a:spcBef>
                <a:spcPts val="125"/>
              </a:spcBef>
            </a:pPr>
            <a:r>
              <a:rPr sz="850" spc="-30" dirty="0">
                <a:solidFill>
                  <a:srgbClr val="666666"/>
                </a:solidFill>
                <a:latin typeface="Verdana"/>
                <a:cs typeface="Verdana"/>
              </a:rPr>
              <a:t>8500K</a:t>
            </a:r>
            <a:endParaRPr sz="850">
              <a:latin typeface="Verdana"/>
              <a:cs typeface="Verdana"/>
            </a:endParaRPr>
          </a:p>
        </p:txBody>
      </p:sp>
      <p:sp>
        <p:nvSpPr>
          <p:cNvPr id="25" name="object 25"/>
          <p:cNvSpPr txBox="1"/>
          <p:nvPr/>
        </p:nvSpPr>
        <p:spPr>
          <a:xfrm>
            <a:off x="15776159" y="8441798"/>
            <a:ext cx="360680" cy="159385"/>
          </a:xfrm>
          <a:prstGeom prst="rect">
            <a:avLst/>
          </a:prstGeom>
        </p:spPr>
        <p:txBody>
          <a:bodyPr vert="horz" wrap="square" lIns="0" tIns="15875" rIns="0" bIns="0" rtlCol="0">
            <a:spAutoFit/>
          </a:bodyPr>
          <a:lstStyle/>
          <a:p>
            <a:pPr marL="12700">
              <a:lnSpc>
                <a:spcPct val="100000"/>
              </a:lnSpc>
              <a:spcBef>
                <a:spcPts val="125"/>
              </a:spcBef>
            </a:pPr>
            <a:r>
              <a:rPr sz="850" spc="-30" dirty="0">
                <a:solidFill>
                  <a:srgbClr val="666666"/>
                </a:solidFill>
                <a:latin typeface="Verdana"/>
                <a:cs typeface="Verdana"/>
              </a:rPr>
              <a:t>9000K</a:t>
            </a:r>
            <a:endParaRPr sz="850">
              <a:latin typeface="Verdana"/>
              <a:cs typeface="Verdana"/>
            </a:endParaRPr>
          </a:p>
        </p:txBody>
      </p:sp>
      <p:sp>
        <p:nvSpPr>
          <p:cNvPr id="26" name="object 26"/>
          <p:cNvSpPr txBox="1"/>
          <p:nvPr/>
        </p:nvSpPr>
        <p:spPr>
          <a:xfrm>
            <a:off x="16556541" y="8441798"/>
            <a:ext cx="360680" cy="159385"/>
          </a:xfrm>
          <a:prstGeom prst="rect">
            <a:avLst/>
          </a:prstGeom>
        </p:spPr>
        <p:txBody>
          <a:bodyPr vert="horz" wrap="square" lIns="0" tIns="15875" rIns="0" bIns="0" rtlCol="0">
            <a:spAutoFit/>
          </a:bodyPr>
          <a:lstStyle/>
          <a:p>
            <a:pPr marL="12700">
              <a:lnSpc>
                <a:spcPct val="100000"/>
              </a:lnSpc>
              <a:spcBef>
                <a:spcPts val="125"/>
              </a:spcBef>
            </a:pPr>
            <a:r>
              <a:rPr sz="850" spc="-30" dirty="0">
                <a:solidFill>
                  <a:srgbClr val="666666"/>
                </a:solidFill>
                <a:latin typeface="Verdana"/>
                <a:cs typeface="Verdana"/>
              </a:rPr>
              <a:t>9500K</a:t>
            </a:r>
            <a:endParaRPr sz="850">
              <a:latin typeface="Verdana"/>
              <a:cs typeface="Verdana"/>
            </a:endParaRPr>
          </a:p>
        </p:txBody>
      </p:sp>
      <p:sp>
        <p:nvSpPr>
          <p:cNvPr id="27" name="object 27"/>
          <p:cNvSpPr txBox="1"/>
          <p:nvPr/>
        </p:nvSpPr>
        <p:spPr>
          <a:xfrm>
            <a:off x="17303534" y="8441798"/>
            <a:ext cx="427355" cy="159385"/>
          </a:xfrm>
          <a:prstGeom prst="rect">
            <a:avLst/>
          </a:prstGeom>
        </p:spPr>
        <p:txBody>
          <a:bodyPr vert="horz" wrap="square" lIns="0" tIns="15875" rIns="0" bIns="0" rtlCol="0">
            <a:spAutoFit/>
          </a:bodyPr>
          <a:lstStyle/>
          <a:p>
            <a:pPr marL="12700">
              <a:lnSpc>
                <a:spcPct val="100000"/>
              </a:lnSpc>
              <a:spcBef>
                <a:spcPts val="125"/>
              </a:spcBef>
            </a:pPr>
            <a:r>
              <a:rPr sz="850" spc="-20" dirty="0">
                <a:solidFill>
                  <a:srgbClr val="666666"/>
                </a:solidFill>
                <a:latin typeface="Verdana"/>
                <a:cs typeface="Verdana"/>
              </a:rPr>
              <a:t>10000</a:t>
            </a:r>
            <a:r>
              <a:rPr sz="850" spc="-55" dirty="0">
                <a:solidFill>
                  <a:srgbClr val="666666"/>
                </a:solidFill>
                <a:latin typeface="Verdana"/>
                <a:cs typeface="Verdana"/>
              </a:rPr>
              <a:t>K</a:t>
            </a:r>
            <a:endParaRPr sz="850">
              <a:latin typeface="Verdana"/>
              <a:cs typeface="Verdana"/>
            </a:endParaRPr>
          </a:p>
        </p:txBody>
      </p:sp>
      <p:sp>
        <p:nvSpPr>
          <p:cNvPr id="28" name="object 28"/>
          <p:cNvSpPr txBox="1"/>
          <p:nvPr/>
        </p:nvSpPr>
        <p:spPr>
          <a:xfrm>
            <a:off x="9923592" y="8674054"/>
            <a:ext cx="332105" cy="159385"/>
          </a:xfrm>
          <a:prstGeom prst="rect">
            <a:avLst/>
          </a:prstGeom>
        </p:spPr>
        <p:txBody>
          <a:bodyPr vert="horz" wrap="square" lIns="0" tIns="15875" rIns="0" bIns="0" rtlCol="0">
            <a:spAutoFit/>
          </a:bodyPr>
          <a:lstStyle/>
          <a:p>
            <a:pPr marL="12700">
              <a:lnSpc>
                <a:spcPct val="100000"/>
              </a:lnSpc>
              <a:spcBef>
                <a:spcPts val="125"/>
              </a:spcBef>
            </a:pPr>
            <a:r>
              <a:rPr sz="850" spc="65" dirty="0">
                <a:solidFill>
                  <a:srgbClr val="333333"/>
                </a:solidFill>
                <a:latin typeface="Lucida Sans Unicode"/>
                <a:cs typeface="Lucida Sans Unicode"/>
              </a:rPr>
              <a:t>P</a:t>
            </a:r>
            <a:r>
              <a:rPr sz="850" spc="20" dirty="0">
                <a:solidFill>
                  <a:srgbClr val="333333"/>
                </a:solidFill>
                <a:latin typeface="Lucida Sans Unicode"/>
                <a:cs typeface="Lucida Sans Unicode"/>
              </a:rPr>
              <a:t>r</a:t>
            </a:r>
            <a:r>
              <a:rPr sz="850" spc="-20" dirty="0">
                <a:solidFill>
                  <a:srgbClr val="333333"/>
                </a:solidFill>
                <a:latin typeface="Lucida Sans Unicode"/>
                <a:cs typeface="Lucida Sans Unicode"/>
              </a:rPr>
              <a:t>o</a:t>
            </a:r>
            <a:r>
              <a:rPr sz="850" spc="50" dirty="0">
                <a:solidFill>
                  <a:srgbClr val="333333"/>
                </a:solidFill>
                <a:latin typeface="Lucida Sans Unicode"/>
                <a:cs typeface="Lucida Sans Unicode"/>
              </a:rPr>
              <a:t>ﬁ</a:t>
            </a:r>
            <a:r>
              <a:rPr sz="850" spc="65" dirty="0">
                <a:solidFill>
                  <a:srgbClr val="333333"/>
                </a:solidFill>
                <a:latin typeface="Lucida Sans Unicode"/>
                <a:cs typeface="Lucida Sans Unicode"/>
              </a:rPr>
              <a:t>t</a:t>
            </a:r>
            <a:endParaRPr sz="850">
              <a:latin typeface="Lucida Sans Unicode"/>
              <a:cs typeface="Lucida Sans Unicode"/>
            </a:endParaRPr>
          </a:p>
        </p:txBody>
      </p:sp>
      <p:sp>
        <p:nvSpPr>
          <p:cNvPr id="29" name="object 29"/>
          <p:cNvSpPr txBox="1"/>
          <p:nvPr/>
        </p:nvSpPr>
        <p:spPr>
          <a:xfrm>
            <a:off x="959663" y="1297596"/>
            <a:ext cx="930275" cy="159385"/>
          </a:xfrm>
          <a:prstGeom prst="rect">
            <a:avLst/>
          </a:prstGeom>
        </p:spPr>
        <p:txBody>
          <a:bodyPr vert="horz" wrap="square" lIns="0" tIns="15875" rIns="0" bIns="0" rtlCol="0">
            <a:spAutoFit/>
          </a:bodyPr>
          <a:lstStyle/>
          <a:p>
            <a:pPr marL="12700">
              <a:lnSpc>
                <a:spcPct val="100000"/>
              </a:lnSpc>
              <a:spcBef>
                <a:spcPts val="125"/>
              </a:spcBef>
            </a:pPr>
            <a:r>
              <a:rPr sz="850" spc="-5" dirty="0">
                <a:solidFill>
                  <a:srgbClr val="666666"/>
                </a:solidFill>
                <a:latin typeface="Verdana"/>
                <a:cs typeface="Verdana"/>
              </a:rPr>
              <a:t>A</a:t>
            </a:r>
            <a:r>
              <a:rPr sz="850" spc="-60" dirty="0">
                <a:solidFill>
                  <a:srgbClr val="666666"/>
                </a:solidFill>
                <a:latin typeface="Verdana"/>
                <a:cs typeface="Verdana"/>
              </a:rPr>
              <a:t>m</a:t>
            </a:r>
            <a:r>
              <a:rPr sz="850" spc="-25" dirty="0">
                <a:solidFill>
                  <a:srgbClr val="666666"/>
                </a:solidFill>
                <a:latin typeface="Verdana"/>
                <a:cs typeface="Verdana"/>
              </a:rPr>
              <a:t>e</a:t>
            </a:r>
            <a:r>
              <a:rPr sz="850" spc="5" dirty="0">
                <a:solidFill>
                  <a:srgbClr val="666666"/>
                </a:solidFill>
                <a:latin typeface="Verdana"/>
                <a:cs typeface="Verdana"/>
              </a:rPr>
              <a:t>r</a:t>
            </a:r>
            <a:r>
              <a:rPr sz="850" spc="15" dirty="0">
                <a:solidFill>
                  <a:srgbClr val="666666"/>
                </a:solidFill>
                <a:latin typeface="Verdana"/>
                <a:cs typeface="Verdana"/>
              </a:rPr>
              <a:t>i</a:t>
            </a:r>
            <a:r>
              <a:rPr sz="850" spc="-30" dirty="0">
                <a:solidFill>
                  <a:srgbClr val="666666"/>
                </a:solidFill>
                <a:latin typeface="Verdana"/>
                <a:cs typeface="Verdana"/>
              </a:rPr>
              <a:t>c</a:t>
            </a:r>
            <a:r>
              <a:rPr sz="850" spc="-20" dirty="0">
                <a:solidFill>
                  <a:srgbClr val="666666"/>
                </a:solidFill>
                <a:latin typeface="Verdana"/>
                <a:cs typeface="Verdana"/>
              </a:rPr>
              <a:t>an</a:t>
            </a:r>
            <a:r>
              <a:rPr sz="850" spc="-114" dirty="0">
                <a:solidFill>
                  <a:srgbClr val="666666"/>
                </a:solidFill>
                <a:latin typeface="Verdana"/>
                <a:cs typeface="Verdana"/>
              </a:rPr>
              <a:t> </a:t>
            </a:r>
            <a:r>
              <a:rPr sz="850" spc="-15" dirty="0">
                <a:solidFill>
                  <a:srgbClr val="666666"/>
                </a:solidFill>
                <a:latin typeface="Verdana"/>
                <a:cs typeface="Verdana"/>
              </a:rPr>
              <a:t>Vod</a:t>
            </a:r>
            <a:r>
              <a:rPr sz="850" spc="-35" dirty="0">
                <a:solidFill>
                  <a:srgbClr val="666666"/>
                </a:solidFill>
                <a:latin typeface="Verdana"/>
                <a:cs typeface="Verdana"/>
              </a:rPr>
              <a:t>k</a:t>
            </a:r>
            <a:r>
              <a:rPr sz="850" spc="-20" dirty="0">
                <a:solidFill>
                  <a:srgbClr val="666666"/>
                </a:solidFill>
                <a:latin typeface="Verdana"/>
                <a:cs typeface="Verdana"/>
              </a:rPr>
              <a:t>a</a:t>
            </a:r>
            <a:r>
              <a:rPr sz="850" dirty="0">
                <a:solidFill>
                  <a:srgbClr val="666666"/>
                </a:solidFill>
                <a:latin typeface="Verdana"/>
                <a:cs typeface="Verdana"/>
              </a:rPr>
              <a:t>s</a:t>
            </a:r>
            <a:endParaRPr sz="850">
              <a:latin typeface="Verdana"/>
              <a:cs typeface="Verdana"/>
            </a:endParaRPr>
          </a:p>
        </p:txBody>
      </p:sp>
      <p:sp>
        <p:nvSpPr>
          <p:cNvPr id="30" name="object 30"/>
          <p:cNvSpPr txBox="1"/>
          <p:nvPr/>
        </p:nvSpPr>
        <p:spPr>
          <a:xfrm>
            <a:off x="878083" y="2031525"/>
            <a:ext cx="1012190" cy="159385"/>
          </a:xfrm>
          <a:prstGeom prst="rect">
            <a:avLst/>
          </a:prstGeom>
        </p:spPr>
        <p:txBody>
          <a:bodyPr vert="horz" wrap="square" lIns="0" tIns="15875" rIns="0" bIns="0" rtlCol="0">
            <a:spAutoFit/>
          </a:bodyPr>
          <a:lstStyle/>
          <a:p>
            <a:pPr marL="12700">
              <a:lnSpc>
                <a:spcPct val="100000"/>
              </a:lnSpc>
              <a:spcBef>
                <a:spcPts val="125"/>
              </a:spcBef>
            </a:pPr>
            <a:r>
              <a:rPr sz="850" spc="-80" dirty="0">
                <a:solidFill>
                  <a:srgbClr val="666666"/>
                </a:solidFill>
                <a:latin typeface="Verdana"/>
                <a:cs typeface="Verdana"/>
              </a:rPr>
              <a:t>C</a:t>
            </a:r>
            <a:r>
              <a:rPr sz="850" spc="-20" dirty="0">
                <a:solidFill>
                  <a:srgbClr val="666666"/>
                </a:solidFill>
                <a:latin typeface="Verdana"/>
                <a:cs typeface="Verdana"/>
              </a:rPr>
              <a:t>a</a:t>
            </a:r>
            <a:r>
              <a:rPr sz="850" spc="-25" dirty="0">
                <a:solidFill>
                  <a:srgbClr val="666666"/>
                </a:solidFill>
                <a:latin typeface="Verdana"/>
                <a:cs typeface="Verdana"/>
              </a:rPr>
              <a:t>n</a:t>
            </a:r>
            <a:r>
              <a:rPr sz="850" spc="-20" dirty="0">
                <a:solidFill>
                  <a:srgbClr val="666666"/>
                </a:solidFill>
                <a:latin typeface="Verdana"/>
                <a:cs typeface="Verdana"/>
              </a:rPr>
              <a:t>a</a:t>
            </a:r>
            <a:r>
              <a:rPr sz="850" spc="-15" dirty="0">
                <a:solidFill>
                  <a:srgbClr val="666666"/>
                </a:solidFill>
                <a:latin typeface="Verdana"/>
                <a:cs typeface="Verdana"/>
              </a:rPr>
              <a:t>d</a:t>
            </a:r>
            <a:r>
              <a:rPr sz="850" spc="15" dirty="0">
                <a:solidFill>
                  <a:srgbClr val="666666"/>
                </a:solidFill>
                <a:latin typeface="Verdana"/>
                <a:cs typeface="Verdana"/>
              </a:rPr>
              <a:t>i</a:t>
            </a:r>
            <a:r>
              <a:rPr sz="850" spc="-20" dirty="0">
                <a:solidFill>
                  <a:srgbClr val="666666"/>
                </a:solidFill>
                <a:latin typeface="Verdana"/>
                <a:cs typeface="Verdana"/>
              </a:rPr>
              <a:t>an</a:t>
            </a:r>
            <a:r>
              <a:rPr sz="850" spc="-114" dirty="0">
                <a:solidFill>
                  <a:srgbClr val="666666"/>
                </a:solidFill>
                <a:latin typeface="Verdana"/>
                <a:cs typeface="Verdana"/>
              </a:rPr>
              <a:t> </a:t>
            </a:r>
            <a:r>
              <a:rPr sz="850" spc="15" dirty="0">
                <a:solidFill>
                  <a:srgbClr val="666666"/>
                </a:solidFill>
                <a:latin typeface="Verdana"/>
                <a:cs typeface="Verdana"/>
              </a:rPr>
              <a:t>W</a:t>
            </a:r>
            <a:r>
              <a:rPr sz="850" spc="-25" dirty="0">
                <a:solidFill>
                  <a:srgbClr val="666666"/>
                </a:solidFill>
                <a:latin typeface="Verdana"/>
                <a:cs typeface="Verdana"/>
              </a:rPr>
              <a:t>h</a:t>
            </a:r>
            <a:r>
              <a:rPr sz="850" spc="15" dirty="0">
                <a:solidFill>
                  <a:srgbClr val="666666"/>
                </a:solidFill>
                <a:latin typeface="Verdana"/>
                <a:cs typeface="Verdana"/>
              </a:rPr>
              <a:t>i</a:t>
            </a:r>
            <a:r>
              <a:rPr sz="850" spc="-5" dirty="0">
                <a:solidFill>
                  <a:srgbClr val="666666"/>
                </a:solidFill>
                <a:latin typeface="Verdana"/>
                <a:cs typeface="Verdana"/>
              </a:rPr>
              <a:t>s</a:t>
            </a:r>
            <a:r>
              <a:rPr sz="850" spc="-35" dirty="0">
                <a:solidFill>
                  <a:srgbClr val="666666"/>
                </a:solidFill>
                <a:latin typeface="Verdana"/>
                <a:cs typeface="Verdana"/>
              </a:rPr>
              <a:t>k</a:t>
            </a:r>
            <a:r>
              <a:rPr sz="850" spc="15" dirty="0">
                <a:solidFill>
                  <a:srgbClr val="666666"/>
                </a:solidFill>
                <a:latin typeface="Verdana"/>
                <a:cs typeface="Verdana"/>
              </a:rPr>
              <a:t>i</a:t>
            </a:r>
            <a:r>
              <a:rPr sz="850" spc="-25" dirty="0">
                <a:solidFill>
                  <a:srgbClr val="666666"/>
                </a:solidFill>
                <a:latin typeface="Verdana"/>
                <a:cs typeface="Verdana"/>
              </a:rPr>
              <a:t>e</a:t>
            </a:r>
            <a:r>
              <a:rPr sz="850" dirty="0">
                <a:solidFill>
                  <a:srgbClr val="666666"/>
                </a:solidFill>
                <a:latin typeface="Verdana"/>
                <a:cs typeface="Verdana"/>
              </a:rPr>
              <a:t>s</a:t>
            </a:r>
            <a:endParaRPr sz="850">
              <a:latin typeface="Verdana"/>
              <a:cs typeface="Verdana"/>
            </a:endParaRPr>
          </a:p>
        </p:txBody>
      </p:sp>
      <p:sp>
        <p:nvSpPr>
          <p:cNvPr id="31" name="object 31"/>
          <p:cNvSpPr txBox="1"/>
          <p:nvPr/>
        </p:nvSpPr>
        <p:spPr>
          <a:xfrm>
            <a:off x="453490" y="2774746"/>
            <a:ext cx="1436370" cy="159385"/>
          </a:xfrm>
          <a:prstGeom prst="rect">
            <a:avLst/>
          </a:prstGeom>
        </p:spPr>
        <p:txBody>
          <a:bodyPr vert="horz" wrap="square" lIns="0" tIns="15875" rIns="0" bIns="0" rtlCol="0">
            <a:spAutoFit/>
          </a:bodyPr>
          <a:lstStyle/>
          <a:p>
            <a:pPr marL="12700">
              <a:lnSpc>
                <a:spcPct val="100000"/>
              </a:lnSpc>
              <a:spcBef>
                <a:spcPts val="125"/>
              </a:spcBef>
            </a:pPr>
            <a:r>
              <a:rPr sz="850" spc="-65" dirty="0">
                <a:solidFill>
                  <a:srgbClr val="666666"/>
                </a:solidFill>
                <a:latin typeface="Verdana"/>
                <a:cs typeface="Verdana"/>
              </a:rPr>
              <a:t>S</a:t>
            </a:r>
            <a:r>
              <a:rPr sz="850" spc="40" dirty="0">
                <a:solidFill>
                  <a:srgbClr val="666666"/>
                </a:solidFill>
                <a:latin typeface="Verdana"/>
                <a:cs typeface="Verdana"/>
              </a:rPr>
              <a:t>t</a:t>
            </a:r>
            <a:r>
              <a:rPr sz="850" spc="5" dirty="0">
                <a:solidFill>
                  <a:srgbClr val="666666"/>
                </a:solidFill>
                <a:latin typeface="Verdana"/>
                <a:cs typeface="Verdana"/>
              </a:rPr>
              <a:t>r</a:t>
            </a:r>
            <a:r>
              <a:rPr sz="850" spc="-20" dirty="0">
                <a:solidFill>
                  <a:srgbClr val="666666"/>
                </a:solidFill>
                <a:latin typeface="Verdana"/>
                <a:cs typeface="Verdana"/>
              </a:rPr>
              <a:t>a</a:t>
            </a:r>
            <a:r>
              <a:rPr sz="850" spc="15" dirty="0">
                <a:solidFill>
                  <a:srgbClr val="666666"/>
                </a:solidFill>
                <a:latin typeface="Verdana"/>
                <a:cs typeface="Verdana"/>
              </a:rPr>
              <a:t>i</a:t>
            </a:r>
            <a:r>
              <a:rPr sz="850" spc="-15" dirty="0">
                <a:solidFill>
                  <a:srgbClr val="666666"/>
                </a:solidFill>
                <a:latin typeface="Verdana"/>
                <a:cs typeface="Verdana"/>
              </a:rPr>
              <a:t>g</a:t>
            </a:r>
            <a:r>
              <a:rPr sz="850" spc="-25" dirty="0">
                <a:solidFill>
                  <a:srgbClr val="666666"/>
                </a:solidFill>
                <a:latin typeface="Verdana"/>
                <a:cs typeface="Verdana"/>
              </a:rPr>
              <a:t>h</a:t>
            </a:r>
            <a:r>
              <a:rPr sz="850" spc="45" dirty="0">
                <a:solidFill>
                  <a:srgbClr val="666666"/>
                </a:solidFill>
                <a:latin typeface="Verdana"/>
                <a:cs typeface="Verdana"/>
              </a:rPr>
              <a:t>t</a:t>
            </a:r>
            <a:r>
              <a:rPr sz="850" spc="-114" dirty="0">
                <a:solidFill>
                  <a:srgbClr val="666666"/>
                </a:solidFill>
                <a:latin typeface="Verdana"/>
                <a:cs typeface="Verdana"/>
              </a:rPr>
              <a:t> </a:t>
            </a:r>
            <a:r>
              <a:rPr sz="850" spc="-10" dirty="0">
                <a:solidFill>
                  <a:srgbClr val="666666"/>
                </a:solidFill>
                <a:latin typeface="Verdana"/>
                <a:cs typeface="Verdana"/>
              </a:rPr>
              <a:t>B</a:t>
            </a:r>
            <a:r>
              <a:rPr sz="850" spc="-15" dirty="0">
                <a:solidFill>
                  <a:srgbClr val="666666"/>
                </a:solidFill>
                <a:latin typeface="Verdana"/>
                <a:cs typeface="Verdana"/>
              </a:rPr>
              <a:t>o</a:t>
            </a:r>
            <a:r>
              <a:rPr sz="850" spc="-25" dirty="0">
                <a:solidFill>
                  <a:srgbClr val="666666"/>
                </a:solidFill>
                <a:latin typeface="Verdana"/>
                <a:cs typeface="Verdana"/>
              </a:rPr>
              <a:t>u</a:t>
            </a:r>
            <a:r>
              <a:rPr sz="850" spc="5" dirty="0">
                <a:solidFill>
                  <a:srgbClr val="666666"/>
                </a:solidFill>
                <a:latin typeface="Verdana"/>
                <a:cs typeface="Verdana"/>
              </a:rPr>
              <a:t>r</a:t>
            </a:r>
            <a:r>
              <a:rPr sz="850" spc="-20" dirty="0">
                <a:solidFill>
                  <a:srgbClr val="666666"/>
                </a:solidFill>
                <a:latin typeface="Verdana"/>
                <a:cs typeface="Verdana"/>
              </a:rPr>
              <a:t>b</a:t>
            </a:r>
            <a:r>
              <a:rPr sz="850" spc="-15" dirty="0">
                <a:solidFill>
                  <a:srgbClr val="666666"/>
                </a:solidFill>
                <a:latin typeface="Verdana"/>
                <a:cs typeface="Verdana"/>
              </a:rPr>
              <a:t>o</a:t>
            </a:r>
            <a:r>
              <a:rPr sz="850" spc="-20" dirty="0">
                <a:solidFill>
                  <a:srgbClr val="666666"/>
                </a:solidFill>
                <a:latin typeface="Verdana"/>
                <a:cs typeface="Verdana"/>
              </a:rPr>
              <a:t>n</a:t>
            </a:r>
            <a:r>
              <a:rPr sz="850" spc="-114" dirty="0">
                <a:solidFill>
                  <a:srgbClr val="666666"/>
                </a:solidFill>
                <a:latin typeface="Verdana"/>
                <a:cs typeface="Verdana"/>
              </a:rPr>
              <a:t> </a:t>
            </a:r>
            <a:r>
              <a:rPr sz="850" spc="15" dirty="0">
                <a:solidFill>
                  <a:srgbClr val="666666"/>
                </a:solidFill>
                <a:latin typeface="Verdana"/>
                <a:cs typeface="Verdana"/>
              </a:rPr>
              <a:t>W</a:t>
            </a:r>
            <a:r>
              <a:rPr sz="850" spc="-25" dirty="0">
                <a:solidFill>
                  <a:srgbClr val="666666"/>
                </a:solidFill>
                <a:latin typeface="Verdana"/>
                <a:cs typeface="Verdana"/>
              </a:rPr>
              <a:t>h</a:t>
            </a:r>
            <a:r>
              <a:rPr sz="850" spc="15" dirty="0">
                <a:solidFill>
                  <a:srgbClr val="666666"/>
                </a:solidFill>
                <a:latin typeface="Verdana"/>
                <a:cs typeface="Verdana"/>
              </a:rPr>
              <a:t>i</a:t>
            </a:r>
            <a:r>
              <a:rPr sz="850" spc="-5" dirty="0">
                <a:solidFill>
                  <a:srgbClr val="666666"/>
                </a:solidFill>
                <a:latin typeface="Verdana"/>
                <a:cs typeface="Verdana"/>
              </a:rPr>
              <a:t>s</a:t>
            </a:r>
            <a:r>
              <a:rPr sz="850" spc="-35" dirty="0">
                <a:solidFill>
                  <a:srgbClr val="666666"/>
                </a:solidFill>
                <a:latin typeface="Verdana"/>
                <a:cs typeface="Verdana"/>
              </a:rPr>
              <a:t>k</a:t>
            </a:r>
            <a:r>
              <a:rPr sz="850" spc="15" dirty="0">
                <a:solidFill>
                  <a:srgbClr val="666666"/>
                </a:solidFill>
                <a:latin typeface="Verdana"/>
                <a:cs typeface="Verdana"/>
              </a:rPr>
              <a:t>i</a:t>
            </a:r>
            <a:r>
              <a:rPr sz="850" spc="-25" dirty="0">
                <a:solidFill>
                  <a:srgbClr val="666666"/>
                </a:solidFill>
                <a:latin typeface="Verdana"/>
                <a:cs typeface="Verdana"/>
              </a:rPr>
              <a:t>e</a:t>
            </a:r>
            <a:r>
              <a:rPr sz="850" dirty="0">
                <a:solidFill>
                  <a:srgbClr val="666666"/>
                </a:solidFill>
                <a:latin typeface="Verdana"/>
                <a:cs typeface="Verdana"/>
              </a:rPr>
              <a:t>s</a:t>
            </a:r>
            <a:endParaRPr sz="850">
              <a:latin typeface="Verdana"/>
              <a:cs typeface="Verdana"/>
            </a:endParaRPr>
          </a:p>
        </p:txBody>
      </p:sp>
      <p:sp>
        <p:nvSpPr>
          <p:cNvPr id="32" name="object 32"/>
          <p:cNvSpPr txBox="1"/>
          <p:nvPr/>
        </p:nvSpPr>
        <p:spPr>
          <a:xfrm>
            <a:off x="1106275" y="3508676"/>
            <a:ext cx="783590" cy="159385"/>
          </a:xfrm>
          <a:prstGeom prst="rect">
            <a:avLst/>
          </a:prstGeom>
        </p:spPr>
        <p:txBody>
          <a:bodyPr vert="horz" wrap="square" lIns="0" tIns="15875" rIns="0" bIns="0" rtlCol="0">
            <a:spAutoFit/>
          </a:bodyPr>
          <a:lstStyle/>
          <a:p>
            <a:pPr marL="12700">
              <a:lnSpc>
                <a:spcPct val="100000"/>
              </a:lnSpc>
              <a:spcBef>
                <a:spcPts val="125"/>
              </a:spcBef>
            </a:pPr>
            <a:r>
              <a:rPr sz="850" spc="-80" dirty="0">
                <a:solidFill>
                  <a:srgbClr val="666666"/>
                </a:solidFill>
                <a:latin typeface="Verdana"/>
                <a:cs typeface="Verdana"/>
              </a:rPr>
              <a:t>C</a:t>
            </a:r>
            <a:r>
              <a:rPr sz="850" spc="-15" dirty="0">
                <a:solidFill>
                  <a:srgbClr val="666666"/>
                </a:solidFill>
                <a:latin typeface="Verdana"/>
                <a:cs typeface="Verdana"/>
              </a:rPr>
              <a:t>o</a:t>
            </a:r>
            <a:r>
              <a:rPr sz="850" spc="-30" dirty="0">
                <a:solidFill>
                  <a:srgbClr val="666666"/>
                </a:solidFill>
                <a:latin typeface="Verdana"/>
                <a:cs typeface="Verdana"/>
              </a:rPr>
              <a:t>c</a:t>
            </a:r>
            <a:r>
              <a:rPr sz="850" spc="-35" dirty="0">
                <a:solidFill>
                  <a:srgbClr val="666666"/>
                </a:solidFill>
                <a:latin typeface="Verdana"/>
                <a:cs typeface="Verdana"/>
              </a:rPr>
              <a:t>k</a:t>
            </a:r>
            <a:r>
              <a:rPr sz="850" spc="40" dirty="0">
                <a:solidFill>
                  <a:srgbClr val="666666"/>
                </a:solidFill>
                <a:latin typeface="Verdana"/>
                <a:cs typeface="Verdana"/>
              </a:rPr>
              <a:t>t</a:t>
            </a:r>
            <a:r>
              <a:rPr sz="850" spc="-20" dirty="0">
                <a:solidFill>
                  <a:srgbClr val="666666"/>
                </a:solidFill>
                <a:latin typeface="Verdana"/>
                <a:cs typeface="Verdana"/>
              </a:rPr>
              <a:t>a</a:t>
            </a:r>
            <a:r>
              <a:rPr sz="850" spc="15" dirty="0">
                <a:solidFill>
                  <a:srgbClr val="666666"/>
                </a:solidFill>
                <a:latin typeface="Verdana"/>
                <a:cs typeface="Verdana"/>
              </a:rPr>
              <a:t>il</a:t>
            </a:r>
            <a:r>
              <a:rPr sz="850" dirty="0">
                <a:solidFill>
                  <a:srgbClr val="666666"/>
                </a:solidFill>
                <a:latin typeface="Verdana"/>
                <a:cs typeface="Verdana"/>
              </a:rPr>
              <a:t>s</a:t>
            </a:r>
            <a:r>
              <a:rPr sz="850" spc="-114" dirty="0">
                <a:solidFill>
                  <a:srgbClr val="666666"/>
                </a:solidFill>
                <a:latin typeface="Verdana"/>
                <a:cs typeface="Verdana"/>
              </a:rPr>
              <a:t> </a:t>
            </a:r>
            <a:r>
              <a:rPr sz="850" spc="-75" dirty="0">
                <a:solidFill>
                  <a:srgbClr val="666666"/>
                </a:solidFill>
                <a:latin typeface="Verdana"/>
                <a:cs typeface="Verdana"/>
              </a:rPr>
              <a:t>/</a:t>
            </a:r>
            <a:r>
              <a:rPr sz="850" spc="-15" dirty="0">
                <a:solidFill>
                  <a:srgbClr val="666666"/>
                </a:solidFill>
                <a:latin typeface="Verdana"/>
                <a:cs typeface="Verdana"/>
              </a:rPr>
              <a:t>R</a:t>
            </a:r>
            <a:r>
              <a:rPr sz="850" spc="-25" dirty="0">
                <a:solidFill>
                  <a:srgbClr val="666666"/>
                </a:solidFill>
                <a:latin typeface="Verdana"/>
                <a:cs typeface="Verdana"/>
              </a:rPr>
              <a:t>T</a:t>
            </a:r>
            <a:r>
              <a:rPr sz="850" spc="-45" dirty="0">
                <a:solidFill>
                  <a:srgbClr val="666666"/>
                </a:solidFill>
                <a:latin typeface="Verdana"/>
                <a:cs typeface="Verdana"/>
              </a:rPr>
              <a:t>D</a:t>
            </a:r>
            <a:endParaRPr sz="850">
              <a:latin typeface="Verdana"/>
              <a:cs typeface="Verdana"/>
            </a:endParaRPr>
          </a:p>
        </p:txBody>
      </p:sp>
      <p:sp>
        <p:nvSpPr>
          <p:cNvPr id="33" name="object 33"/>
          <p:cNvSpPr txBox="1"/>
          <p:nvPr/>
        </p:nvSpPr>
        <p:spPr>
          <a:xfrm>
            <a:off x="936147" y="4242605"/>
            <a:ext cx="953769" cy="159385"/>
          </a:xfrm>
          <a:prstGeom prst="rect">
            <a:avLst/>
          </a:prstGeom>
        </p:spPr>
        <p:txBody>
          <a:bodyPr vert="horz" wrap="square" lIns="0" tIns="15875" rIns="0" bIns="0" rtlCol="0">
            <a:spAutoFit/>
          </a:bodyPr>
          <a:lstStyle/>
          <a:p>
            <a:pPr marL="12700">
              <a:lnSpc>
                <a:spcPct val="100000"/>
              </a:lnSpc>
              <a:spcBef>
                <a:spcPts val="125"/>
              </a:spcBef>
            </a:pPr>
            <a:r>
              <a:rPr sz="850" spc="-10" dirty="0">
                <a:solidFill>
                  <a:srgbClr val="666666"/>
                </a:solidFill>
                <a:latin typeface="Verdana"/>
                <a:cs typeface="Verdana"/>
              </a:rPr>
              <a:t>B</a:t>
            </a:r>
            <a:r>
              <a:rPr sz="850" spc="15" dirty="0">
                <a:solidFill>
                  <a:srgbClr val="666666"/>
                </a:solidFill>
                <a:latin typeface="Verdana"/>
                <a:cs typeface="Verdana"/>
              </a:rPr>
              <a:t>l</a:t>
            </a:r>
            <a:r>
              <a:rPr sz="850" spc="-25" dirty="0">
                <a:solidFill>
                  <a:srgbClr val="666666"/>
                </a:solidFill>
                <a:latin typeface="Verdana"/>
                <a:cs typeface="Verdana"/>
              </a:rPr>
              <a:t>en</a:t>
            </a:r>
            <a:r>
              <a:rPr sz="850" spc="-15" dirty="0">
                <a:solidFill>
                  <a:srgbClr val="666666"/>
                </a:solidFill>
                <a:latin typeface="Verdana"/>
                <a:cs typeface="Verdana"/>
              </a:rPr>
              <a:t>d</a:t>
            </a:r>
            <a:r>
              <a:rPr sz="850" spc="-25" dirty="0">
                <a:solidFill>
                  <a:srgbClr val="666666"/>
                </a:solidFill>
                <a:latin typeface="Verdana"/>
                <a:cs typeface="Verdana"/>
              </a:rPr>
              <a:t>e</a:t>
            </a:r>
            <a:r>
              <a:rPr sz="850" spc="-10" dirty="0">
                <a:solidFill>
                  <a:srgbClr val="666666"/>
                </a:solidFill>
                <a:latin typeface="Verdana"/>
                <a:cs typeface="Verdana"/>
              </a:rPr>
              <a:t>d</a:t>
            </a:r>
            <a:r>
              <a:rPr sz="850" spc="-114" dirty="0">
                <a:solidFill>
                  <a:srgbClr val="666666"/>
                </a:solidFill>
                <a:latin typeface="Verdana"/>
                <a:cs typeface="Verdana"/>
              </a:rPr>
              <a:t> </a:t>
            </a:r>
            <a:r>
              <a:rPr sz="850" spc="15" dirty="0">
                <a:solidFill>
                  <a:srgbClr val="666666"/>
                </a:solidFill>
                <a:latin typeface="Verdana"/>
                <a:cs typeface="Verdana"/>
              </a:rPr>
              <a:t>W</a:t>
            </a:r>
            <a:r>
              <a:rPr sz="850" spc="-25" dirty="0">
                <a:solidFill>
                  <a:srgbClr val="666666"/>
                </a:solidFill>
                <a:latin typeface="Verdana"/>
                <a:cs typeface="Verdana"/>
              </a:rPr>
              <a:t>h</a:t>
            </a:r>
            <a:r>
              <a:rPr sz="850" spc="15" dirty="0">
                <a:solidFill>
                  <a:srgbClr val="666666"/>
                </a:solidFill>
                <a:latin typeface="Verdana"/>
                <a:cs typeface="Verdana"/>
              </a:rPr>
              <a:t>i</a:t>
            </a:r>
            <a:r>
              <a:rPr sz="850" spc="-5" dirty="0">
                <a:solidFill>
                  <a:srgbClr val="666666"/>
                </a:solidFill>
                <a:latin typeface="Verdana"/>
                <a:cs typeface="Verdana"/>
              </a:rPr>
              <a:t>s</a:t>
            </a:r>
            <a:r>
              <a:rPr sz="850" spc="-35" dirty="0">
                <a:solidFill>
                  <a:srgbClr val="666666"/>
                </a:solidFill>
                <a:latin typeface="Verdana"/>
                <a:cs typeface="Verdana"/>
              </a:rPr>
              <a:t>k</a:t>
            </a:r>
            <a:r>
              <a:rPr sz="850" spc="15" dirty="0">
                <a:solidFill>
                  <a:srgbClr val="666666"/>
                </a:solidFill>
                <a:latin typeface="Verdana"/>
                <a:cs typeface="Verdana"/>
              </a:rPr>
              <a:t>i</a:t>
            </a:r>
            <a:r>
              <a:rPr sz="850" spc="-25" dirty="0">
                <a:solidFill>
                  <a:srgbClr val="666666"/>
                </a:solidFill>
                <a:latin typeface="Verdana"/>
                <a:cs typeface="Verdana"/>
              </a:rPr>
              <a:t>e</a:t>
            </a:r>
            <a:r>
              <a:rPr sz="850" dirty="0">
                <a:solidFill>
                  <a:srgbClr val="666666"/>
                </a:solidFill>
                <a:latin typeface="Verdana"/>
                <a:cs typeface="Verdana"/>
              </a:rPr>
              <a:t>s</a:t>
            </a:r>
            <a:endParaRPr sz="850">
              <a:latin typeface="Verdana"/>
              <a:cs typeface="Verdana"/>
            </a:endParaRPr>
          </a:p>
        </p:txBody>
      </p:sp>
      <p:sp>
        <p:nvSpPr>
          <p:cNvPr id="34" name="object 34"/>
          <p:cNvSpPr txBox="1"/>
          <p:nvPr/>
        </p:nvSpPr>
        <p:spPr>
          <a:xfrm>
            <a:off x="1255935" y="4985825"/>
            <a:ext cx="634365" cy="159385"/>
          </a:xfrm>
          <a:prstGeom prst="rect">
            <a:avLst/>
          </a:prstGeom>
        </p:spPr>
        <p:txBody>
          <a:bodyPr vert="horz" wrap="square" lIns="0" tIns="15875" rIns="0" bIns="0" rtlCol="0">
            <a:spAutoFit/>
          </a:bodyPr>
          <a:lstStyle/>
          <a:p>
            <a:pPr marL="12700">
              <a:lnSpc>
                <a:spcPct val="100000"/>
              </a:lnSpc>
              <a:spcBef>
                <a:spcPts val="125"/>
              </a:spcBef>
            </a:pPr>
            <a:r>
              <a:rPr sz="850" spc="-65" dirty="0">
                <a:solidFill>
                  <a:srgbClr val="666666"/>
                </a:solidFill>
                <a:latin typeface="Verdana"/>
                <a:cs typeface="Verdana"/>
              </a:rPr>
              <a:t>S</a:t>
            </a:r>
            <a:r>
              <a:rPr sz="850" spc="-15" dirty="0">
                <a:solidFill>
                  <a:srgbClr val="666666"/>
                </a:solidFill>
                <a:latin typeface="Verdana"/>
                <a:cs typeface="Verdana"/>
              </a:rPr>
              <a:t>p</a:t>
            </a:r>
            <a:r>
              <a:rPr sz="850" spc="15" dirty="0">
                <a:solidFill>
                  <a:srgbClr val="666666"/>
                </a:solidFill>
                <a:latin typeface="Verdana"/>
                <a:cs typeface="Verdana"/>
              </a:rPr>
              <a:t>i</a:t>
            </a:r>
            <a:r>
              <a:rPr sz="850" spc="-30" dirty="0">
                <a:solidFill>
                  <a:srgbClr val="666666"/>
                </a:solidFill>
                <a:latin typeface="Verdana"/>
                <a:cs typeface="Verdana"/>
              </a:rPr>
              <a:t>c</a:t>
            </a:r>
            <a:r>
              <a:rPr sz="850" spc="-25" dirty="0">
                <a:solidFill>
                  <a:srgbClr val="666666"/>
                </a:solidFill>
                <a:latin typeface="Verdana"/>
                <a:cs typeface="Verdana"/>
              </a:rPr>
              <a:t>e</a:t>
            </a:r>
            <a:r>
              <a:rPr sz="850" spc="-10" dirty="0">
                <a:solidFill>
                  <a:srgbClr val="666666"/>
                </a:solidFill>
                <a:latin typeface="Verdana"/>
                <a:cs typeface="Verdana"/>
              </a:rPr>
              <a:t>d</a:t>
            </a:r>
            <a:r>
              <a:rPr sz="850" spc="-114" dirty="0">
                <a:solidFill>
                  <a:srgbClr val="666666"/>
                </a:solidFill>
                <a:latin typeface="Verdana"/>
                <a:cs typeface="Verdana"/>
              </a:rPr>
              <a:t> </a:t>
            </a:r>
            <a:r>
              <a:rPr sz="850" spc="-15" dirty="0">
                <a:solidFill>
                  <a:srgbClr val="666666"/>
                </a:solidFill>
                <a:latin typeface="Verdana"/>
                <a:cs typeface="Verdana"/>
              </a:rPr>
              <a:t>R</a:t>
            </a:r>
            <a:r>
              <a:rPr sz="850" spc="-25" dirty="0">
                <a:solidFill>
                  <a:srgbClr val="666666"/>
                </a:solidFill>
                <a:latin typeface="Verdana"/>
                <a:cs typeface="Verdana"/>
              </a:rPr>
              <a:t>u</a:t>
            </a:r>
            <a:r>
              <a:rPr sz="850" spc="-55" dirty="0">
                <a:solidFill>
                  <a:srgbClr val="666666"/>
                </a:solidFill>
                <a:latin typeface="Verdana"/>
                <a:cs typeface="Verdana"/>
              </a:rPr>
              <a:t>m</a:t>
            </a:r>
            <a:endParaRPr sz="850">
              <a:latin typeface="Verdana"/>
              <a:cs typeface="Verdana"/>
            </a:endParaRPr>
          </a:p>
        </p:txBody>
      </p:sp>
      <p:sp>
        <p:nvSpPr>
          <p:cNvPr id="35" name="object 35"/>
          <p:cNvSpPr txBox="1"/>
          <p:nvPr/>
        </p:nvSpPr>
        <p:spPr>
          <a:xfrm>
            <a:off x="997405" y="5719755"/>
            <a:ext cx="892810" cy="159385"/>
          </a:xfrm>
          <a:prstGeom prst="rect">
            <a:avLst/>
          </a:prstGeom>
        </p:spPr>
        <p:txBody>
          <a:bodyPr vert="horz" wrap="square" lIns="0" tIns="15875" rIns="0" bIns="0" rtlCol="0">
            <a:spAutoFit/>
          </a:bodyPr>
          <a:lstStyle/>
          <a:p>
            <a:pPr marL="12700">
              <a:lnSpc>
                <a:spcPct val="100000"/>
              </a:lnSpc>
              <a:spcBef>
                <a:spcPts val="125"/>
              </a:spcBef>
            </a:pPr>
            <a:r>
              <a:rPr sz="850" spc="15" dirty="0">
                <a:solidFill>
                  <a:srgbClr val="666666"/>
                </a:solidFill>
                <a:latin typeface="Verdana"/>
                <a:cs typeface="Verdana"/>
              </a:rPr>
              <a:t>W</a:t>
            </a:r>
            <a:r>
              <a:rPr sz="850" spc="-25" dirty="0">
                <a:solidFill>
                  <a:srgbClr val="666666"/>
                </a:solidFill>
                <a:latin typeface="Verdana"/>
                <a:cs typeface="Verdana"/>
              </a:rPr>
              <a:t>h</a:t>
            </a:r>
            <a:r>
              <a:rPr sz="850" spc="15" dirty="0">
                <a:solidFill>
                  <a:srgbClr val="666666"/>
                </a:solidFill>
                <a:latin typeface="Verdana"/>
                <a:cs typeface="Verdana"/>
              </a:rPr>
              <a:t>i</a:t>
            </a:r>
            <a:r>
              <a:rPr sz="850" spc="-5" dirty="0">
                <a:solidFill>
                  <a:srgbClr val="666666"/>
                </a:solidFill>
                <a:latin typeface="Verdana"/>
                <a:cs typeface="Verdana"/>
              </a:rPr>
              <a:t>s</a:t>
            </a:r>
            <a:r>
              <a:rPr sz="850" spc="-35" dirty="0">
                <a:solidFill>
                  <a:srgbClr val="666666"/>
                </a:solidFill>
                <a:latin typeface="Verdana"/>
                <a:cs typeface="Verdana"/>
              </a:rPr>
              <a:t>k</a:t>
            </a:r>
            <a:r>
              <a:rPr sz="850" spc="-25" dirty="0">
                <a:solidFill>
                  <a:srgbClr val="666666"/>
                </a:solidFill>
                <a:latin typeface="Verdana"/>
                <a:cs typeface="Verdana"/>
              </a:rPr>
              <a:t>ey</a:t>
            </a:r>
            <a:r>
              <a:rPr sz="850" spc="-114" dirty="0">
                <a:solidFill>
                  <a:srgbClr val="666666"/>
                </a:solidFill>
                <a:latin typeface="Verdana"/>
                <a:cs typeface="Verdana"/>
              </a:rPr>
              <a:t> </a:t>
            </a:r>
            <a:r>
              <a:rPr sz="850" spc="-40" dirty="0">
                <a:solidFill>
                  <a:srgbClr val="666666"/>
                </a:solidFill>
                <a:latin typeface="Verdana"/>
                <a:cs typeface="Verdana"/>
              </a:rPr>
              <a:t>L</a:t>
            </a:r>
            <a:r>
              <a:rPr sz="850" spc="15" dirty="0">
                <a:solidFill>
                  <a:srgbClr val="666666"/>
                </a:solidFill>
                <a:latin typeface="Verdana"/>
                <a:cs typeface="Verdana"/>
              </a:rPr>
              <a:t>i</a:t>
            </a:r>
            <a:r>
              <a:rPr sz="850" spc="-15" dirty="0">
                <a:solidFill>
                  <a:srgbClr val="666666"/>
                </a:solidFill>
                <a:latin typeface="Verdana"/>
                <a:cs typeface="Verdana"/>
              </a:rPr>
              <a:t>q</a:t>
            </a:r>
            <a:r>
              <a:rPr sz="850" spc="-25" dirty="0">
                <a:solidFill>
                  <a:srgbClr val="666666"/>
                </a:solidFill>
                <a:latin typeface="Verdana"/>
                <a:cs typeface="Verdana"/>
              </a:rPr>
              <a:t>ueu</a:t>
            </a:r>
            <a:r>
              <a:rPr sz="850" spc="10" dirty="0">
                <a:solidFill>
                  <a:srgbClr val="666666"/>
                </a:solidFill>
                <a:latin typeface="Verdana"/>
                <a:cs typeface="Verdana"/>
              </a:rPr>
              <a:t>r</a:t>
            </a:r>
            <a:endParaRPr sz="850">
              <a:latin typeface="Verdana"/>
              <a:cs typeface="Verdana"/>
            </a:endParaRPr>
          </a:p>
        </p:txBody>
      </p:sp>
      <p:sp>
        <p:nvSpPr>
          <p:cNvPr id="36" name="object 36"/>
          <p:cNvSpPr txBox="1"/>
          <p:nvPr/>
        </p:nvSpPr>
        <p:spPr>
          <a:xfrm>
            <a:off x="534054" y="6453685"/>
            <a:ext cx="1355725" cy="159385"/>
          </a:xfrm>
          <a:prstGeom prst="rect">
            <a:avLst/>
          </a:prstGeom>
        </p:spPr>
        <p:txBody>
          <a:bodyPr vert="horz" wrap="square" lIns="0" tIns="15875" rIns="0" bIns="0" rtlCol="0">
            <a:spAutoFit/>
          </a:bodyPr>
          <a:lstStyle/>
          <a:p>
            <a:pPr marL="12700">
              <a:lnSpc>
                <a:spcPct val="100000"/>
              </a:lnSpc>
              <a:spcBef>
                <a:spcPts val="125"/>
              </a:spcBef>
            </a:pPr>
            <a:r>
              <a:rPr sz="850" spc="-5" dirty="0">
                <a:solidFill>
                  <a:srgbClr val="666666"/>
                </a:solidFill>
                <a:latin typeface="Verdana"/>
                <a:cs typeface="Verdana"/>
              </a:rPr>
              <a:t>A</a:t>
            </a:r>
            <a:r>
              <a:rPr sz="850" spc="-60" dirty="0">
                <a:solidFill>
                  <a:srgbClr val="666666"/>
                </a:solidFill>
                <a:latin typeface="Verdana"/>
                <a:cs typeface="Verdana"/>
              </a:rPr>
              <a:t>m</a:t>
            </a:r>
            <a:r>
              <a:rPr sz="850" spc="-25" dirty="0">
                <a:solidFill>
                  <a:srgbClr val="666666"/>
                </a:solidFill>
                <a:latin typeface="Verdana"/>
                <a:cs typeface="Verdana"/>
              </a:rPr>
              <a:t>e</a:t>
            </a:r>
            <a:r>
              <a:rPr sz="850" spc="5" dirty="0">
                <a:solidFill>
                  <a:srgbClr val="666666"/>
                </a:solidFill>
                <a:latin typeface="Verdana"/>
                <a:cs typeface="Verdana"/>
              </a:rPr>
              <a:t>r</a:t>
            </a:r>
            <a:r>
              <a:rPr sz="850" spc="15" dirty="0">
                <a:solidFill>
                  <a:srgbClr val="666666"/>
                </a:solidFill>
                <a:latin typeface="Verdana"/>
                <a:cs typeface="Verdana"/>
              </a:rPr>
              <a:t>i</a:t>
            </a:r>
            <a:r>
              <a:rPr sz="850" spc="-30" dirty="0">
                <a:solidFill>
                  <a:srgbClr val="666666"/>
                </a:solidFill>
                <a:latin typeface="Verdana"/>
                <a:cs typeface="Verdana"/>
              </a:rPr>
              <a:t>c</a:t>
            </a:r>
            <a:r>
              <a:rPr sz="850" spc="-20" dirty="0">
                <a:solidFill>
                  <a:srgbClr val="666666"/>
                </a:solidFill>
                <a:latin typeface="Verdana"/>
                <a:cs typeface="Verdana"/>
              </a:rPr>
              <a:t>an</a:t>
            </a:r>
            <a:r>
              <a:rPr sz="850" spc="-114" dirty="0">
                <a:solidFill>
                  <a:srgbClr val="666666"/>
                </a:solidFill>
                <a:latin typeface="Verdana"/>
                <a:cs typeface="Verdana"/>
              </a:rPr>
              <a:t> </a:t>
            </a:r>
            <a:r>
              <a:rPr sz="850" spc="-10" dirty="0">
                <a:solidFill>
                  <a:srgbClr val="666666"/>
                </a:solidFill>
                <a:latin typeface="Verdana"/>
                <a:cs typeface="Verdana"/>
              </a:rPr>
              <a:t>F</a:t>
            </a:r>
            <a:r>
              <a:rPr sz="850" spc="15" dirty="0">
                <a:solidFill>
                  <a:srgbClr val="666666"/>
                </a:solidFill>
                <a:latin typeface="Verdana"/>
                <a:cs typeface="Verdana"/>
              </a:rPr>
              <a:t>l</a:t>
            </a:r>
            <a:r>
              <a:rPr sz="850" spc="-20" dirty="0">
                <a:solidFill>
                  <a:srgbClr val="666666"/>
                </a:solidFill>
                <a:latin typeface="Verdana"/>
                <a:cs typeface="Verdana"/>
              </a:rPr>
              <a:t>a</a:t>
            </a:r>
            <a:r>
              <a:rPr sz="850" spc="-35" dirty="0">
                <a:solidFill>
                  <a:srgbClr val="666666"/>
                </a:solidFill>
                <a:latin typeface="Verdana"/>
                <a:cs typeface="Verdana"/>
              </a:rPr>
              <a:t>v</a:t>
            </a:r>
            <a:r>
              <a:rPr sz="850" spc="-15" dirty="0">
                <a:solidFill>
                  <a:srgbClr val="666666"/>
                </a:solidFill>
                <a:latin typeface="Verdana"/>
                <a:cs typeface="Verdana"/>
              </a:rPr>
              <a:t>o</a:t>
            </a:r>
            <a:r>
              <a:rPr sz="850" spc="5" dirty="0">
                <a:solidFill>
                  <a:srgbClr val="666666"/>
                </a:solidFill>
                <a:latin typeface="Verdana"/>
                <a:cs typeface="Verdana"/>
              </a:rPr>
              <a:t>r</a:t>
            </a:r>
            <a:r>
              <a:rPr sz="850" spc="-25" dirty="0">
                <a:solidFill>
                  <a:srgbClr val="666666"/>
                </a:solidFill>
                <a:latin typeface="Verdana"/>
                <a:cs typeface="Verdana"/>
              </a:rPr>
              <a:t>e</a:t>
            </a:r>
            <a:r>
              <a:rPr sz="850" spc="-10" dirty="0">
                <a:solidFill>
                  <a:srgbClr val="666666"/>
                </a:solidFill>
                <a:latin typeface="Verdana"/>
                <a:cs typeface="Verdana"/>
              </a:rPr>
              <a:t>d</a:t>
            </a:r>
            <a:r>
              <a:rPr sz="850" spc="-114" dirty="0">
                <a:solidFill>
                  <a:srgbClr val="666666"/>
                </a:solidFill>
                <a:latin typeface="Verdana"/>
                <a:cs typeface="Verdana"/>
              </a:rPr>
              <a:t> </a:t>
            </a:r>
            <a:r>
              <a:rPr sz="850" spc="-15" dirty="0">
                <a:solidFill>
                  <a:srgbClr val="666666"/>
                </a:solidFill>
                <a:latin typeface="Verdana"/>
                <a:cs typeface="Verdana"/>
              </a:rPr>
              <a:t>Vod</a:t>
            </a:r>
            <a:r>
              <a:rPr sz="850" spc="-35" dirty="0">
                <a:solidFill>
                  <a:srgbClr val="666666"/>
                </a:solidFill>
                <a:latin typeface="Verdana"/>
                <a:cs typeface="Verdana"/>
              </a:rPr>
              <a:t>k</a:t>
            </a:r>
            <a:r>
              <a:rPr sz="850" spc="-15" dirty="0">
                <a:solidFill>
                  <a:srgbClr val="666666"/>
                </a:solidFill>
                <a:latin typeface="Verdana"/>
                <a:cs typeface="Verdana"/>
              </a:rPr>
              <a:t>a</a:t>
            </a:r>
            <a:endParaRPr sz="850">
              <a:latin typeface="Verdana"/>
              <a:cs typeface="Verdana"/>
            </a:endParaRPr>
          </a:p>
        </p:txBody>
      </p:sp>
      <p:sp>
        <p:nvSpPr>
          <p:cNvPr id="37" name="object 37"/>
          <p:cNvSpPr txBox="1"/>
          <p:nvPr/>
        </p:nvSpPr>
        <p:spPr>
          <a:xfrm>
            <a:off x="840052" y="7187614"/>
            <a:ext cx="1050290" cy="159385"/>
          </a:xfrm>
          <a:prstGeom prst="rect">
            <a:avLst/>
          </a:prstGeom>
        </p:spPr>
        <p:txBody>
          <a:bodyPr vert="horz" wrap="square" lIns="0" tIns="15875" rIns="0" bIns="0" rtlCol="0">
            <a:spAutoFit/>
          </a:bodyPr>
          <a:lstStyle/>
          <a:p>
            <a:pPr marL="12700">
              <a:lnSpc>
                <a:spcPct val="100000"/>
              </a:lnSpc>
              <a:spcBef>
                <a:spcPts val="125"/>
              </a:spcBef>
            </a:pPr>
            <a:r>
              <a:rPr sz="850" spc="-5" dirty="0">
                <a:solidFill>
                  <a:srgbClr val="666666"/>
                </a:solidFill>
                <a:latin typeface="Verdana"/>
                <a:cs typeface="Verdana"/>
              </a:rPr>
              <a:t>A</a:t>
            </a:r>
            <a:r>
              <a:rPr sz="850" spc="-60" dirty="0">
                <a:solidFill>
                  <a:srgbClr val="666666"/>
                </a:solidFill>
                <a:latin typeface="Verdana"/>
                <a:cs typeface="Verdana"/>
              </a:rPr>
              <a:t>m</a:t>
            </a:r>
            <a:r>
              <a:rPr sz="850" spc="-25" dirty="0">
                <a:solidFill>
                  <a:srgbClr val="666666"/>
                </a:solidFill>
                <a:latin typeface="Verdana"/>
                <a:cs typeface="Verdana"/>
              </a:rPr>
              <a:t>e</a:t>
            </a:r>
            <a:r>
              <a:rPr sz="850" spc="5" dirty="0">
                <a:solidFill>
                  <a:srgbClr val="666666"/>
                </a:solidFill>
                <a:latin typeface="Verdana"/>
                <a:cs typeface="Verdana"/>
              </a:rPr>
              <a:t>r</a:t>
            </a:r>
            <a:r>
              <a:rPr sz="850" spc="15" dirty="0">
                <a:solidFill>
                  <a:srgbClr val="666666"/>
                </a:solidFill>
                <a:latin typeface="Verdana"/>
                <a:cs typeface="Verdana"/>
              </a:rPr>
              <a:t>i</a:t>
            </a:r>
            <a:r>
              <a:rPr sz="850" spc="-30" dirty="0">
                <a:solidFill>
                  <a:srgbClr val="666666"/>
                </a:solidFill>
                <a:latin typeface="Verdana"/>
                <a:cs typeface="Verdana"/>
              </a:rPr>
              <a:t>c</a:t>
            </a:r>
            <a:r>
              <a:rPr sz="850" spc="-20" dirty="0">
                <a:solidFill>
                  <a:srgbClr val="666666"/>
                </a:solidFill>
                <a:latin typeface="Verdana"/>
                <a:cs typeface="Verdana"/>
              </a:rPr>
              <a:t>an</a:t>
            </a:r>
            <a:r>
              <a:rPr sz="850" spc="-114" dirty="0">
                <a:solidFill>
                  <a:srgbClr val="666666"/>
                </a:solidFill>
                <a:latin typeface="Verdana"/>
                <a:cs typeface="Verdana"/>
              </a:rPr>
              <a:t> </a:t>
            </a:r>
            <a:r>
              <a:rPr sz="850" spc="-65" dirty="0">
                <a:solidFill>
                  <a:srgbClr val="666666"/>
                </a:solidFill>
                <a:latin typeface="Verdana"/>
                <a:cs typeface="Verdana"/>
              </a:rPr>
              <a:t>S</a:t>
            </a:r>
            <a:r>
              <a:rPr sz="850" spc="-30" dirty="0">
                <a:solidFill>
                  <a:srgbClr val="666666"/>
                </a:solidFill>
                <a:latin typeface="Verdana"/>
                <a:cs typeface="Verdana"/>
              </a:rPr>
              <a:t>c</a:t>
            </a:r>
            <a:r>
              <a:rPr sz="850" spc="-25" dirty="0">
                <a:solidFill>
                  <a:srgbClr val="666666"/>
                </a:solidFill>
                <a:latin typeface="Verdana"/>
                <a:cs typeface="Verdana"/>
              </a:rPr>
              <a:t>hn</a:t>
            </a:r>
            <a:r>
              <a:rPr sz="850" spc="-20" dirty="0">
                <a:solidFill>
                  <a:srgbClr val="666666"/>
                </a:solidFill>
                <a:latin typeface="Verdana"/>
                <a:cs typeface="Verdana"/>
              </a:rPr>
              <a:t>a</a:t>
            </a:r>
            <a:r>
              <a:rPr sz="850" spc="-15" dirty="0">
                <a:solidFill>
                  <a:srgbClr val="666666"/>
                </a:solidFill>
                <a:latin typeface="Verdana"/>
                <a:cs typeface="Verdana"/>
              </a:rPr>
              <a:t>pp</a:t>
            </a:r>
            <a:r>
              <a:rPr sz="850" dirty="0">
                <a:solidFill>
                  <a:srgbClr val="666666"/>
                </a:solidFill>
                <a:latin typeface="Verdana"/>
                <a:cs typeface="Verdana"/>
              </a:rPr>
              <a:t>s</a:t>
            </a:r>
            <a:endParaRPr sz="850">
              <a:latin typeface="Verdana"/>
              <a:cs typeface="Verdana"/>
            </a:endParaRPr>
          </a:p>
        </p:txBody>
      </p:sp>
      <p:sp>
        <p:nvSpPr>
          <p:cNvPr id="38" name="object 38"/>
          <p:cNvSpPr txBox="1"/>
          <p:nvPr/>
        </p:nvSpPr>
        <p:spPr>
          <a:xfrm>
            <a:off x="815665" y="7813777"/>
            <a:ext cx="1074420" cy="360045"/>
          </a:xfrm>
          <a:prstGeom prst="rect">
            <a:avLst/>
          </a:prstGeom>
        </p:spPr>
        <p:txBody>
          <a:bodyPr vert="horz" wrap="square" lIns="0" tIns="49530" rIns="0" bIns="0" rtlCol="0">
            <a:spAutoFit/>
          </a:bodyPr>
          <a:lstStyle/>
          <a:p>
            <a:pPr marR="5080" algn="r">
              <a:lnSpc>
                <a:spcPct val="100000"/>
              </a:lnSpc>
              <a:spcBef>
                <a:spcPts val="390"/>
              </a:spcBef>
            </a:pPr>
            <a:r>
              <a:rPr sz="850" spc="-5" dirty="0">
                <a:solidFill>
                  <a:srgbClr val="666666"/>
                </a:solidFill>
                <a:latin typeface="Verdana"/>
                <a:cs typeface="Verdana"/>
              </a:rPr>
              <a:t>A</a:t>
            </a:r>
            <a:r>
              <a:rPr sz="850" spc="-60" dirty="0">
                <a:solidFill>
                  <a:srgbClr val="666666"/>
                </a:solidFill>
                <a:latin typeface="Verdana"/>
                <a:cs typeface="Verdana"/>
              </a:rPr>
              <a:t>m</a:t>
            </a:r>
            <a:r>
              <a:rPr sz="850" spc="-25" dirty="0">
                <a:solidFill>
                  <a:srgbClr val="666666"/>
                </a:solidFill>
                <a:latin typeface="Verdana"/>
                <a:cs typeface="Verdana"/>
              </a:rPr>
              <a:t>e</a:t>
            </a:r>
            <a:r>
              <a:rPr sz="850" spc="5" dirty="0">
                <a:solidFill>
                  <a:srgbClr val="666666"/>
                </a:solidFill>
                <a:latin typeface="Verdana"/>
                <a:cs typeface="Verdana"/>
              </a:rPr>
              <a:t>r</a:t>
            </a:r>
            <a:r>
              <a:rPr sz="850" spc="15" dirty="0">
                <a:solidFill>
                  <a:srgbClr val="666666"/>
                </a:solidFill>
                <a:latin typeface="Verdana"/>
                <a:cs typeface="Verdana"/>
              </a:rPr>
              <a:t>i</a:t>
            </a:r>
            <a:r>
              <a:rPr sz="850" spc="-30" dirty="0">
                <a:solidFill>
                  <a:srgbClr val="666666"/>
                </a:solidFill>
                <a:latin typeface="Verdana"/>
                <a:cs typeface="Verdana"/>
              </a:rPr>
              <a:t>c</a:t>
            </a:r>
            <a:r>
              <a:rPr sz="850" spc="-20" dirty="0">
                <a:solidFill>
                  <a:srgbClr val="666666"/>
                </a:solidFill>
                <a:latin typeface="Verdana"/>
                <a:cs typeface="Verdana"/>
              </a:rPr>
              <a:t>an</a:t>
            </a:r>
            <a:r>
              <a:rPr sz="850" spc="-114" dirty="0">
                <a:solidFill>
                  <a:srgbClr val="666666"/>
                </a:solidFill>
                <a:latin typeface="Verdana"/>
                <a:cs typeface="Verdana"/>
              </a:rPr>
              <a:t> </a:t>
            </a:r>
            <a:r>
              <a:rPr sz="850" spc="-80" dirty="0">
                <a:solidFill>
                  <a:srgbClr val="666666"/>
                </a:solidFill>
                <a:latin typeface="Verdana"/>
                <a:cs typeface="Verdana"/>
              </a:rPr>
              <a:t>C</a:t>
            </a:r>
            <a:r>
              <a:rPr sz="850" spc="-15" dirty="0">
                <a:solidFill>
                  <a:srgbClr val="666666"/>
                </a:solidFill>
                <a:latin typeface="Verdana"/>
                <a:cs typeface="Verdana"/>
              </a:rPr>
              <a:t>o</a:t>
            </a:r>
            <a:r>
              <a:rPr sz="850" spc="5" dirty="0">
                <a:solidFill>
                  <a:srgbClr val="666666"/>
                </a:solidFill>
                <a:latin typeface="Verdana"/>
                <a:cs typeface="Verdana"/>
              </a:rPr>
              <a:t>r</a:t>
            </a:r>
            <a:r>
              <a:rPr sz="850" spc="-15" dirty="0">
                <a:solidFill>
                  <a:srgbClr val="666666"/>
                </a:solidFill>
                <a:latin typeface="Verdana"/>
                <a:cs typeface="Verdana"/>
              </a:rPr>
              <a:t>d</a:t>
            </a:r>
            <a:r>
              <a:rPr sz="850" spc="15" dirty="0">
                <a:solidFill>
                  <a:srgbClr val="666666"/>
                </a:solidFill>
                <a:latin typeface="Verdana"/>
                <a:cs typeface="Verdana"/>
              </a:rPr>
              <a:t>i</a:t>
            </a:r>
            <a:r>
              <a:rPr sz="850" spc="-20" dirty="0">
                <a:solidFill>
                  <a:srgbClr val="666666"/>
                </a:solidFill>
                <a:latin typeface="Verdana"/>
                <a:cs typeface="Verdana"/>
              </a:rPr>
              <a:t>a</a:t>
            </a:r>
            <a:r>
              <a:rPr sz="850" spc="15" dirty="0">
                <a:solidFill>
                  <a:srgbClr val="666666"/>
                </a:solidFill>
                <a:latin typeface="Verdana"/>
                <a:cs typeface="Verdana"/>
              </a:rPr>
              <a:t>l</a:t>
            </a:r>
            <a:r>
              <a:rPr sz="850" dirty="0">
                <a:solidFill>
                  <a:srgbClr val="666666"/>
                </a:solidFill>
                <a:latin typeface="Verdana"/>
                <a:cs typeface="Verdana"/>
              </a:rPr>
              <a:t>s</a:t>
            </a:r>
            <a:r>
              <a:rPr sz="850" spc="-114" dirty="0">
                <a:solidFill>
                  <a:srgbClr val="666666"/>
                </a:solidFill>
                <a:latin typeface="Verdana"/>
                <a:cs typeface="Verdana"/>
              </a:rPr>
              <a:t> </a:t>
            </a:r>
            <a:r>
              <a:rPr sz="850" spc="-40" dirty="0">
                <a:solidFill>
                  <a:srgbClr val="666666"/>
                </a:solidFill>
                <a:latin typeface="Verdana"/>
                <a:cs typeface="Verdana"/>
              </a:rPr>
              <a:t>&amp;</a:t>
            </a:r>
            <a:endParaRPr sz="850">
              <a:latin typeface="Verdana"/>
              <a:cs typeface="Verdana"/>
            </a:endParaRPr>
          </a:p>
          <a:p>
            <a:pPr marR="5080" algn="r">
              <a:lnSpc>
                <a:spcPct val="100000"/>
              </a:lnSpc>
              <a:spcBef>
                <a:spcPts val="295"/>
              </a:spcBef>
            </a:pPr>
            <a:r>
              <a:rPr sz="850" spc="-15" dirty="0">
                <a:solidFill>
                  <a:srgbClr val="666666"/>
                </a:solidFill>
                <a:latin typeface="Verdana"/>
                <a:cs typeface="Verdana"/>
              </a:rPr>
              <a:t>Liqueur</a:t>
            </a:r>
            <a:endParaRPr sz="850">
              <a:latin typeface="Verdana"/>
              <a:cs typeface="Verdana"/>
            </a:endParaRPr>
          </a:p>
        </p:txBody>
      </p:sp>
      <p:grpSp>
        <p:nvGrpSpPr>
          <p:cNvPr id="39" name="object 39"/>
          <p:cNvGrpSpPr/>
          <p:nvPr/>
        </p:nvGrpSpPr>
        <p:grpSpPr>
          <a:xfrm>
            <a:off x="1918690" y="998956"/>
            <a:ext cx="15608300" cy="7367905"/>
            <a:chOff x="1918690" y="998956"/>
            <a:chExt cx="15608300" cy="7367905"/>
          </a:xfrm>
        </p:grpSpPr>
        <p:sp>
          <p:nvSpPr>
            <p:cNvPr id="40" name="object 40"/>
            <p:cNvSpPr/>
            <p:nvPr/>
          </p:nvSpPr>
          <p:spPr>
            <a:xfrm>
              <a:off x="2703834" y="1003718"/>
              <a:ext cx="14037944" cy="7358380"/>
            </a:xfrm>
            <a:custGeom>
              <a:avLst/>
              <a:gdLst/>
              <a:ahLst/>
              <a:cxnLst/>
              <a:rect l="l" t="t" r="r" b="b"/>
              <a:pathLst>
                <a:path w="14037944" h="7358380">
                  <a:moveTo>
                    <a:pt x="0" y="7274265"/>
                  </a:moveTo>
                  <a:lnTo>
                    <a:pt x="0" y="7357877"/>
                  </a:lnTo>
                </a:path>
                <a:path w="14037944" h="7358380">
                  <a:moveTo>
                    <a:pt x="0" y="6540335"/>
                  </a:moveTo>
                  <a:lnTo>
                    <a:pt x="0" y="6726140"/>
                  </a:lnTo>
                </a:path>
                <a:path w="14037944" h="7358380">
                  <a:moveTo>
                    <a:pt x="0" y="5797115"/>
                  </a:moveTo>
                  <a:lnTo>
                    <a:pt x="0" y="5992210"/>
                  </a:lnTo>
                </a:path>
                <a:path w="14037944" h="7358380">
                  <a:moveTo>
                    <a:pt x="0" y="5063185"/>
                  </a:moveTo>
                  <a:lnTo>
                    <a:pt x="0" y="5248990"/>
                  </a:lnTo>
                </a:path>
                <a:path w="14037944" h="7358380">
                  <a:moveTo>
                    <a:pt x="0" y="4329256"/>
                  </a:moveTo>
                  <a:lnTo>
                    <a:pt x="0" y="4515061"/>
                  </a:lnTo>
                </a:path>
                <a:path w="14037944" h="7358380">
                  <a:moveTo>
                    <a:pt x="0" y="3586036"/>
                  </a:moveTo>
                  <a:lnTo>
                    <a:pt x="0" y="3781131"/>
                  </a:lnTo>
                </a:path>
                <a:path w="14037944" h="7358380">
                  <a:moveTo>
                    <a:pt x="0" y="2852106"/>
                  </a:moveTo>
                  <a:lnTo>
                    <a:pt x="0" y="3037911"/>
                  </a:lnTo>
                </a:path>
                <a:path w="14037944" h="7358380">
                  <a:moveTo>
                    <a:pt x="0" y="2118176"/>
                  </a:moveTo>
                  <a:lnTo>
                    <a:pt x="0" y="2303981"/>
                  </a:lnTo>
                </a:path>
                <a:path w="14037944" h="7358380">
                  <a:moveTo>
                    <a:pt x="0" y="1374956"/>
                  </a:moveTo>
                  <a:lnTo>
                    <a:pt x="0" y="1570052"/>
                  </a:lnTo>
                </a:path>
                <a:path w="14037944" h="7358380">
                  <a:moveTo>
                    <a:pt x="0" y="641027"/>
                  </a:moveTo>
                  <a:lnTo>
                    <a:pt x="0" y="826832"/>
                  </a:lnTo>
                </a:path>
                <a:path w="14037944" h="7358380">
                  <a:moveTo>
                    <a:pt x="0" y="0"/>
                  </a:moveTo>
                  <a:lnTo>
                    <a:pt x="0" y="92902"/>
                  </a:lnTo>
                </a:path>
                <a:path w="14037944" h="7358380">
                  <a:moveTo>
                    <a:pt x="780380" y="7274265"/>
                  </a:moveTo>
                  <a:lnTo>
                    <a:pt x="780380" y="7357877"/>
                  </a:lnTo>
                </a:path>
                <a:path w="14037944" h="7358380">
                  <a:moveTo>
                    <a:pt x="780380" y="6540335"/>
                  </a:moveTo>
                  <a:lnTo>
                    <a:pt x="780380" y="6726140"/>
                  </a:lnTo>
                </a:path>
                <a:path w="14037944" h="7358380">
                  <a:moveTo>
                    <a:pt x="780380" y="5797115"/>
                  </a:moveTo>
                  <a:lnTo>
                    <a:pt x="780380" y="5992210"/>
                  </a:lnTo>
                </a:path>
                <a:path w="14037944" h="7358380">
                  <a:moveTo>
                    <a:pt x="780380" y="5063185"/>
                  </a:moveTo>
                  <a:lnTo>
                    <a:pt x="780380" y="5248990"/>
                  </a:lnTo>
                </a:path>
                <a:path w="14037944" h="7358380">
                  <a:moveTo>
                    <a:pt x="780380" y="4329256"/>
                  </a:moveTo>
                  <a:lnTo>
                    <a:pt x="780380" y="4515061"/>
                  </a:lnTo>
                </a:path>
                <a:path w="14037944" h="7358380">
                  <a:moveTo>
                    <a:pt x="780380" y="3586036"/>
                  </a:moveTo>
                  <a:lnTo>
                    <a:pt x="780380" y="3781131"/>
                  </a:lnTo>
                </a:path>
                <a:path w="14037944" h="7358380">
                  <a:moveTo>
                    <a:pt x="780380" y="2852106"/>
                  </a:moveTo>
                  <a:lnTo>
                    <a:pt x="780380" y="3037911"/>
                  </a:lnTo>
                </a:path>
                <a:path w="14037944" h="7358380">
                  <a:moveTo>
                    <a:pt x="780380" y="2118176"/>
                  </a:moveTo>
                  <a:lnTo>
                    <a:pt x="780380" y="2303981"/>
                  </a:lnTo>
                </a:path>
                <a:path w="14037944" h="7358380">
                  <a:moveTo>
                    <a:pt x="780380" y="1374956"/>
                  </a:moveTo>
                  <a:lnTo>
                    <a:pt x="780380" y="1570052"/>
                  </a:lnTo>
                </a:path>
                <a:path w="14037944" h="7358380">
                  <a:moveTo>
                    <a:pt x="780380" y="641027"/>
                  </a:moveTo>
                  <a:lnTo>
                    <a:pt x="780380" y="826832"/>
                  </a:lnTo>
                </a:path>
                <a:path w="14037944" h="7358380">
                  <a:moveTo>
                    <a:pt x="780380" y="0"/>
                  </a:moveTo>
                  <a:lnTo>
                    <a:pt x="780380" y="92902"/>
                  </a:lnTo>
                </a:path>
                <a:path w="14037944" h="7358380">
                  <a:moveTo>
                    <a:pt x="1560761" y="7274265"/>
                  </a:moveTo>
                  <a:lnTo>
                    <a:pt x="1560761" y="7357877"/>
                  </a:lnTo>
                </a:path>
                <a:path w="14037944" h="7358380">
                  <a:moveTo>
                    <a:pt x="1560761" y="6540335"/>
                  </a:moveTo>
                  <a:lnTo>
                    <a:pt x="1560761" y="6726140"/>
                  </a:lnTo>
                </a:path>
                <a:path w="14037944" h="7358380">
                  <a:moveTo>
                    <a:pt x="1560761" y="5797115"/>
                  </a:moveTo>
                  <a:lnTo>
                    <a:pt x="1560761" y="5992210"/>
                  </a:lnTo>
                </a:path>
                <a:path w="14037944" h="7358380">
                  <a:moveTo>
                    <a:pt x="1560761" y="5063185"/>
                  </a:moveTo>
                  <a:lnTo>
                    <a:pt x="1560761" y="5248990"/>
                  </a:lnTo>
                </a:path>
                <a:path w="14037944" h="7358380">
                  <a:moveTo>
                    <a:pt x="1560761" y="4329256"/>
                  </a:moveTo>
                  <a:lnTo>
                    <a:pt x="1560761" y="4515061"/>
                  </a:lnTo>
                </a:path>
                <a:path w="14037944" h="7358380">
                  <a:moveTo>
                    <a:pt x="1560761" y="3586036"/>
                  </a:moveTo>
                  <a:lnTo>
                    <a:pt x="1560761" y="3781131"/>
                  </a:lnTo>
                </a:path>
                <a:path w="14037944" h="7358380">
                  <a:moveTo>
                    <a:pt x="1560761" y="2852106"/>
                  </a:moveTo>
                  <a:lnTo>
                    <a:pt x="1560761" y="3037911"/>
                  </a:lnTo>
                </a:path>
                <a:path w="14037944" h="7358380">
                  <a:moveTo>
                    <a:pt x="1560761" y="2118176"/>
                  </a:moveTo>
                  <a:lnTo>
                    <a:pt x="1560761" y="2303981"/>
                  </a:lnTo>
                </a:path>
                <a:path w="14037944" h="7358380">
                  <a:moveTo>
                    <a:pt x="1560761" y="1374956"/>
                  </a:moveTo>
                  <a:lnTo>
                    <a:pt x="1560761" y="1570052"/>
                  </a:lnTo>
                </a:path>
                <a:path w="14037944" h="7358380">
                  <a:moveTo>
                    <a:pt x="1560761" y="641027"/>
                  </a:moveTo>
                  <a:lnTo>
                    <a:pt x="1560761" y="826832"/>
                  </a:lnTo>
                </a:path>
                <a:path w="14037944" h="7358380">
                  <a:moveTo>
                    <a:pt x="1560761" y="0"/>
                  </a:moveTo>
                  <a:lnTo>
                    <a:pt x="1560761" y="92902"/>
                  </a:lnTo>
                </a:path>
                <a:path w="14037944" h="7358380">
                  <a:moveTo>
                    <a:pt x="2341142" y="5797115"/>
                  </a:moveTo>
                  <a:lnTo>
                    <a:pt x="2341142" y="7357877"/>
                  </a:lnTo>
                </a:path>
                <a:path w="14037944" h="7358380">
                  <a:moveTo>
                    <a:pt x="2341142" y="5063185"/>
                  </a:moveTo>
                  <a:lnTo>
                    <a:pt x="2341142" y="5248990"/>
                  </a:lnTo>
                </a:path>
                <a:path w="14037944" h="7358380">
                  <a:moveTo>
                    <a:pt x="2341142" y="4329256"/>
                  </a:moveTo>
                  <a:lnTo>
                    <a:pt x="2341142" y="4515061"/>
                  </a:lnTo>
                </a:path>
                <a:path w="14037944" h="7358380">
                  <a:moveTo>
                    <a:pt x="2341142" y="3586036"/>
                  </a:moveTo>
                  <a:lnTo>
                    <a:pt x="2341142" y="3781131"/>
                  </a:lnTo>
                </a:path>
                <a:path w="14037944" h="7358380">
                  <a:moveTo>
                    <a:pt x="2341142" y="2852106"/>
                  </a:moveTo>
                  <a:lnTo>
                    <a:pt x="2341142" y="3037911"/>
                  </a:lnTo>
                </a:path>
                <a:path w="14037944" h="7358380">
                  <a:moveTo>
                    <a:pt x="2341142" y="2118176"/>
                  </a:moveTo>
                  <a:lnTo>
                    <a:pt x="2341142" y="2303981"/>
                  </a:lnTo>
                </a:path>
                <a:path w="14037944" h="7358380">
                  <a:moveTo>
                    <a:pt x="2341142" y="1374956"/>
                  </a:moveTo>
                  <a:lnTo>
                    <a:pt x="2341142" y="1570052"/>
                  </a:lnTo>
                </a:path>
                <a:path w="14037944" h="7358380">
                  <a:moveTo>
                    <a:pt x="2341142" y="641027"/>
                  </a:moveTo>
                  <a:lnTo>
                    <a:pt x="2341142" y="826832"/>
                  </a:lnTo>
                </a:path>
                <a:path w="14037944" h="7358380">
                  <a:moveTo>
                    <a:pt x="2341142" y="0"/>
                  </a:moveTo>
                  <a:lnTo>
                    <a:pt x="2341142" y="92902"/>
                  </a:lnTo>
                </a:path>
                <a:path w="14037944" h="7358380">
                  <a:moveTo>
                    <a:pt x="3121523" y="4329256"/>
                  </a:moveTo>
                  <a:lnTo>
                    <a:pt x="3121523" y="7357877"/>
                  </a:lnTo>
                </a:path>
                <a:path w="14037944" h="7358380">
                  <a:moveTo>
                    <a:pt x="3121523" y="3586036"/>
                  </a:moveTo>
                  <a:lnTo>
                    <a:pt x="3121523" y="3781131"/>
                  </a:lnTo>
                </a:path>
                <a:path w="14037944" h="7358380">
                  <a:moveTo>
                    <a:pt x="3121523" y="2852106"/>
                  </a:moveTo>
                  <a:lnTo>
                    <a:pt x="3121523" y="3037911"/>
                  </a:lnTo>
                </a:path>
                <a:path w="14037944" h="7358380">
                  <a:moveTo>
                    <a:pt x="3121523" y="2118176"/>
                  </a:moveTo>
                  <a:lnTo>
                    <a:pt x="3121523" y="2303981"/>
                  </a:lnTo>
                </a:path>
                <a:path w="14037944" h="7358380">
                  <a:moveTo>
                    <a:pt x="3121523" y="1374956"/>
                  </a:moveTo>
                  <a:lnTo>
                    <a:pt x="3121523" y="1570052"/>
                  </a:lnTo>
                </a:path>
                <a:path w="14037944" h="7358380">
                  <a:moveTo>
                    <a:pt x="3121523" y="641027"/>
                  </a:moveTo>
                  <a:lnTo>
                    <a:pt x="3121523" y="826832"/>
                  </a:lnTo>
                </a:path>
                <a:path w="14037944" h="7358380">
                  <a:moveTo>
                    <a:pt x="3121523" y="0"/>
                  </a:moveTo>
                  <a:lnTo>
                    <a:pt x="3121523" y="92902"/>
                  </a:lnTo>
                </a:path>
                <a:path w="14037944" h="7358380">
                  <a:moveTo>
                    <a:pt x="3901904" y="2852106"/>
                  </a:moveTo>
                  <a:lnTo>
                    <a:pt x="3901904" y="7357877"/>
                  </a:lnTo>
                </a:path>
                <a:path w="14037944" h="7358380">
                  <a:moveTo>
                    <a:pt x="3901904" y="2118176"/>
                  </a:moveTo>
                  <a:lnTo>
                    <a:pt x="3901904" y="2303981"/>
                  </a:lnTo>
                </a:path>
                <a:path w="14037944" h="7358380">
                  <a:moveTo>
                    <a:pt x="3901904" y="1374956"/>
                  </a:moveTo>
                  <a:lnTo>
                    <a:pt x="3901904" y="1570052"/>
                  </a:lnTo>
                </a:path>
                <a:path w="14037944" h="7358380">
                  <a:moveTo>
                    <a:pt x="3901904" y="641027"/>
                  </a:moveTo>
                  <a:lnTo>
                    <a:pt x="3901904" y="826832"/>
                  </a:lnTo>
                </a:path>
                <a:path w="14037944" h="7358380">
                  <a:moveTo>
                    <a:pt x="3901904" y="0"/>
                  </a:moveTo>
                  <a:lnTo>
                    <a:pt x="3901904" y="92902"/>
                  </a:lnTo>
                </a:path>
                <a:path w="14037944" h="7358380">
                  <a:moveTo>
                    <a:pt x="4682285" y="1374956"/>
                  </a:moveTo>
                  <a:lnTo>
                    <a:pt x="4682285" y="7357877"/>
                  </a:lnTo>
                </a:path>
                <a:path w="14037944" h="7358380">
                  <a:moveTo>
                    <a:pt x="4682285" y="641027"/>
                  </a:moveTo>
                  <a:lnTo>
                    <a:pt x="4682285" y="826832"/>
                  </a:lnTo>
                </a:path>
                <a:path w="14037944" h="7358380">
                  <a:moveTo>
                    <a:pt x="4682285" y="0"/>
                  </a:moveTo>
                  <a:lnTo>
                    <a:pt x="4682285" y="92902"/>
                  </a:lnTo>
                </a:path>
                <a:path w="14037944" h="7358380">
                  <a:moveTo>
                    <a:pt x="5462666" y="1374956"/>
                  </a:moveTo>
                  <a:lnTo>
                    <a:pt x="5462666" y="7357877"/>
                  </a:lnTo>
                </a:path>
                <a:path w="14037944" h="7358380">
                  <a:moveTo>
                    <a:pt x="5462666" y="641027"/>
                  </a:moveTo>
                  <a:lnTo>
                    <a:pt x="5462666" y="826832"/>
                  </a:lnTo>
                </a:path>
                <a:path w="14037944" h="7358380">
                  <a:moveTo>
                    <a:pt x="5462666" y="0"/>
                  </a:moveTo>
                  <a:lnTo>
                    <a:pt x="5462666" y="92902"/>
                  </a:lnTo>
                </a:path>
                <a:path w="14037944" h="7358380">
                  <a:moveTo>
                    <a:pt x="6243047" y="1374956"/>
                  </a:moveTo>
                  <a:lnTo>
                    <a:pt x="6243047" y="7357877"/>
                  </a:lnTo>
                </a:path>
                <a:path w="14037944" h="7358380">
                  <a:moveTo>
                    <a:pt x="6243047" y="641027"/>
                  </a:moveTo>
                  <a:lnTo>
                    <a:pt x="6243047" y="826832"/>
                  </a:lnTo>
                </a:path>
                <a:path w="14037944" h="7358380">
                  <a:moveTo>
                    <a:pt x="6243047" y="0"/>
                  </a:moveTo>
                  <a:lnTo>
                    <a:pt x="6243047" y="92902"/>
                  </a:lnTo>
                </a:path>
                <a:path w="14037944" h="7358380">
                  <a:moveTo>
                    <a:pt x="7023428" y="1374956"/>
                  </a:moveTo>
                  <a:lnTo>
                    <a:pt x="7023428" y="7357877"/>
                  </a:lnTo>
                </a:path>
                <a:path w="14037944" h="7358380">
                  <a:moveTo>
                    <a:pt x="7023428" y="641027"/>
                  </a:moveTo>
                  <a:lnTo>
                    <a:pt x="7023428" y="826832"/>
                  </a:lnTo>
                </a:path>
                <a:path w="14037944" h="7358380">
                  <a:moveTo>
                    <a:pt x="7023428" y="0"/>
                  </a:moveTo>
                  <a:lnTo>
                    <a:pt x="7023428" y="92902"/>
                  </a:lnTo>
                </a:path>
                <a:path w="14037944" h="7358380">
                  <a:moveTo>
                    <a:pt x="7803809" y="1374956"/>
                  </a:moveTo>
                  <a:lnTo>
                    <a:pt x="7803809" y="7357877"/>
                  </a:lnTo>
                </a:path>
                <a:path w="14037944" h="7358380">
                  <a:moveTo>
                    <a:pt x="7803809" y="641027"/>
                  </a:moveTo>
                  <a:lnTo>
                    <a:pt x="7803809" y="826832"/>
                  </a:lnTo>
                </a:path>
                <a:path w="14037944" h="7358380">
                  <a:moveTo>
                    <a:pt x="7803809" y="0"/>
                  </a:moveTo>
                  <a:lnTo>
                    <a:pt x="7803809" y="92902"/>
                  </a:lnTo>
                </a:path>
                <a:path w="14037944" h="7358380">
                  <a:moveTo>
                    <a:pt x="8584190" y="1374956"/>
                  </a:moveTo>
                  <a:lnTo>
                    <a:pt x="8584190" y="7357877"/>
                  </a:lnTo>
                </a:path>
                <a:path w="14037944" h="7358380">
                  <a:moveTo>
                    <a:pt x="8584190" y="641027"/>
                  </a:moveTo>
                  <a:lnTo>
                    <a:pt x="8584190" y="826832"/>
                  </a:lnTo>
                </a:path>
                <a:path w="14037944" h="7358380">
                  <a:moveTo>
                    <a:pt x="8584190" y="0"/>
                  </a:moveTo>
                  <a:lnTo>
                    <a:pt x="8584190" y="92902"/>
                  </a:lnTo>
                </a:path>
                <a:path w="14037944" h="7358380">
                  <a:moveTo>
                    <a:pt x="9364571" y="1374956"/>
                  </a:moveTo>
                  <a:lnTo>
                    <a:pt x="9364571" y="7357877"/>
                  </a:lnTo>
                </a:path>
                <a:path w="14037944" h="7358380">
                  <a:moveTo>
                    <a:pt x="9364571" y="641027"/>
                  </a:moveTo>
                  <a:lnTo>
                    <a:pt x="9364571" y="826832"/>
                  </a:lnTo>
                </a:path>
                <a:path w="14037944" h="7358380">
                  <a:moveTo>
                    <a:pt x="9364571" y="0"/>
                  </a:moveTo>
                  <a:lnTo>
                    <a:pt x="9364571" y="92902"/>
                  </a:lnTo>
                </a:path>
                <a:path w="14037944" h="7358380">
                  <a:moveTo>
                    <a:pt x="10144952" y="641027"/>
                  </a:moveTo>
                  <a:lnTo>
                    <a:pt x="10144952" y="7357877"/>
                  </a:lnTo>
                </a:path>
                <a:path w="14037944" h="7358380">
                  <a:moveTo>
                    <a:pt x="10144952" y="0"/>
                  </a:moveTo>
                  <a:lnTo>
                    <a:pt x="10144952" y="92902"/>
                  </a:lnTo>
                </a:path>
                <a:path w="14037944" h="7358380">
                  <a:moveTo>
                    <a:pt x="10916043" y="641027"/>
                  </a:moveTo>
                  <a:lnTo>
                    <a:pt x="10916043" y="7357877"/>
                  </a:lnTo>
                </a:path>
                <a:path w="14037944" h="7358380">
                  <a:moveTo>
                    <a:pt x="10916043" y="0"/>
                  </a:moveTo>
                  <a:lnTo>
                    <a:pt x="10916043" y="92902"/>
                  </a:lnTo>
                </a:path>
                <a:path w="14037944" h="7358380">
                  <a:moveTo>
                    <a:pt x="11696424" y="641027"/>
                  </a:moveTo>
                  <a:lnTo>
                    <a:pt x="11696424" y="7357877"/>
                  </a:lnTo>
                </a:path>
                <a:path w="14037944" h="7358380">
                  <a:moveTo>
                    <a:pt x="11696424" y="0"/>
                  </a:moveTo>
                  <a:lnTo>
                    <a:pt x="11696424" y="92902"/>
                  </a:lnTo>
                </a:path>
                <a:path w="14037944" h="7358380">
                  <a:moveTo>
                    <a:pt x="12476805" y="641027"/>
                  </a:moveTo>
                  <a:lnTo>
                    <a:pt x="12476805" y="7357877"/>
                  </a:lnTo>
                </a:path>
                <a:path w="14037944" h="7358380">
                  <a:moveTo>
                    <a:pt x="12476805" y="0"/>
                  </a:moveTo>
                  <a:lnTo>
                    <a:pt x="12476805" y="92902"/>
                  </a:lnTo>
                </a:path>
                <a:path w="14037944" h="7358380">
                  <a:moveTo>
                    <a:pt x="13257185" y="641027"/>
                  </a:moveTo>
                  <a:lnTo>
                    <a:pt x="13257185" y="7357877"/>
                  </a:lnTo>
                </a:path>
                <a:path w="14037944" h="7358380">
                  <a:moveTo>
                    <a:pt x="13257185" y="0"/>
                  </a:moveTo>
                  <a:lnTo>
                    <a:pt x="13257185" y="92902"/>
                  </a:lnTo>
                </a:path>
                <a:path w="14037944" h="7358380">
                  <a:moveTo>
                    <a:pt x="14037566" y="641027"/>
                  </a:moveTo>
                  <a:lnTo>
                    <a:pt x="14037566" y="7357877"/>
                  </a:lnTo>
                </a:path>
                <a:path w="14037944" h="7358380">
                  <a:moveTo>
                    <a:pt x="14037566" y="0"/>
                  </a:moveTo>
                  <a:lnTo>
                    <a:pt x="14037566" y="92902"/>
                  </a:lnTo>
                </a:path>
              </a:pathLst>
            </a:custGeom>
            <a:ln w="9290">
              <a:solidFill>
                <a:srgbClr val="F1F1F1"/>
              </a:solidFill>
            </a:ln>
          </p:spPr>
          <p:txBody>
            <a:bodyPr wrap="square" lIns="0" tIns="0" rIns="0" bIns="0" rtlCol="0"/>
            <a:lstStyle/>
            <a:p>
              <a:endParaRPr/>
            </a:p>
          </p:txBody>
        </p:sp>
        <p:sp>
          <p:nvSpPr>
            <p:cNvPr id="41" name="object 41"/>
            <p:cNvSpPr/>
            <p:nvPr/>
          </p:nvSpPr>
          <p:spPr>
            <a:xfrm>
              <a:off x="17521781" y="1003718"/>
              <a:ext cx="0" cy="7358380"/>
            </a:xfrm>
            <a:custGeom>
              <a:avLst/>
              <a:gdLst/>
              <a:ahLst/>
              <a:cxnLst/>
              <a:rect l="l" t="t" r="r" b="b"/>
              <a:pathLst>
                <a:path h="7358380">
                  <a:moveTo>
                    <a:pt x="0" y="7357877"/>
                  </a:moveTo>
                  <a:lnTo>
                    <a:pt x="0" y="0"/>
                  </a:lnTo>
                </a:path>
              </a:pathLst>
            </a:custGeom>
            <a:ln w="9290">
              <a:solidFill>
                <a:srgbClr val="F1F1F1"/>
              </a:solidFill>
            </a:ln>
          </p:spPr>
          <p:txBody>
            <a:bodyPr wrap="square" lIns="0" tIns="0" rIns="0" bIns="0" rtlCol="0"/>
            <a:lstStyle/>
            <a:p>
              <a:endParaRPr/>
            </a:p>
          </p:txBody>
        </p:sp>
        <p:sp>
          <p:nvSpPr>
            <p:cNvPr id="42" name="object 42"/>
            <p:cNvSpPr/>
            <p:nvPr/>
          </p:nvSpPr>
          <p:spPr>
            <a:xfrm>
              <a:off x="1923453" y="1003718"/>
              <a:ext cx="0" cy="7358380"/>
            </a:xfrm>
            <a:custGeom>
              <a:avLst/>
              <a:gdLst/>
              <a:ahLst/>
              <a:cxnLst/>
              <a:rect l="l" t="t" r="r" b="b"/>
              <a:pathLst>
                <a:path h="7358380">
                  <a:moveTo>
                    <a:pt x="0" y="7357877"/>
                  </a:moveTo>
                  <a:lnTo>
                    <a:pt x="0" y="0"/>
                  </a:lnTo>
                </a:path>
              </a:pathLst>
            </a:custGeom>
            <a:ln w="9290">
              <a:solidFill>
                <a:srgbClr val="CACACA"/>
              </a:solidFill>
              <a:prstDash val="dot"/>
            </a:ln>
          </p:spPr>
          <p:txBody>
            <a:bodyPr wrap="square" lIns="0" tIns="0" rIns="0" bIns="0" rtlCol="0"/>
            <a:lstStyle/>
            <a:p>
              <a:endParaRPr/>
            </a:p>
          </p:txBody>
        </p:sp>
        <p:sp>
          <p:nvSpPr>
            <p:cNvPr id="43" name="object 43"/>
            <p:cNvSpPr/>
            <p:nvPr/>
          </p:nvSpPr>
          <p:spPr>
            <a:xfrm>
              <a:off x="1923453" y="7729859"/>
              <a:ext cx="2629535" cy="548640"/>
            </a:xfrm>
            <a:custGeom>
              <a:avLst/>
              <a:gdLst/>
              <a:ahLst/>
              <a:cxnLst/>
              <a:rect l="l" t="t" r="r" b="b"/>
              <a:pathLst>
                <a:path w="2629535" h="548640">
                  <a:moveTo>
                    <a:pt x="2629140" y="548124"/>
                  </a:moveTo>
                  <a:lnTo>
                    <a:pt x="0" y="548124"/>
                  </a:lnTo>
                  <a:lnTo>
                    <a:pt x="0" y="0"/>
                  </a:lnTo>
                  <a:lnTo>
                    <a:pt x="2629140" y="0"/>
                  </a:lnTo>
                  <a:lnTo>
                    <a:pt x="2629140" y="548124"/>
                  </a:lnTo>
                  <a:close/>
                </a:path>
              </a:pathLst>
            </a:custGeom>
            <a:solidFill>
              <a:srgbClr val="DBD3CF"/>
            </a:solidFill>
          </p:spPr>
          <p:txBody>
            <a:bodyPr wrap="square" lIns="0" tIns="0" rIns="0" bIns="0" rtlCol="0"/>
            <a:lstStyle/>
            <a:p>
              <a:endParaRPr/>
            </a:p>
          </p:txBody>
        </p:sp>
        <p:sp>
          <p:nvSpPr>
            <p:cNvPr id="44" name="object 44"/>
            <p:cNvSpPr/>
            <p:nvPr/>
          </p:nvSpPr>
          <p:spPr>
            <a:xfrm>
              <a:off x="1923453" y="6995929"/>
              <a:ext cx="2787650" cy="548640"/>
            </a:xfrm>
            <a:custGeom>
              <a:avLst/>
              <a:gdLst/>
              <a:ahLst/>
              <a:cxnLst/>
              <a:rect l="l" t="t" r="r" b="b"/>
              <a:pathLst>
                <a:path w="2787650" h="548640">
                  <a:moveTo>
                    <a:pt x="2787074" y="548124"/>
                  </a:moveTo>
                  <a:lnTo>
                    <a:pt x="0" y="548124"/>
                  </a:lnTo>
                  <a:lnTo>
                    <a:pt x="0" y="0"/>
                  </a:lnTo>
                  <a:lnTo>
                    <a:pt x="2787074" y="0"/>
                  </a:lnTo>
                  <a:lnTo>
                    <a:pt x="2787074" y="548124"/>
                  </a:lnTo>
                  <a:close/>
                </a:path>
              </a:pathLst>
            </a:custGeom>
            <a:solidFill>
              <a:srgbClr val="DAD2CE"/>
            </a:solidFill>
          </p:spPr>
          <p:txBody>
            <a:bodyPr wrap="square" lIns="0" tIns="0" rIns="0" bIns="0" rtlCol="0"/>
            <a:lstStyle/>
            <a:p>
              <a:endParaRPr/>
            </a:p>
          </p:txBody>
        </p:sp>
        <p:sp>
          <p:nvSpPr>
            <p:cNvPr id="45" name="object 45"/>
            <p:cNvSpPr/>
            <p:nvPr/>
          </p:nvSpPr>
          <p:spPr>
            <a:xfrm>
              <a:off x="1923453" y="6252709"/>
              <a:ext cx="3159125" cy="548640"/>
            </a:xfrm>
            <a:custGeom>
              <a:avLst/>
              <a:gdLst/>
              <a:ahLst/>
              <a:cxnLst/>
              <a:rect l="l" t="t" r="r" b="b"/>
              <a:pathLst>
                <a:path w="3159125" h="548640">
                  <a:moveTo>
                    <a:pt x="3158684" y="548124"/>
                  </a:moveTo>
                  <a:lnTo>
                    <a:pt x="0" y="548124"/>
                  </a:lnTo>
                  <a:lnTo>
                    <a:pt x="0" y="0"/>
                  </a:lnTo>
                  <a:lnTo>
                    <a:pt x="3158684" y="0"/>
                  </a:lnTo>
                  <a:lnTo>
                    <a:pt x="3158684" y="548124"/>
                  </a:lnTo>
                  <a:close/>
                </a:path>
              </a:pathLst>
            </a:custGeom>
            <a:solidFill>
              <a:srgbClr val="D6CDC9"/>
            </a:solidFill>
          </p:spPr>
          <p:txBody>
            <a:bodyPr wrap="square" lIns="0" tIns="0" rIns="0" bIns="0" rtlCol="0"/>
            <a:lstStyle/>
            <a:p>
              <a:endParaRPr/>
            </a:p>
          </p:txBody>
        </p:sp>
        <p:sp>
          <p:nvSpPr>
            <p:cNvPr id="46" name="object 46"/>
            <p:cNvSpPr/>
            <p:nvPr/>
          </p:nvSpPr>
          <p:spPr>
            <a:xfrm>
              <a:off x="1923453" y="5518779"/>
              <a:ext cx="3493135" cy="548640"/>
            </a:xfrm>
            <a:custGeom>
              <a:avLst/>
              <a:gdLst/>
              <a:ahLst/>
              <a:cxnLst/>
              <a:rect l="l" t="t" r="r" b="b"/>
              <a:pathLst>
                <a:path w="3493135" h="548639">
                  <a:moveTo>
                    <a:pt x="3493133" y="548124"/>
                  </a:moveTo>
                  <a:lnTo>
                    <a:pt x="0" y="548124"/>
                  </a:lnTo>
                  <a:lnTo>
                    <a:pt x="0" y="0"/>
                  </a:lnTo>
                  <a:lnTo>
                    <a:pt x="3493133" y="0"/>
                  </a:lnTo>
                  <a:lnTo>
                    <a:pt x="3493133" y="548124"/>
                  </a:lnTo>
                  <a:close/>
                </a:path>
              </a:pathLst>
            </a:custGeom>
            <a:solidFill>
              <a:srgbClr val="D2C9C5"/>
            </a:solidFill>
          </p:spPr>
          <p:txBody>
            <a:bodyPr wrap="square" lIns="0" tIns="0" rIns="0" bIns="0" rtlCol="0"/>
            <a:lstStyle/>
            <a:p>
              <a:endParaRPr/>
            </a:p>
          </p:txBody>
        </p:sp>
        <p:sp>
          <p:nvSpPr>
            <p:cNvPr id="47" name="object 47"/>
            <p:cNvSpPr/>
            <p:nvPr/>
          </p:nvSpPr>
          <p:spPr>
            <a:xfrm>
              <a:off x="1923453" y="4784850"/>
              <a:ext cx="4116070" cy="548640"/>
            </a:xfrm>
            <a:custGeom>
              <a:avLst/>
              <a:gdLst/>
              <a:ahLst/>
              <a:cxnLst/>
              <a:rect l="l" t="t" r="r" b="b"/>
              <a:pathLst>
                <a:path w="4116070" h="548639">
                  <a:moveTo>
                    <a:pt x="4115580" y="548124"/>
                  </a:moveTo>
                  <a:lnTo>
                    <a:pt x="0" y="548124"/>
                  </a:lnTo>
                  <a:lnTo>
                    <a:pt x="0" y="0"/>
                  </a:lnTo>
                  <a:lnTo>
                    <a:pt x="4115580" y="0"/>
                  </a:lnTo>
                  <a:lnTo>
                    <a:pt x="4115580" y="548124"/>
                  </a:lnTo>
                  <a:close/>
                </a:path>
              </a:pathLst>
            </a:custGeom>
            <a:solidFill>
              <a:srgbClr val="CCC2BE"/>
            </a:solidFill>
          </p:spPr>
          <p:txBody>
            <a:bodyPr wrap="square" lIns="0" tIns="0" rIns="0" bIns="0" rtlCol="0"/>
            <a:lstStyle/>
            <a:p>
              <a:endParaRPr/>
            </a:p>
          </p:txBody>
        </p:sp>
        <p:sp>
          <p:nvSpPr>
            <p:cNvPr id="48" name="object 48"/>
            <p:cNvSpPr/>
            <p:nvPr/>
          </p:nvSpPr>
          <p:spPr>
            <a:xfrm>
              <a:off x="1923453" y="4041630"/>
              <a:ext cx="4394835" cy="548640"/>
            </a:xfrm>
            <a:custGeom>
              <a:avLst/>
              <a:gdLst/>
              <a:ahLst/>
              <a:cxnLst/>
              <a:rect l="l" t="t" r="r" b="b"/>
              <a:pathLst>
                <a:path w="4394835" h="548639">
                  <a:moveTo>
                    <a:pt x="4394287" y="548124"/>
                  </a:moveTo>
                  <a:lnTo>
                    <a:pt x="0" y="548124"/>
                  </a:lnTo>
                  <a:lnTo>
                    <a:pt x="0" y="0"/>
                  </a:lnTo>
                  <a:lnTo>
                    <a:pt x="4394287" y="0"/>
                  </a:lnTo>
                  <a:lnTo>
                    <a:pt x="4394287" y="548124"/>
                  </a:lnTo>
                  <a:close/>
                </a:path>
              </a:pathLst>
            </a:custGeom>
            <a:solidFill>
              <a:srgbClr val="C7BFBB"/>
            </a:solidFill>
          </p:spPr>
          <p:txBody>
            <a:bodyPr wrap="square" lIns="0" tIns="0" rIns="0" bIns="0" rtlCol="0"/>
            <a:lstStyle/>
            <a:p>
              <a:endParaRPr/>
            </a:p>
          </p:txBody>
        </p:sp>
        <p:sp>
          <p:nvSpPr>
            <p:cNvPr id="49" name="object 49"/>
            <p:cNvSpPr/>
            <p:nvPr/>
          </p:nvSpPr>
          <p:spPr>
            <a:xfrm>
              <a:off x="1923453" y="3307700"/>
              <a:ext cx="4850130" cy="548640"/>
            </a:xfrm>
            <a:custGeom>
              <a:avLst/>
              <a:gdLst/>
              <a:ahLst/>
              <a:cxnLst/>
              <a:rect l="l" t="t" r="r" b="b"/>
              <a:pathLst>
                <a:path w="4850130" h="548639">
                  <a:moveTo>
                    <a:pt x="4849510" y="548124"/>
                  </a:moveTo>
                  <a:lnTo>
                    <a:pt x="0" y="548124"/>
                  </a:lnTo>
                  <a:lnTo>
                    <a:pt x="0" y="0"/>
                  </a:lnTo>
                  <a:lnTo>
                    <a:pt x="4849510" y="0"/>
                  </a:lnTo>
                  <a:lnTo>
                    <a:pt x="4849510" y="548124"/>
                  </a:lnTo>
                  <a:close/>
                </a:path>
              </a:pathLst>
            </a:custGeom>
            <a:solidFill>
              <a:srgbClr val="C2BAB6"/>
            </a:solidFill>
          </p:spPr>
          <p:txBody>
            <a:bodyPr wrap="square" lIns="0" tIns="0" rIns="0" bIns="0" rtlCol="0"/>
            <a:lstStyle/>
            <a:p>
              <a:endParaRPr/>
            </a:p>
          </p:txBody>
        </p:sp>
        <p:sp>
          <p:nvSpPr>
            <p:cNvPr id="50" name="object 50"/>
            <p:cNvSpPr/>
            <p:nvPr/>
          </p:nvSpPr>
          <p:spPr>
            <a:xfrm>
              <a:off x="1923453" y="2573770"/>
              <a:ext cx="5407025" cy="548640"/>
            </a:xfrm>
            <a:custGeom>
              <a:avLst/>
              <a:gdLst/>
              <a:ahLst/>
              <a:cxnLst/>
              <a:rect l="l" t="t" r="r" b="b"/>
              <a:pathLst>
                <a:path w="5407025" h="548639">
                  <a:moveTo>
                    <a:pt x="5406925" y="548124"/>
                  </a:moveTo>
                  <a:lnTo>
                    <a:pt x="0" y="548124"/>
                  </a:lnTo>
                  <a:lnTo>
                    <a:pt x="0" y="0"/>
                  </a:lnTo>
                  <a:lnTo>
                    <a:pt x="5406925" y="0"/>
                  </a:lnTo>
                  <a:lnTo>
                    <a:pt x="5406925" y="548124"/>
                  </a:lnTo>
                  <a:close/>
                </a:path>
              </a:pathLst>
            </a:custGeom>
            <a:solidFill>
              <a:srgbClr val="BCB4B0"/>
            </a:solidFill>
          </p:spPr>
          <p:txBody>
            <a:bodyPr wrap="square" lIns="0" tIns="0" rIns="0" bIns="0" rtlCol="0"/>
            <a:lstStyle/>
            <a:p>
              <a:endParaRPr/>
            </a:p>
          </p:txBody>
        </p:sp>
        <p:sp>
          <p:nvSpPr>
            <p:cNvPr id="51" name="object 51"/>
            <p:cNvSpPr/>
            <p:nvPr/>
          </p:nvSpPr>
          <p:spPr>
            <a:xfrm>
              <a:off x="1923453" y="1830550"/>
              <a:ext cx="10368280" cy="548640"/>
            </a:xfrm>
            <a:custGeom>
              <a:avLst/>
              <a:gdLst/>
              <a:ahLst/>
              <a:cxnLst/>
              <a:rect l="l" t="t" r="r" b="b"/>
              <a:pathLst>
                <a:path w="10368280" h="548639">
                  <a:moveTo>
                    <a:pt x="10367918" y="548124"/>
                  </a:moveTo>
                  <a:lnTo>
                    <a:pt x="0" y="548124"/>
                  </a:lnTo>
                  <a:lnTo>
                    <a:pt x="0" y="0"/>
                  </a:lnTo>
                  <a:lnTo>
                    <a:pt x="10367918" y="0"/>
                  </a:lnTo>
                  <a:lnTo>
                    <a:pt x="10367918" y="548124"/>
                  </a:lnTo>
                  <a:close/>
                </a:path>
              </a:pathLst>
            </a:custGeom>
            <a:solidFill>
              <a:srgbClr val="877E7B"/>
            </a:solidFill>
          </p:spPr>
          <p:txBody>
            <a:bodyPr wrap="square" lIns="0" tIns="0" rIns="0" bIns="0" rtlCol="0"/>
            <a:lstStyle/>
            <a:p>
              <a:endParaRPr/>
            </a:p>
          </p:txBody>
        </p:sp>
        <p:sp>
          <p:nvSpPr>
            <p:cNvPr id="52" name="object 52"/>
            <p:cNvSpPr/>
            <p:nvPr/>
          </p:nvSpPr>
          <p:spPr>
            <a:xfrm>
              <a:off x="1923453" y="1096621"/>
              <a:ext cx="14966950" cy="548640"/>
            </a:xfrm>
            <a:custGeom>
              <a:avLst/>
              <a:gdLst/>
              <a:ahLst/>
              <a:cxnLst/>
              <a:rect l="l" t="t" r="r" b="b"/>
              <a:pathLst>
                <a:path w="14966950" h="548639">
                  <a:moveTo>
                    <a:pt x="14966591" y="548124"/>
                  </a:moveTo>
                  <a:lnTo>
                    <a:pt x="0" y="548124"/>
                  </a:lnTo>
                  <a:lnTo>
                    <a:pt x="0" y="0"/>
                  </a:lnTo>
                  <a:lnTo>
                    <a:pt x="14966591" y="0"/>
                  </a:lnTo>
                  <a:lnTo>
                    <a:pt x="14966591" y="548124"/>
                  </a:lnTo>
                  <a:close/>
                </a:path>
              </a:pathLst>
            </a:custGeom>
            <a:solidFill>
              <a:srgbClr val="584F4D"/>
            </a:solidFill>
          </p:spPr>
          <p:txBody>
            <a:bodyPr wrap="square" lIns="0" tIns="0" rIns="0" bIns="0" rtlCol="0"/>
            <a:lstStyle/>
            <a:p>
              <a:endParaRPr/>
            </a:p>
          </p:txBody>
        </p:sp>
      </p:grpSp>
      <p:sp>
        <p:nvSpPr>
          <p:cNvPr id="53" name="object 53"/>
          <p:cNvSpPr txBox="1"/>
          <p:nvPr/>
        </p:nvSpPr>
        <p:spPr>
          <a:xfrm>
            <a:off x="16914505" y="1288306"/>
            <a:ext cx="560070" cy="159385"/>
          </a:xfrm>
          <a:prstGeom prst="rect">
            <a:avLst/>
          </a:prstGeom>
        </p:spPr>
        <p:txBody>
          <a:bodyPr vert="horz" wrap="square" lIns="0" tIns="15875" rIns="0" bIns="0" rtlCol="0">
            <a:spAutoFit/>
          </a:bodyPr>
          <a:lstStyle/>
          <a:p>
            <a:pPr marL="12700">
              <a:lnSpc>
                <a:spcPct val="100000"/>
              </a:lnSpc>
              <a:spcBef>
                <a:spcPts val="125"/>
              </a:spcBef>
            </a:pPr>
            <a:r>
              <a:rPr sz="850" spc="-30" dirty="0">
                <a:latin typeface="Verdana"/>
                <a:cs typeface="Verdana"/>
              </a:rPr>
              <a:t>9,595,856</a:t>
            </a:r>
            <a:endParaRPr sz="850">
              <a:latin typeface="Verdana"/>
              <a:cs typeface="Verdana"/>
            </a:endParaRPr>
          </a:p>
        </p:txBody>
      </p:sp>
      <p:sp>
        <p:nvSpPr>
          <p:cNvPr id="54" name="object 54"/>
          <p:cNvSpPr txBox="1"/>
          <p:nvPr/>
        </p:nvSpPr>
        <p:spPr>
          <a:xfrm>
            <a:off x="12315831" y="2022235"/>
            <a:ext cx="560070" cy="159385"/>
          </a:xfrm>
          <a:prstGeom prst="rect">
            <a:avLst/>
          </a:prstGeom>
        </p:spPr>
        <p:txBody>
          <a:bodyPr vert="horz" wrap="square" lIns="0" tIns="15875" rIns="0" bIns="0" rtlCol="0">
            <a:spAutoFit/>
          </a:bodyPr>
          <a:lstStyle/>
          <a:p>
            <a:pPr marL="12700">
              <a:lnSpc>
                <a:spcPct val="100000"/>
              </a:lnSpc>
              <a:spcBef>
                <a:spcPts val="125"/>
              </a:spcBef>
            </a:pPr>
            <a:r>
              <a:rPr sz="850" spc="-30" dirty="0">
                <a:latin typeface="Verdana"/>
                <a:cs typeface="Verdana"/>
              </a:rPr>
              <a:t>6,648,205</a:t>
            </a:r>
            <a:endParaRPr sz="850">
              <a:latin typeface="Verdana"/>
              <a:cs typeface="Verdana"/>
            </a:endParaRPr>
          </a:p>
        </p:txBody>
      </p:sp>
      <p:sp>
        <p:nvSpPr>
          <p:cNvPr id="55" name="object 55"/>
          <p:cNvSpPr txBox="1"/>
          <p:nvPr/>
        </p:nvSpPr>
        <p:spPr>
          <a:xfrm>
            <a:off x="7354839" y="2765456"/>
            <a:ext cx="560070" cy="159385"/>
          </a:xfrm>
          <a:prstGeom prst="rect">
            <a:avLst/>
          </a:prstGeom>
        </p:spPr>
        <p:txBody>
          <a:bodyPr vert="horz" wrap="square" lIns="0" tIns="15875" rIns="0" bIns="0" rtlCol="0">
            <a:spAutoFit/>
          </a:bodyPr>
          <a:lstStyle/>
          <a:p>
            <a:pPr marL="12700">
              <a:lnSpc>
                <a:spcPct val="100000"/>
              </a:lnSpc>
              <a:spcBef>
                <a:spcPts val="125"/>
              </a:spcBef>
            </a:pPr>
            <a:r>
              <a:rPr sz="850" spc="-30" dirty="0">
                <a:latin typeface="Verdana"/>
                <a:cs typeface="Verdana"/>
              </a:rPr>
              <a:t>3,464,655</a:t>
            </a:r>
            <a:endParaRPr sz="850">
              <a:latin typeface="Verdana"/>
              <a:cs typeface="Verdana"/>
            </a:endParaRPr>
          </a:p>
        </p:txBody>
      </p:sp>
      <p:sp>
        <p:nvSpPr>
          <p:cNvPr id="56" name="object 56"/>
          <p:cNvSpPr txBox="1"/>
          <p:nvPr/>
        </p:nvSpPr>
        <p:spPr>
          <a:xfrm>
            <a:off x="6797424" y="3499385"/>
            <a:ext cx="560070" cy="159385"/>
          </a:xfrm>
          <a:prstGeom prst="rect">
            <a:avLst/>
          </a:prstGeom>
        </p:spPr>
        <p:txBody>
          <a:bodyPr vert="horz" wrap="square" lIns="0" tIns="15875" rIns="0" bIns="0" rtlCol="0">
            <a:spAutoFit/>
          </a:bodyPr>
          <a:lstStyle/>
          <a:p>
            <a:pPr marL="12700">
              <a:lnSpc>
                <a:spcPct val="100000"/>
              </a:lnSpc>
              <a:spcBef>
                <a:spcPts val="125"/>
              </a:spcBef>
            </a:pPr>
            <a:r>
              <a:rPr sz="850" spc="-30" dirty="0">
                <a:latin typeface="Verdana"/>
                <a:cs typeface="Verdana"/>
              </a:rPr>
              <a:t>3,106,160</a:t>
            </a:r>
            <a:endParaRPr sz="850">
              <a:latin typeface="Verdana"/>
              <a:cs typeface="Verdana"/>
            </a:endParaRPr>
          </a:p>
        </p:txBody>
      </p:sp>
      <p:sp>
        <p:nvSpPr>
          <p:cNvPr id="57" name="object 57"/>
          <p:cNvSpPr txBox="1"/>
          <p:nvPr/>
        </p:nvSpPr>
        <p:spPr>
          <a:xfrm>
            <a:off x="6342202" y="4233315"/>
            <a:ext cx="560070" cy="159385"/>
          </a:xfrm>
          <a:prstGeom prst="rect">
            <a:avLst/>
          </a:prstGeom>
        </p:spPr>
        <p:txBody>
          <a:bodyPr vert="horz" wrap="square" lIns="0" tIns="15875" rIns="0" bIns="0" rtlCol="0">
            <a:spAutoFit/>
          </a:bodyPr>
          <a:lstStyle/>
          <a:p>
            <a:pPr marL="12700">
              <a:lnSpc>
                <a:spcPct val="100000"/>
              </a:lnSpc>
              <a:spcBef>
                <a:spcPts val="125"/>
              </a:spcBef>
            </a:pPr>
            <a:r>
              <a:rPr sz="850" spc="-30" dirty="0">
                <a:latin typeface="Verdana"/>
                <a:cs typeface="Verdana"/>
              </a:rPr>
              <a:t>2,816,073</a:t>
            </a:r>
            <a:endParaRPr sz="850">
              <a:latin typeface="Verdana"/>
              <a:cs typeface="Verdana"/>
            </a:endParaRPr>
          </a:p>
        </p:txBody>
      </p:sp>
      <p:sp>
        <p:nvSpPr>
          <p:cNvPr id="58" name="object 58"/>
          <p:cNvSpPr txBox="1"/>
          <p:nvPr/>
        </p:nvSpPr>
        <p:spPr>
          <a:xfrm>
            <a:off x="6063494" y="4976535"/>
            <a:ext cx="560070" cy="159385"/>
          </a:xfrm>
          <a:prstGeom prst="rect">
            <a:avLst/>
          </a:prstGeom>
        </p:spPr>
        <p:txBody>
          <a:bodyPr vert="horz" wrap="square" lIns="0" tIns="15875" rIns="0" bIns="0" rtlCol="0">
            <a:spAutoFit/>
          </a:bodyPr>
          <a:lstStyle/>
          <a:p>
            <a:pPr marL="12700">
              <a:lnSpc>
                <a:spcPct val="100000"/>
              </a:lnSpc>
              <a:spcBef>
                <a:spcPts val="125"/>
              </a:spcBef>
            </a:pPr>
            <a:r>
              <a:rPr sz="850" spc="-30" dirty="0">
                <a:latin typeface="Verdana"/>
                <a:cs typeface="Verdana"/>
              </a:rPr>
              <a:t>2,638,069</a:t>
            </a:r>
            <a:endParaRPr sz="850">
              <a:latin typeface="Verdana"/>
              <a:cs typeface="Verdana"/>
            </a:endParaRPr>
          </a:p>
        </p:txBody>
      </p:sp>
      <p:sp>
        <p:nvSpPr>
          <p:cNvPr id="59" name="object 59"/>
          <p:cNvSpPr txBox="1"/>
          <p:nvPr/>
        </p:nvSpPr>
        <p:spPr>
          <a:xfrm>
            <a:off x="5441047" y="5710465"/>
            <a:ext cx="560070" cy="159385"/>
          </a:xfrm>
          <a:prstGeom prst="rect">
            <a:avLst/>
          </a:prstGeom>
        </p:spPr>
        <p:txBody>
          <a:bodyPr vert="horz" wrap="square" lIns="0" tIns="15875" rIns="0" bIns="0" rtlCol="0">
            <a:spAutoFit/>
          </a:bodyPr>
          <a:lstStyle/>
          <a:p>
            <a:pPr marL="12700">
              <a:lnSpc>
                <a:spcPct val="100000"/>
              </a:lnSpc>
              <a:spcBef>
                <a:spcPts val="125"/>
              </a:spcBef>
            </a:pPr>
            <a:r>
              <a:rPr sz="850" spc="-30" dirty="0">
                <a:latin typeface="Verdana"/>
                <a:cs typeface="Verdana"/>
              </a:rPr>
              <a:t>2,239,709</a:t>
            </a:r>
            <a:endParaRPr sz="850">
              <a:latin typeface="Verdana"/>
              <a:cs typeface="Verdana"/>
            </a:endParaRPr>
          </a:p>
        </p:txBody>
      </p:sp>
      <p:sp>
        <p:nvSpPr>
          <p:cNvPr id="60" name="object 60"/>
          <p:cNvSpPr txBox="1"/>
          <p:nvPr/>
        </p:nvSpPr>
        <p:spPr>
          <a:xfrm>
            <a:off x="5106598" y="6444394"/>
            <a:ext cx="560070" cy="159385"/>
          </a:xfrm>
          <a:prstGeom prst="rect">
            <a:avLst/>
          </a:prstGeom>
        </p:spPr>
        <p:txBody>
          <a:bodyPr vert="horz" wrap="square" lIns="0" tIns="15875" rIns="0" bIns="0" rtlCol="0">
            <a:spAutoFit/>
          </a:bodyPr>
          <a:lstStyle/>
          <a:p>
            <a:pPr marL="12700">
              <a:lnSpc>
                <a:spcPct val="100000"/>
              </a:lnSpc>
              <a:spcBef>
                <a:spcPts val="125"/>
              </a:spcBef>
            </a:pPr>
            <a:r>
              <a:rPr sz="850" spc="-30" dirty="0">
                <a:latin typeface="Verdana"/>
                <a:cs typeface="Verdana"/>
              </a:rPr>
              <a:t>2,022,755</a:t>
            </a:r>
            <a:endParaRPr sz="850">
              <a:latin typeface="Verdana"/>
              <a:cs typeface="Verdana"/>
            </a:endParaRPr>
          </a:p>
        </p:txBody>
      </p:sp>
      <p:sp>
        <p:nvSpPr>
          <p:cNvPr id="61" name="object 61"/>
          <p:cNvSpPr txBox="1"/>
          <p:nvPr/>
        </p:nvSpPr>
        <p:spPr>
          <a:xfrm>
            <a:off x="4734988" y="7187614"/>
            <a:ext cx="560070" cy="159385"/>
          </a:xfrm>
          <a:prstGeom prst="rect">
            <a:avLst/>
          </a:prstGeom>
        </p:spPr>
        <p:txBody>
          <a:bodyPr vert="horz" wrap="square" lIns="0" tIns="15875" rIns="0" bIns="0" rtlCol="0">
            <a:spAutoFit/>
          </a:bodyPr>
          <a:lstStyle/>
          <a:p>
            <a:pPr marL="12700">
              <a:lnSpc>
                <a:spcPct val="100000"/>
              </a:lnSpc>
              <a:spcBef>
                <a:spcPts val="125"/>
              </a:spcBef>
            </a:pPr>
            <a:r>
              <a:rPr sz="850" spc="-30" dirty="0">
                <a:latin typeface="Verdana"/>
                <a:cs typeface="Verdana"/>
              </a:rPr>
              <a:t>1,787,008</a:t>
            </a:r>
            <a:endParaRPr sz="850">
              <a:latin typeface="Verdana"/>
              <a:cs typeface="Verdana"/>
            </a:endParaRPr>
          </a:p>
        </p:txBody>
      </p:sp>
      <p:sp>
        <p:nvSpPr>
          <p:cNvPr id="62" name="object 62"/>
          <p:cNvSpPr txBox="1"/>
          <p:nvPr/>
        </p:nvSpPr>
        <p:spPr>
          <a:xfrm>
            <a:off x="4577054" y="7921544"/>
            <a:ext cx="560070" cy="159385"/>
          </a:xfrm>
          <a:prstGeom prst="rect">
            <a:avLst/>
          </a:prstGeom>
        </p:spPr>
        <p:txBody>
          <a:bodyPr vert="horz" wrap="square" lIns="0" tIns="15875" rIns="0" bIns="0" rtlCol="0">
            <a:spAutoFit/>
          </a:bodyPr>
          <a:lstStyle/>
          <a:p>
            <a:pPr marL="12700">
              <a:lnSpc>
                <a:spcPct val="100000"/>
              </a:lnSpc>
              <a:spcBef>
                <a:spcPts val="125"/>
              </a:spcBef>
            </a:pPr>
            <a:r>
              <a:rPr sz="850" spc="-30" dirty="0">
                <a:latin typeface="Verdana"/>
                <a:cs typeface="Verdana"/>
              </a:rPr>
              <a:t>1,683,730</a:t>
            </a:r>
            <a:endParaRPr sz="850">
              <a:latin typeface="Verdana"/>
              <a:cs typeface="Verdana"/>
            </a:endParaRPr>
          </a:p>
        </p:txBody>
      </p:sp>
      <p:sp>
        <p:nvSpPr>
          <p:cNvPr id="63" name="object 63"/>
          <p:cNvSpPr/>
          <p:nvPr/>
        </p:nvSpPr>
        <p:spPr>
          <a:xfrm>
            <a:off x="1923453" y="1003718"/>
            <a:ext cx="16332835" cy="7367270"/>
          </a:xfrm>
          <a:custGeom>
            <a:avLst/>
            <a:gdLst/>
            <a:ahLst/>
            <a:cxnLst/>
            <a:rect l="l" t="t" r="r" b="b"/>
            <a:pathLst>
              <a:path w="16332835" h="7367270">
                <a:moveTo>
                  <a:pt x="0" y="7367167"/>
                </a:moveTo>
                <a:lnTo>
                  <a:pt x="16332258" y="7367167"/>
                </a:lnTo>
              </a:path>
              <a:path w="16332835" h="7367270">
                <a:moveTo>
                  <a:pt x="0" y="0"/>
                </a:moveTo>
                <a:lnTo>
                  <a:pt x="0" y="7367167"/>
                </a:lnTo>
              </a:path>
            </a:pathLst>
          </a:custGeom>
          <a:ln w="9290">
            <a:solidFill>
              <a:srgbClr val="F4F4F4"/>
            </a:solidFill>
          </a:ln>
        </p:spPr>
        <p:txBody>
          <a:bodyPr wrap="square" lIns="0" tIns="0" rIns="0" bIns="0" rtlCol="0"/>
          <a:lstStyle/>
          <a:p>
            <a:endParaRPr/>
          </a:p>
        </p:txBody>
      </p:sp>
      <p:sp>
        <p:nvSpPr>
          <p:cNvPr id="64" name="object 64"/>
          <p:cNvSpPr txBox="1"/>
          <p:nvPr/>
        </p:nvSpPr>
        <p:spPr>
          <a:xfrm>
            <a:off x="461474" y="498634"/>
            <a:ext cx="2237740" cy="248920"/>
          </a:xfrm>
          <a:prstGeom prst="rect">
            <a:avLst/>
          </a:prstGeom>
        </p:spPr>
        <p:txBody>
          <a:bodyPr vert="horz" wrap="square" lIns="0" tIns="13970" rIns="0" bIns="0" rtlCol="0">
            <a:spAutoFit/>
          </a:bodyPr>
          <a:lstStyle/>
          <a:p>
            <a:pPr marL="12700">
              <a:lnSpc>
                <a:spcPct val="100000"/>
              </a:lnSpc>
              <a:spcBef>
                <a:spcPts val="110"/>
              </a:spcBef>
            </a:pPr>
            <a:r>
              <a:rPr sz="1450" b="1" spc="120" dirty="0">
                <a:solidFill>
                  <a:srgbClr val="333333"/>
                </a:solidFill>
                <a:latin typeface="Arial"/>
                <a:cs typeface="Arial"/>
              </a:rPr>
              <a:t>M</a:t>
            </a:r>
            <a:r>
              <a:rPr sz="1450" b="1" spc="-45" dirty="0">
                <a:solidFill>
                  <a:srgbClr val="333333"/>
                </a:solidFill>
                <a:latin typeface="Arial"/>
                <a:cs typeface="Arial"/>
              </a:rPr>
              <a:t>o</a:t>
            </a:r>
            <a:r>
              <a:rPr sz="1450" b="1" spc="-70" dirty="0">
                <a:solidFill>
                  <a:srgbClr val="333333"/>
                </a:solidFill>
                <a:latin typeface="Arial"/>
                <a:cs typeface="Arial"/>
              </a:rPr>
              <a:t>s</a:t>
            </a:r>
            <a:r>
              <a:rPr sz="1450" b="1" spc="155" dirty="0">
                <a:solidFill>
                  <a:srgbClr val="333333"/>
                </a:solidFill>
                <a:latin typeface="Arial"/>
                <a:cs typeface="Arial"/>
              </a:rPr>
              <a:t>t</a:t>
            </a:r>
            <a:r>
              <a:rPr sz="1450" b="1" spc="-90" dirty="0">
                <a:solidFill>
                  <a:srgbClr val="333333"/>
                </a:solidFill>
                <a:latin typeface="Arial"/>
                <a:cs typeface="Arial"/>
              </a:rPr>
              <a:t> </a:t>
            </a:r>
            <a:r>
              <a:rPr sz="1450" b="1" spc="-20" dirty="0">
                <a:solidFill>
                  <a:srgbClr val="333333"/>
                </a:solidFill>
                <a:latin typeface="Arial"/>
                <a:cs typeface="Arial"/>
              </a:rPr>
              <a:t>p</a:t>
            </a:r>
            <a:r>
              <a:rPr sz="1450" b="1" spc="60" dirty="0">
                <a:solidFill>
                  <a:srgbClr val="333333"/>
                </a:solidFill>
                <a:latin typeface="Arial"/>
                <a:cs typeface="Arial"/>
              </a:rPr>
              <a:t>r</a:t>
            </a:r>
            <a:r>
              <a:rPr sz="1450" b="1" spc="-45" dirty="0">
                <a:solidFill>
                  <a:srgbClr val="333333"/>
                </a:solidFill>
                <a:latin typeface="Arial"/>
                <a:cs typeface="Arial"/>
              </a:rPr>
              <a:t>o</a:t>
            </a:r>
            <a:r>
              <a:rPr sz="1450" b="1" spc="114" dirty="0">
                <a:solidFill>
                  <a:srgbClr val="333333"/>
                </a:solidFill>
                <a:latin typeface="Arial"/>
                <a:cs typeface="Arial"/>
              </a:rPr>
              <a:t>ﬁ</a:t>
            </a:r>
            <a:r>
              <a:rPr sz="1450" b="1" spc="150" dirty="0">
                <a:solidFill>
                  <a:srgbClr val="333333"/>
                </a:solidFill>
                <a:latin typeface="Arial"/>
                <a:cs typeface="Arial"/>
              </a:rPr>
              <a:t>t</a:t>
            </a:r>
            <a:r>
              <a:rPr sz="1450" b="1" spc="20" dirty="0">
                <a:solidFill>
                  <a:srgbClr val="333333"/>
                </a:solidFill>
                <a:latin typeface="Arial"/>
                <a:cs typeface="Arial"/>
              </a:rPr>
              <a:t>a</a:t>
            </a:r>
            <a:r>
              <a:rPr sz="1450" b="1" spc="-30" dirty="0">
                <a:solidFill>
                  <a:srgbClr val="333333"/>
                </a:solidFill>
                <a:latin typeface="Arial"/>
                <a:cs typeface="Arial"/>
              </a:rPr>
              <a:t>b</a:t>
            </a:r>
            <a:r>
              <a:rPr sz="1450" b="1" spc="20" dirty="0">
                <a:solidFill>
                  <a:srgbClr val="333333"/>
                </a:solidFill>
                <a:latin typeface="Arial"/>
                <a:cs typeface="Arial"/>
              </a:rPr>
              <a:t>l</a:t>
            </a:r>
            <a:r>
              <a:rPr sz="1450" b="1" spc="5" dirty="0">
                <a:solidFill>
                  <a:srgbClr val="333333"/>
                </a:solidFill>
                <a:latin typeface="Arial"/>
                <a:cs typeface="Arial"/>
              </a:rPr>
              <a:t>e</a:t>
            </a:r>
            <a:r>
              <a:rPr sz="1450" b="1" spc="-90" dirty="0">
                <a:solidFill>
                  <a:srgbClr val="333333"/>
                </a:solidFill>
                <a:latin typeface="Arial"/>
                <a:cs typeface="Arial"/>
              </a:rPr>
              <a:t> </a:t>
            </a:r>
            <a:r>
              <a:rPr sz="1450" b="1" spc="-185" dirty="0">
                <a:solidFill>
                  <a:srgbClr val="333333"/>
                </a:solidFill>
                <a:latin typeface="Arial"/>
                <a:cs typeface="Arial"/>
              </a:rPr>
              <a:t>C</a:t>
            </a:r>
            <a:r>
              <a:rPr sz="1450" b="1" spc="20" dirty="0">
                <a:solidFill>
                  <a:srgbClr val="333333"/>
                </a:solidFill>
                <a:latin typeface="Arial"/>
                <a:cs typeface="Arial"/>
              </a:rPr>
              <a:t>a</a:t>
            </a:r>
            <a:r>
              <a:rPr sz="1450" b="1" spc="150" dirty="0">
                <a:solidFill>
                  <a:srgbClr val="333333"/>
                </a:solidFill>
                <a:latin typeface="Arial"/>
                <a:cs typeface="Arial"/>
              </a:rPr>
              <a:t>t</a:t>
            </a:r>
            <a:r>
              <a:rPr sz="1450" b="1" dirty="0">
                <a:solidFill>
                  <a:srgbClr val="333333"/>
                </a:solidFill>
                <a:latin typeface="Arial"/>
                <a:cs typeface="Arial"/>
              </a:rPr>
              <a:t>e</a:t>
            </a:r>
            <a:r>
              <a:rPr sz="1450" b="1" spc="-20" dirty="0">
                <a:solidFill>
                  <a:srgbClr val="333333"/>
                </a:solidFill>
                <a:latin typeface="Arial"/>
                <a:cs typeface="Arial"/>
              </a:rPr>
              <a:t>g</a:t>
            </a:r>
            <a:r>
              <a:rPr sz="1450" b="1" spc="-45" dirty="0">
                <a:solidFill>
                  <a:srgbClr val="333333"/>
                </a:solidFill>
                <a:latin typeface="Arial"/>
                <a:cs typeface="Arial"/>
              </a:rPr>
              <a:t>o</a:t>
            </a:r>
            <a:r>
              <a:rPr sz="1450" b="1" spc="60" dirty="0">
                <a:solidFill>
                  <a:srgbClr val="333333"/>
                </a:solidFill>
                <a:latin typeface="Arial"/>
                <a:cs typeface="Arial"/>
              </a:rPr>
              <a:t>r</a:t>
            </a:r>
            <a:r>
              <a:rPr sz="1450" b="1" spc="-10" dirty="0">
                <a:solidFill>
                  <a:srgbClr val="333333"/>
                </a:solidFill>
                <a:latin typeface="Arial"/>
                <a:cs typeface="Arial"/>
              </a:rPr>
              <a:t>y</a:t>
            </a:r>
            <a:endParaRPr sz="1450">
              <a:latin typeface="Arial"/>
              <a:cs typeface="Arial"/>
            </a:endParaRPr>
          </a:p>
        </p:txBody>
      </p:sp>
      <p:sp>
        <p:nvSpPr>
          <p:cNvPr id="65" name="object 65"/>
          <p:cNvSpPr txBox="1"/>
          <p:nvPr/>
        </p:nvSpPr>
        <p:spPr>
          <a:xfrm>
            <a:off x="18373075" y="1223274"/>
            <a:ext cx="560070" cy="159385"/>
          </a:xfrm>
          <a:prstGeom prst="rect">
            <a:avLst/>
          </a:prstGeom>
        </p:spPr>
        <p:txBody>
          <a:bodyPr vert="horz" wrap="square" lIns="0" tIns="15875" rIns="0" bIns="0" rtlCol="0">
            <a:spAutoFit/>
          </a:bodyPr>
          <a:lstStyle/>
          <a:p>
            <a:pPr marL="12700">
              <a:lnSpc>
                <a:spcPct val="100000"/>
              </a:lnSpc>
              <a:spcBef>
                <a:spcPts val="125"/>
              </a:spcBef>
            </a:pPr>
            <a:r>
              <a:rPr sz="850" spc="-30" dirty="0">
                <a:solidFill>
                  <a:srgbClr val="333333"/>
                </a:solidFill>
                <a:latin typeface="Verdana"/>
                <a:cs typeface="Verdana"/>
              </a:rPr>
              <a:t>1,683,730</a:t>
            </a:r>
            <a:endParaRPr sz="850">
              <a:latin typeface="Verdana"/>
              <a:cs typeface="Verdana"/>
            </a:endParaRPr>
          </a:p>
        </p:txBody>
      </p:sp>
      <p:sp>
        <p:nvSpPr>
          <p:cNvPr id="66" name="object 66"/>
          <p:cNvSpPr txBox="1"/>
          <p:nvPr/>
        </p:nvSpPr>
        <p:spPr>
          <a:xfrm>
            <a:off x="19055908" y="1223274"/>
            <a:ext cx="560070" cy="159385"/>
          </a:xfrm>
          <a:prstGeom prst="rect">
            <a:avLst/>
          </a:prstGeom>
        </p:spPr>
        <p:txBody>
          <a:bodyPr vert="horz" wrap="square" lIns="0" tIns="15875" rIns="0" bIns="0" rtlCol="0">
            <a:spAutoFit/>
          </a:bodyPr>
          <a:lstStyle/>
          <a:p>
            <a:pPr marL="12700">
              <a:lnSpc>
                <a:spcPct val="100000"/>
              </a:lnSpc>
              <a:spcBef>
                <a:spcPts val="125"/>
              </a:spcBef>
            </a:pPr>
            <a:r>
              <a:rPr sz="850" spc="-30" dirty="0">
                <a:solidFill>
                  <a:srgbClr val="333333"/>
                </a:solidFill>
                <a:latin typeface="Verdana"/>
                <a:cs typeface="Verdana"/>
              </a:rPr>
              <a:t>9,595,856</a:t>
            </a:r>
            <a:endParaRPr sz="850">
              <a:latin typeface="Verdana"/>
              <a:cs typeface="Verdana"/>
            </a:endParaRPr>
          </a:p>
        </p:txBody>
      </p:sp>
      <p:sp>
        <p:nvSpPr>
          <p:cNvPr id="67" name="object 67"/>
          <p:cNvSpPr txBox="1"/>
          <p:nvPr/>
        </p:nvSpPr>
        <p:spPr>
          <a:xfrm>
            <a:off x="18335913" y="879535"/>
            <a:ext cx="332105" cy="159385"/>
          </a:xfrm>
          <a:prstGeom prst="rect">
            <a:avLst/>
          </a:prstGeom>
        </p:spPr>
        <p:txBody>
          <a:bodyPr vert="horz" wrap="square" lIns="0" tIns="15875" rIns="0" bIns="0" rtlCol="0">
            <a:spAutoFit/>
          </a:bodyPr>
          <a:lstStyle/>
          <a:p>
            <a:pPr marL="12700">
              <a:lnSpc>
                <a:spcPct val="100000"/>
              </a:lnSpc>
              <a:spcBef>
                <a:spcPts val="125"/>
              </a:spcBef>
            </a:pPr>
            <a:r>
              <a:rPr sz="850" spc="65" dirty="0">
                <a:solidFill>
                  <a:srgbClr val="2D2D2D"/>
                </a:solidFill>
                <a:latin typeface="Lucida Sans Unicode"/>
                <a:cs typeface="Lucida Sans Unicode"/>
              </a:rPr>
              <a:t>P</a:t>
            </a:r>
            <a:r>
              <a:rPr sz="850" spc="20" dirty="0">
                <a:solidFill>
                  <a:srgbClr val="2D2D2D"/>
                </a:solidFill>
                <a:latin typeface="Lucida Sans Unicode"/>
                <a:cs typeface="Lucida Sans Unicode"/>
              </a:rPr>
              <a:t>r</a:t>
            </a:r>
            <a:r>
              <a:rPr sz="850" spc="-20" dirty="0">
                <a:solidFill>
                  <a:srgbClr val="2D2D2D"/>
                </a:solidFill>
                <a:latin typeface="Lucida Sans Unicode"/>
                <a:cs typeface="Lucida Sans Unicode"/>
              </a:rPr>
              <a:t>o</a:t>
            </a:r>
            <a:r>
              <a:rPr sz="850" spc="50" dirty="0">
                <a:solidFill>
                  <a:srgbClr val="2D2D2D"/>
                </a:solidFill>
                <a:latin typeface="Lucida Sans Unicode"/>
                <a:cs typeface="Lucida Sans Unicode"/>
              </a:rPr>
              <a:t>ﬁ</a:t>
            </a:r>
            <a:r>
              <a:rPr sz="850" spc="65" dirty="0">
                <a:solidFill>
                  <a:srgbClr val="2D2D2D"/>
                </a:solidFill>
                <a:latin typeface="Lucida Sans Unicode"/>
                <a:cs typeface="Lucida Sans Unicode"/>
              </a:rPr>
              <a:t>t</a:t>
            </a:r>
            <a:endParaRPr sz="850">
              <a:latin typeface="Lucida Sans Unicode"/>
              <a:cs typeface="Lucida Sans Unicode"/>
            </a:endParaRPr>
          </a:p>
        </p:txBody>
      </p:sp>
      <p:grpSp>
        <p:nvGrpSpPr>
          <p:cNvPr id="68" name="object 68"/>
          <p:cNvGrpSpPr/>
          <p:nvPr/>
        </p:nvGrpSpPr>
        <p:grpSpPr>
          <a:xfrm>
            <a:off x="18381129" y="1054814"/>
            <a:ext cx="1226820" cy="149225"/>
            <a:chOff x="18381129" y="1054814"/>
            <a:chExt cx="1226820" cy="149225"/>
          </a:xfrm>
        </p:grpSpPr>
        <p:sp>
          <p:nvSpPr>
            <p:cNvPr id="69" name="object 69"/>
            <p:cNvSpPr/>
            <p:nvPr/>
          </p:nvSpPr>
          <p:spPr>
            <a:xfrm>
              <a:off x="18385774" y="1059460"/>
              <a:ext cx="27940" cy="139700"/>
            </a:xfrm>
            <a:custGeom>
              <a:avLst/>
              <a:gdLst/>
              <a:ahLst/>
              <a:cxnLst/>
              <a:rect l="l" t="t" r="r" b="b"/>
              <a:pathLst>
                <a:path w="27940" h="139700">
                  <a:moveTo>
                    <a:pt x="27870" y="139353"/>
                  </a:moveTo>
                  <a:lnTo>
                    <a:pt x="0" y="139353"/>
                  </a:lnTo>
                  <a:lnTo>
                    <a:pt x="0" y="0"/>
                  </a:lnTo>
                  <a:lnTo>
                    <a:pt x="27870" y="0"/>
                  </a:lnTo>
                  <a:lnTo>
                    <a:pt x="27870" y="139353"/>
                  </a:lnTo>
                  <a:close/>
                </a:path>
              </a:pathLst>
            </a:custGeom>
            <a:solidFill>
              <a:srgbClr val="DBD3CF"/>
            </a:solidFill>
          </p:spPr>
          <p:txBody>
            <a:bodyPr wrap="square" lIns="0" tIns="0" rIns="0" bIns="0" rtlCol="0"/>
            <a:lstStyle/>
            <a:p>
              <a:endParaRPr/>
            </a:p>
          </p:txBody>
        </p:sp>
        <p:sp>
          <p:nvSpPr>
            <p:cNvPr id="70" name="object 70"/>
            <p:cNvSpPr/>
            <p:nvPr/>
          </p:nvSpPr>
          <p:spPr>
            <a:xfrm>
              <a:off x="18404354"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DAD2CE"/>
            </a:solidFill>
          </p:spPr>
          <p:txBody>
            <a:bodyPr wrap="square" lIns="0" tIns="0" rIns="0" bIns="0" rtlCol="0"/>
            <a:lstStyle/>
            <a:p>
              <a:endParaRPr/>
            </a:p>
          </p:txBody>
        </p:sp>
        <p:sp>
          <p:nvSpPr>
            <p:cNvPr id="71" name="object 71"/>
            <p:cNvSpPr/>
            <p:nvPr/>
          </p:nvSpPr>
          <p:spPr>
            <a:xfrm>
              <a:off x="18413645"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D9D1CD"/>
            </a:solidFill>
          </p:spPr>
          <p:txBody>
            <a:bodyPr wrap="square" lIns="0" tIns="0" rIns="0" bIns="0" rtlCol="0"/>
            <a:lstStyle/>
            <a:p>
              <a:endParaRPr/>
            </a:p>
          </p:txBody>
        </p:sp>
        <p:sp>
          <p:nvSpPr>
            <p:cNvPr id="72" name="object 72"/>
            <p:cNvSpPr/>
            <p:nvPr/>
          </p:nvSpPr>
          <p:spPr>
            <a:xfrm>
              <a:off x="18422935"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D8D0CC"/>
            </a:solidFill>
          </p:spPr>
          <p:txBody>
            <a:bodyPr wrap="square" lIns="0" tIns="0" rIns="0" bIns="0" rtlCol="0"/>
            <a:lstStyle/>
            <a:p>
              <a:endParaRPr/>
            </a:p>
          </p:txBody>
        </p:sp>
        <p:sp>
          <p:nvSpPr>
            <p:cNvPr id="73" name="object 73"/>
            <p:cNvSpPr/>
            <p:nvPr/>
          </p:nvSpPr>
          <p:spPr>
            <a:xfrm>
              <a:off x="18432225"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D7CFCC"/>
            </a:solidFill>
          </p:spPr>
          <p:txBody>
            <a:bodyPr wrap="square" lIns="0" tIns="0" rIns="0" bIns="0" rtlCol="0"/>
            <a:lstStyle/>
            <a:p>
              <a:endParaRPr/>
            </a:p>
          </p:txBody>
        </p:sp>
        <p:sp>
          <p:nvSpPr>
            <p:cNvPr id="74" name="object 74"/>
            <p:cNvSpPr/>
            <p:nvPr/>
          </p:nvSpPr>
          <p:spPr>
            <a:xfrm>
              <a:off x="18441515"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D6CECA"/>
            </a:solidFill>
          </p:spPr>
          <p:txBody>
            <a:bodyPr wrap="square" lIns="0" tIns="0" rIns="0" bIns="0" rtlCol="0"/>
            <a:lstStyle/>
            <a:p>
              <a:endParaRPr/>
            </a:p>
          </p:txBody>
        </p:sp>
        <p:sp>
          <p:nvSpPr>
            <p:cNvPr id="75" name="object 75"/>
            <p:cNvSpPr/>
            <p:nvPr/>
          </p:nvSpPr>
          <p:spPr>
            <a:xfrm>
              <a:off x="18450806"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D5CDC9"/>
            </a:solidFill>
          </p:spPr>
          <p:txBody>
            <a:bodyPr wrap="square" lIns="0" tIns="0" rIns="0" bIns="0" rtlCol="0"/>
            <a:lstStyle/>
            <a:p>
              <a:endParaRPr/>
            </a:p>
          </p:txBody>
        </p:sp>
        <p:sp>
          <p:nvSpPr>
            <p:cNvPr id="76" name="object 76"/>
            <p:cNvSpPr/>
            <p:nvPr/>
          </p:nvSpPr>
          <p:spPr>
            <a:xfrm>
              <a:off x="18460096"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D4CCC7"/>
            </a:solidFill>
          </p:spPr>
          <p:txBody>
            <a:bodyPr wrap="square" lIns="0" tIns="0" rIns="0" bIns="0" rtlCol="0"/>
            <a:lstStyle/>
            <a:p>
              <a:endParaRPr/>
            </a:p>
          </p:txBody>
        </p:sp>
        <p:sp>
          <p:nvSpPr>
            <p:cNvPr id="77" name="object 77"/>
            <p:cNvSpPr/>
            <p:nvPr/>
          </p:nvSpPr>
          <p:spPr>
            <a:xfrm>
              <a:off x="18469386"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D3CAC6"/>
            </a:solidFill>
          </p:spPr>
          <p:txBody>
            <a:bodyPr wrap="square" lIns="0" tIns="0" rIns="0" bIns="0" rtlCol="0"/>
            <a:lstStyle/>
            <a:p>
              <a:endParaRPr/>
            </a:p>
          </p:txBody>
        </p:sp>
        <p:sp>
          <p:nvSpPr>
            <p:cNvPr id="78" name="object 78"/>
            <p:cNvSpPr/>
            <p:nvPr/>
          </p:nvSpPr>
          <p:spPr>
            <a:xfrm>
              <a:off x="18478676"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D2C9C5"/>
            </a:solidFill>
          </p:spPr>
          <p:txBody>
            <a:bodyPr wrap="square" lIns="0" tIns="0" rIns="0" bIns="0" rtlCol="0"/>
            <a:lstStyle/>
            <a:p>
              <a:endParaRPr/>
            </a:p>
          </p:txBody>
        </p:sp>
        <p:sp>
          <p:nvSpPr>
            <p:cNvPr id="79" name="object 79"/>
            <p:cNvSpPr/>
            <p:nvPr/>
          </p:nvSpPr>
          <p:spPr>
            <a:xfrm>
              <a:off x="18487967"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D1C8C4"/>
            </a:solidFill>
          </p:spPr>
          <p:txBody>
            <a:bodyPr wrap="square" lIns="0" tIns="0" rIns="0" bIns="0" rtlCol="0"/>
            <a:lstStyle/>
            <a:p>
              <a:endParaRPr/>
            </a:p>
          </p:txBody>
        </p:sp>
        <p:sp>
          <p:nvSpPr>
            <p:cNvPr id="80" name="object 80"/>
            <p:cNvSpPr/>
            <p:nvPr/>
          </p:nvSpPr>
          <p:spPr>
            <a:xfrm>
              <a:off x="18497257"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D0C7C3"/>
            </a:solidFill>
          </p:spPr>
          <p:txBody>
            <a:bodyPr wrap="square" lIns="0" tIns="0" rIns="0" bIns="0" rtlCol="0"/>
            <a:lstStyle/>
            <a:p>
              <a:endParaRPr/>
            </a:p>
          </p:txBody>
        </p:sp>
        <p:sp>
          <p:nvSpPr>
            <p:cNvPr id="81" name="object 81"/>
            <p:cNvSpPr/>
            <p:nvPr/>
          </p:nvSpPr>
          <p:spPr>
            <a:xfrm>
              <a:off x="18506547"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CEC6C2"/>
            </a:solidFill>
          </p:spPr>
          <p:txBody>
            <a:bodyPr wrap="square" lIns="0" tIns="0" rIns="0" bIns="0" rtlCol="0"/>
            <a:lstStyle/>
            <a:p>
              <a:endParaRPr/>
            </a:p>
          </p:txBody>
        </p:sp>
        <p:sp>
          <p:nvSpPr>
            <p:cNvPr id="82" name="object 82"/>
            <p:cNvSpPr/>
            <p:nvPr/>
          </p:nvSpPr>
          <p:spPr>
            <a:xfrm>
              <a:off x="18515837"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CDC4C0"/>
            </a:solidFill>
          </p:spPr>
          <p:txBody>
            <a:bodyPr wrap="square" lIns="0" tIns="0" rIns="0" bIns="0" rtlCol="0"/>
            <a:lstStyle/>
            <a:p>
              <a:endParaRPr/>
            </a:p>
          </p:txBody>
        </p:sp>
        <p:sp>
          <p:nvSpPr>
            <p:cNvPr id="83" name="object 83"/>
            <p:cNvSpPr/>
            <p:nvPr/>
          </p:nvSpPr>
          <p:spPr>
            <a:xfrm>
              <a:off x="18525128"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CCC3BF"/>
            </a:solidFill>
          </p:spPr>
          <p:txBody>
            <a:bodyPr wrap="square" lIns="0" tIns="0" rIns="0" bIns="0" rtlCol="0"/>
            <a:lstStyle/>
            <a:p>
              <a:endParaRPr/>
            </a:p>
          </p:txBody>
        </p:sp>
        <p:sp>
          <p:nvSpPr>
            <p:cNvPr id="84" name="object 84"/>
            <p:cNvSpPr/>
            <p:nvPr/>
          </p:nvSpPr>
          <p:spPr>
            <a:xfrm>
              <a:off x="18534418"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CCC2BE"/>
            </a:solidFill>
          </p:spPr>
          <p:txBody>
            <a:bodyPr wrap="square" lIns="0" tIns="0" rIns="0" bIns="0" rtlCol="0"/>
            <a:lstStyle/>
            <a:p>
              <a:endParaRPr/>
            </a:p>
          </p:txBody>
        </p:sp>
        <p:sp>
          <p:nvSpPr>
            <p:cNvPr id="85" name="object 85"/>
            <p:cNvSpPr/>
            <p:nvPr/>
          </p:nvSpPr>
          <p:spPr>
            <a:xfrm>
              <a:off x="18543708"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CAC1BD"/>
            </a:solidFill>
          </p:spPr>
          <p:txBody>
            <a:bodyPr wrap="square" lIns="0" tIns="0" rIns="0" bIns="0" rtlCol="0"/>
            <a:lstStyle/>
            <a:p>
              <a:endParaRPr/>
            </a:p>
          </p:txBody>
        </p:sp>
        <p:sp>
          <p:nvSpPr>
            <p:cNvPr id="86" name="object 86"/>
            <p:cNvSpPr/>
            <p:nvPr/>
          </p:nvSpPr>
          <p:spPr>
            <a:xfrm>
              <a:off x="18552998"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C9C0BC"/>
            </a:solidFill>
          </p:spPr>
          <p:txBody>
            <a:bodyPr wrap="square" lIns="0" tIns="0" rIns="0" bIns="0" rtlCol="0"/>
            <a:lstStyle/>
            <a:p>
              <a:endParaRPr/>
            </a:p>
          </p:txBody>
        </p:sp>
        <p:sp>
          <p:nvSpPr>
            <p:cNvPr id="87" name="object 87"/>
            <p:cNvSpPr/>
            <p:nvPr/>
          </p:nvSpPr>
          <p:spPr>
            <a:xfrm>
              <a:off x="18562289"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C8BFBB"/>
            </a:solidFill>
          </p:spPr>
          <p:txBody>
            <a:bodyPr wrap="square" lIns="0" tIns="0" rIns="0" bIns="0" rtlCol="0"/>
            <a:lstStyle/>
            <a:p>
              <a:endParaRPr/>
            </a:p>
          </p:txBody>
        </p:sp>
        <p:sp>
          <p:nvSpPr>
            <p:cNvPr id="88" name="object 88"/>
            <p:cNvSpPr/>
            <p:nvPr/>
          </p:nvSpPr>
          <p:spPr>
            <a:xfrm>
              <a:off x="18571579"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C7BEBA"/>
            </a:solidFill>
          </p:spPr>
          <p:txBody>
            <a:bodyPr wrap="square" lIns="0" tIns="0" rIns="0" bIns="0" rtlCol="0"/>
            <a:lstStyle/>
            <a:p>
              <a:endParaRPr/>
            </a:p>
          </p:txBody>
        </p:sp>
        <p:sp>
          <p:nvSpPr>
            <p:cNvPr id="89" name="object 89"/>
            <p:cNvSpPr/>
            <p:nvPr/>
          </p:nvSpPr>
          <p:spPr>
            <a:xfrm>
              <a:off x="18580869"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C6BDB9"/>
            </a:solidFill>
          </p:spPr>
          <p:txBody>
            <a:bodyPr wrap="square" lIns="0" tIns="0" rIns="0" bIns="0" rtlCol="0"/>
            <a:lstStyle/>
            <a:p>
              <a:endParaRPr/>
            </a:p>
          </p:txBody>
        </p:sp>
        <p:sp>
          <p:nvSpPr>
            <p:cNvPr id="90" name="object 90"/>
            <p:cNvSpPr/>
            <p:nvPr/>
          </p:nvSpPr>
          <p:spPr>
            <a:xfrm>
              <a:off x="18590159"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C5BCB8"/>
            </a:solidFill>
          </p:spPr>
          <p:txBody>
            <a:bodyPr wrap="square" lIns="0" tIns="0" rIns="0" bIns="0" rtlCol="0"/>
            <a:lstStyle/>
            <a:p>
              <a:endParaRPr/>
            </a:p>
          </p:txBody>
        </p:sp>
        <p:sp>
          <p:nvSpPr>
            <p:cNvPr id="91" name="object 91"/>
            <p:cNvSpPr/>
            <p:nvPr/>
          </p:nvSpPr>
          <p:spPr>
            <a:xfrm>
              <a:off x="18599450"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C4BBB7"/>
            </a:solidFill>
          </p:spPr>
          <p:txBody>
            <a:bodyPr wrap="square" lIns="0" tIns="0" rIns="0" bIns="0" rtlCol="0"/>
            <a:lstStyle/>
            <a:p>
              <a:endParaRPr/>
            </a:p>
          </p:txBody>
        </p:sp>
        <p:sp>
          <p:nvSpPr>
            <p:cNvPr id="92" name="object 92"/>
            <p:cNvSpPr/>
            <p:nvPr/>
          </p:nvSpPr>
          <p:spPr>
            <a:xfrm>
              <a:off x="18608740"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C3BAB6"/>
            </a:solidFill>
          </p:spPr>
          <p:txBody>
            <a:bodyPr wrap="square" lIns="0" tIns="0" rIns="0" bIns="0" rtlCol="0"/>
            <a:lstStyle/>
            <a:p>
              <a:endParaRPr/>
            </a:p>
          </p:txBody>
        </p:sp>
        <p:sp>
          <p:nvSpPr>
            <p:cNvPr id="93" name="object 93"/>
            <p:cNvSpPr/>
            <p:nvPr/>
          </p:nvSpPr>
          <p:spPr>
            <a:xfrm>
              <a:off x="18618030"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C1B9B5"/>
            </a:solidFill>
          </p:spPr>
          <p:txBody>
            <a:bodyPr wrap="square" lIns="0" tIns="0" rIns="0" bIns="0" rtlCol="0"/>
            <a:lstStyle/>
            <a:p>
              <a:endParaRPr/>
            </a:p>
          </p:txBody>
        </p:sp>
        <p:sp>
          <p:nvSpPr>
            <p:cNvPr id="94" name="object 94"/>
            <p:cNvSpPr/>
            <p:nvPr/>
          </p:nvSpPr>
          <p:spPr>
            <a:xfrm>
              <a:off x="18627320"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C0B8B4"/>
            </a:solidFill>
          </p:spPr>
          <p:txBody>
            <a:bodyPr wrap="square" lIns="0" tIns="0" rIns="0" bIns="0" rtlCol="0"/>
            <a:lstStyle/>
            <a:p>
              <a:endParaRPr/>
            </a:p>
          </p:txBody>
        </p:sp>
        <p:sp>
          <p:nvSpPr>
            <p:cNvPr id="95" name="object 95"/>
            <p:cNvSpPr/>
            <p:nvPr/>
          </p:nvSpPr>
          <p:spPr>
            <a:xfrm>
              <a:off x="18636611"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BFB7B3"/>
            </a:solidFill>
          </p:spPr>
          <p:txBody>
            <a:bodyPr wrap="square" lIns="0" tIns="0" rIns="0" bIns="0" rtlCol="0"/>
            <a:lstStyle/>
            <a:p>
              <a:endParaRPr/>
            </a:p>
          </p:txBody>
        </p:sp>
        <p:sp>
          <p:nvSpPr>
            <p:cNvPr id="96" name="object 96"/>
            <p:cNvSpPr/>
            <p:nvPr/>
          </p:nvSpPr>
          <p:spPr>
            <a:xfrm>
              <a:off x="18645901"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BEB6B2"/>
            </a:solidFill>
          </p:spPr>
          <p:txBody>
            <a:bodyPr wrap="square" lIns="0" tIns="0" rIns="0" bIns="0" rtlCol="0"/>
            <a:lstStyle/>
            <a:p>
              <a:endParaRPr/>
            </a:p>
          </p:txBody>
        </p:sp>
        <p:sp>
          <p:nvSpPr>
            <p:cNvPr id="97" name="object 97"/>
            <p:cNvSpPr/>
            <p:nvPr/>
          </p:nvSpPr>
          <p:spPr>
            <a:xfrm>
              <a:off x="18655191"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BDB5B1"/>
            </a:solidFill>
          </p:spPr>
          <p:txBody>
            <a:bodyPr wrap="square" lIns="0" tIns="0" rIns="0" bIns="0" rtlCol="0"/>
            <a:lstStyle/>
            <a:p>
              <a:endParaRPr/>
            </a:p>
          </p:txBody>
        </p:sp>
        <p:sp>
          <p:nvSpPr>
            <p:cNvPr id="98" name="object 98"/>
            <p:cNvSpPr/>
            <p:nvPr/>
          </p:nvSpPr>
          <p:spPr>
            <a:xfrm>
              <a:off x="18664481"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BCB4B0"/>
            </a:solidFill>
          </p:spPr>
          <p:txBody>
            <a:bodyPr wrap="square" lIns="0" tIns="0" rIns="0" bIns="0" rtlCol="0"/>
            <a:lstStyle/>
            <a:p>
              <a:endParaRPr/>
            </a:p>
          </p:txBody>
        </p:sp>
        <p:sp>
          <p:nvSpPr>
            <p:cNvPr id="99" name="object 99"/>
            <p:cNvSpPr/>
            <p:nvPr/>
          </p:nvSpPr>
          <p:spPr>
            <a:xfrm>
              <a:off x="18673772"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BBB3AF"/>
            </a:solidFill>
          </p:spPr>
          <p:txBody>
            <a:bodyPr wrap="square" lIns="0" tIns="0" rIns="0" bIns="0" rtlCol="0"/>
            <a:lstStyle/>
            <a:p>
              <a:endParaRPr/>
            </a:p>
          </p:txBody>
        </p:sp>
        <p:sp>
          <p:nvSpPr>
            <p:cNvPr id="100" name="object 100"/>
            <p:cNvSpPr/>
            <p:nvPr/>
          </p:nvSpPr>
          <p:spPr>
            <a:xfrm>
              <a:off x="18683062"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BAB2AE"/>
            </a:solidFill>
          </p:spPr>
          <p:txBody>
            <a:bodyPr wrap="square" lIns="0" tIns="0" rIns="0" bIns="0" rtlCol="0"/>
            <a:lstStyle/>
            <a:p>
              <a:endParaRPr/>
            </a:p>
          </p:txBody>
        </p:sp>
        <p:sp>
          <p:nvSpPr>
            <p:cNvPr id="101" name="object 101"/>
            <p:cNvSpPr/>
            <p:nvPr/>
          </p:nvSpPr>
          <p:spPr>
            <a:xfrm>
              <a:off x="18692352"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B9B1AD"/>
            </a:solidFill>
          </p:spPr>
          <p:txBody>
            <a:bodyPr wrap="square" lIns="0" tIns="0" rIns="0" bIns="0" rtlCol="0"/>
            <a:lstStyle/>
            <a:p>
              <a:endParaRPr/>
            </a:p>
          </p:txBody>
        </p:sp>
        <p:sp>
          <p:nvSpPr>
            <p:cNvPr id="102" name="object 102"/>
            <p:cNvSpPr/>
            <p:nvPr/>
          </p:nvSpPr>
          <p:spPr>
            <a:xfrm>
              <a:off x="18701642"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B8B0AC"/>
            </a:solidFill>
          </p:spPr>
          <p:txBody>
            <a:bodyPr wrap="square" lIns="0" tIns="0" rIns="0" bIns="0" rtlCol="0"/>
            <a:lstStyle/>
            <a:p>
              <a:endParaRPr/>
            </a:p>
          </p:txBody>
        </p:sp>
        <p:sp>
          <p:nvSpPr>
            <p:cNvPr id="103" name="object 103"/>
            <p:cNvSpPr/>
            <p:nvPr/>
          </p:nvSpPr>
          <p:spPr>
            <a:xfrm>
              <a:off x="18710933"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B7AFAB"/>
            </a:solidFill>
          </p:spPr>
          <p:txBody>
            <a:bodyPr wrap="square" lIns="0" tIns="0" rIns="0" bIns="0" rtlCol="0"/>
            <a:lstStyle/>
            <a:p>
              <a:endParaRPr/>
            </a:p>
          </p:txBody>
        </p:sp>
        <p:sp>
          <p:nvSpPr>
            <p:cNvPr id="104" name="object 104"/>
            <p:cNvSpPr/>
            <p:nvPr/>
          </p:nvSpPr>
          <p:spPr>
            <a:xfrm>
              <a:off x="18720223"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B6AEAA"/>
            </a:solidFill>
          </p:spPr>
          <p:txBody>
            <a:bodyPr wrap="square" lIns="0" tIns="0" rIns="0" bIns="0" rtlCol="0"/>
            <a:lstStyle/>
            <a:p>
              <a:endParaRPr/>
            </a:p>
          </p:txBody>
        </p:sp>
        <p:sp>
          <p:nvSpPr>
            <p:cNvPr id="105" name="object 105"/>
            <p:cNvSpPr/>
            <p:nvPr/>
          </p:nvSpPr>
          <p:spPr>
            <a:xfrm>
              <a:off x="18729513"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B5ACA9"/>
            </a:solidFill>
          </p:spPr>
          <p:txBody>
            <a:bodyPr wrap="square" lIns="0" tIns="0" rIns="0" bIns="0" rtlCol="0"/>
            <a:lstStyle/>
            <a:p>
              <a:endParaRPr/>
            </a:p>
          </p:txBody>
        </p:sp>
        <p:sp>
          <p:nvSpPr>
            <p:cNvPr id="106" name="object 106"/>
            <p:cNvSpPr/>
            <p:nvPr/>
          </p:nvSpPr>
          <p:spPr>
            <a:xfrm>
              <a:off x="18738803"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B4ABA8"/>
            </a:solidFill>
          </p:spPr>
          <p:txBody>
            <a:bodyPr wrap="square" lIns="0" tIns="0" rIns="0" bIns="0" rtlCol="0"/>
            <a:lstStyle/>
            <a:p>
              <a:endParaRPr/>
            </a:p>
          </p:txBody>
        </p:sp>
        <p:sp>
          <p:nvSpPr>
            <p:cNvPr id="107" name="object 107"/>
            <p:cNvSpPr/>
            <p:nvPr/>
          </p:nvSpPr>
          <p:spPr>
            <a:xfrm>
              <a:off x="18748094"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B3AAA7"/>
            </a:solidFill>
          </p:spPr>
          <p:txBody>
            <a:bodyPr wrap="square" lIns="0" tIns="0" rIns="0" bIns="0" rtlCol="0"/>
            <a:lstStyle/>
            <a:p>
              <a:endParaRPr/>
            </a:p>
          </p:txBody>
        </p:sp>
        <p:sp>
          <p:nvSpPr>
            <p:cNvPr id="108" name="object 108"/>
            <p:cNvSpPr/>
            <p:nvPr/>
          </p:nvSpPr>
          <p:spPr>
            <a:xfrm>
              <a:off x="18757384"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B2A9A6"/>
            </a:solidFill>
          </p:spPr>
          <p:txBody>
            <a:bodyPr wrap="square" lIns="0" tIns="0" rIns="0" bIns="0" rtlCol="0"/>
            <a:lstStyle/>
            <a:p>
              <a:endParaRPr/>
            </a:p>
          </p:txBody>
        </p:sp>
        <p:sp>
          <p:nvSpPr>
            <p:cNvPr id="109" name="object 109"/>
            <p:cNvSpPr/>
            <p:nvPr/>
          </p:nvSpPr>
          <p:spPr>
            <a:xfrm>
              <a:off x="18766674"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B1A8A5"/>
            </a:solidFill>
          </p:spPr>
          <p:txBody>
            <a:bodyPr wrap="square" lIns="0" tIns="0" rIns="0" bIns="0" rtlCol="0"/>
            <a:lstStyle/>
            <a:p>
              <a:endParaRPr/>
            </a:p>
          </p:txBody>
        </p:sp>
        <p:sp>
          <p:nvSpPr>
            <p:cNvPr id="110" name="object 110"/>
            <p:cNvSpPr/>
            <p:nvPr/>
          </p:nvSpPr>
          <p:spPr>
            <a:xfrm>
              <a:off x="18775964"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B0A7A4"/>
            </a:solidFill>
          </p:spPr>
          <p:txBody>
            <a:bodyPr wrap="square" lIns="0" tIns="0" rIns="0" bIns="0" rtlCol="0"/>
            <a:lstStyle/>
            <a:p>
              <a:endParaRPr/>
            </a:p>
          </p:txBody>
        </p:sp>
        <p:sp>
          <p:nvSpPr>
            <p:cNvPr id="111" name="object 111"/>
            <p:cNvSpPr/>
            <p:nvPr/>
          </p:nvSpPr>
          <p:spPr>
            <a:xfrm>
              <a:off x="18785255"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AFA6A3"/>
            </a:solidFill>
          </p:spPr>
          <p:txBody>
            <a:bodyPr wrap="square" lIns="0" tIns="0" rIns="0" bIns="0" rtlCol="0"/>
            <a:lstStyle/>
            <a:p>
              <a:endParaRPr/>
            </a:p>
          </p:txBody>
        </p:sp>
        <p:sp>
          <p:nvSpPr>
            <p:cNvPr id="112" name="object 112"/>
            <p:cNvSpPr/>
            <p:nvPr/>
          </p:nvSpPr>
          <p:spPr>
            <a:xfrm>
              <a:off x="18794545"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AEA5A2"/>
            </a:solidFill>
          </p:spPr>
          <p:txBody>
            <a:bodyPr wrap="square" lIns="0" tIns="0" rIns="0" bIns="0" rtlCol="0"/>
            <a:lstStyle/>
            <a:p>
              <a:endParaRPr/>
            </a:p>
          </p:txBody>
        </p:sp>
        <p:sp>
          <p:nvSpPr>
            <p:cNvPr id="113" name="object 113"/>
            <p:cNvSpPr/>
            <p:nvPr/>
          </p:nvSpPr>
          <p:spPr>
            <a:xfrm>
              <a:off x="18803835"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ADA4A1"/>
            </a:solidFill>
          </p:spPr>
          <p:txBody>
            <a:bodyPr wrap="square" lIns="0" tIns="0" rIns="0" bIns="0" rtlCol="0"/>
            <a:lstStyle/>
            <a:p>
              <a:endParaRPr/>
            </a:p>
          </p:txBody>
        </p:sp>
        <p:sp>
          <p:nvSpPr>
            <p:cNvPr id="114" name="object 114"/>
            <p:cNvSpPr/>
            <p:nvPr/>
          </p:nvSpPr>
          <p:spPr>
            <a:xfrm>
              <a:off x="18813125"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ACA3A0"/>
            </a:solidFill>
          </p:spPr>
          <p:txBody>
            <a:bodyPr wrap="square" lIns="0" tIns="0" rIns="0" bIns="0" rtlCol="0"/>
            <a:lstStyle/>
            <a:p>
              <a:endParaRPr/>
            </a:p>
          </p:txBody>
        </p:sp>
        <p:sp>
          <p:nvSpPr>
            <p:cNvPr id="115" name="object 115"/>
            <p:cNvSpPr/>
            <p:nvPr/>
          </p:nvSpPr>
          <p:spPr>
            <a:xfrm>
              <a:off x="18822416"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ABA29F"/>
            </a:solidFill>
          </p:spPr>
          <p:txBody>
            <a:bodyPr wrap="square" lIns="0" tIns="0" rIns="0" bIns="0" rtlCol="0"/>
            <a:lstStyle/>
            <a:p>
              <a:endParaRPr/>
            </a:p>
          </p:txBody>
        </p:sp>
        <p:sp>
          <p:nvSpPr>
            <p:cNvPr id="116" name="object 116"/>
            <p:cNvSpPr/>
            <p:nvPr/>
          </p:nvSpPr>
          <p:spPr>
            <a:xfrm>
              <a:off x="18831706"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A9A09D"/>
            </a:solidFill>
          </p:spPr>
          <p:txBody>
            <a:bodyPr wrap="square" lIns="0" tIns="0" rIns="0" bIns="0" rtlCol="0"/>
            <a:lstStyle/>
            <a:p>
              <a:endParaRPr/>
            </a:p>
          </p:txBody>
        </p:sp>
        <p:sp>
          <p:nvSpPr>
            <p:cNvPr id="117" name="object 117"/>
            <p:cNvSpPr/>
            <p:nvPr/>
          </p:nvSpPr>
          <p:spPr>
            <a:xfrm>
              <a:off x="18840996"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A89F9C"/>
            </a:solidFill>
          </p:spPr>
          <p:txBody>
            <a:bodyPr wrap="square" lIns="0" tIns="0" rIns="0" bIns="0" rtlCol="0"/>
            <a:lstStyle/>
            <a:p>
              <a:endParaRPr/>
            </a:p>
          </p:txBody>
        </p:sp>
        <p:sp>
          <p:nvSpPr>
            <p:cNvPr id="118" name="object 118"/>
            <p:cNvSpPr/>
            <p:nvPr/>
          </p:nvSpPr>
          <p:spPr>
            <a:xfrm>
              <a:off x="18850286"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A79E9B"/>
            </a:solidFill>
          </p:spPr>
          <p:txBody>
            <a:bodyPr wrap="square" lIns="0" tIns="0" rIns="0" bIns="0" rtlCol="0"/>
            <a:lstStyle/>
            <a:p>
              <a:endParaRPr/>
            </a:p>
          </p:txBody>
        </p:sp>
        <p:sp>
          <p:nvSpPr>
            <p:cNvPr id="119" name="object 119"/>
            <p:cNvSpPr/>
            <p:nvPr/>
          </p:nvSpPr>
          <p:spPr>
            <a:xfrm>
              <a:off x="18859577"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A69D9A"/>
            </a:solidFill>
          </p:spPr>
          <p:txBody>
            <a:bodyPr wrap="square" lIns="0" tIns="0" rIns="0" bIns="0" rtlCol="0"/>
            <a:lstStyle/>
            <a:p>
              <a:endParaRPr/>
            </a:p>
          </p:txBody>
        </p:sp>
        <p:sp>
          <p:nvSpPr>
            <p:cNvPr id="120" name="object 120"/>
            <p:cNvSpPr/>
            <p:nvPr/>
          </p:nvSpPr>
          <p:spPr>
            <a:xfrm>
              <a:off x="18868867"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A59C99"/>
            </a:solidFill>
          </p:spPr>
          <p:txBody>
            <a:bodyPr wrap="square" lIns="0" tIns="0" rIns="0" bIns="0" rtlCol="0"/>
            <a:lstStyle/>
            <a:p>
              <a:endParaRPr/>
            </a:p>
          </p:txBody>
        </p:sp>
        <p:sp>
          <p:nvSpPr>
            <p:cNvPr id="121" name="object 121"/>
            <p:cNvSpPr/>
            <p:nvPr/>
          </p:nvSpPr>
          <p:spPr>
            <a:xfrm>
              <a:off x="18878157"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A49B99"/>
            </a:solidFill>
          </p:spPr>
          <p:txBody>
            <a:bodyPr wrap="square" lIns="0" tIns="0" rIns="0" bIns="0" rtlCol="0"/>
            <a:lstStyle/>
            <a:p>
              <a:endParaRPr/>
            </a:p>
          </p:txBody>
        </p:sp>
        <p:sp>
          <p:nvSpPr>
            <p:cNvPr id="122" name="object 122"/>
            <p:cNvSpPr/>
            <p:nvPr/>
          </p:nvSpPr>
          <p:spPr>
            <a:xfrm>
              <a:off x="18887447"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A39A97"/>
            </a:solidFill>
          </p:spPr>
          <p:txBody>
            <a:bodyPr wrap="square" lIns="0" tIns="0" rIns="0" bIns="0" rtlCol="0"/>
            <a:lstStyle/>
            <a:p>
              <a:endParaRPr/>
            </a:p>
          </p:txBody>
        </p:sp>
        <p:sp>
          <p:nvSpPr>
            <p:cNvPr id="123" name="object 123"/>
            <p:cNvSpPr/>
            <p:nvPr/>
          </p:nvSpPr>
          <p:spPr>
            <a:xfrm>
              <a:off x="18896738"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A29996"/>
            </a:solidFill>
          </p:spPr>
          <p:txBody>
            <a:bodyPr wrap="square" lIns="0" tIns="0" rIns="0" bIns="0" rtlCol="0"/>
            <a:lstStyle/>
            <a:p>
              <a:endParaRPr/>
            </a:p>
          </p:txBody>
        </p:sp>
        <p:sp>
          <p:nvSpPr>
            <p:cNvPr id="124" name="object 124"/>
            <p:cNvSpPr/>
            <p:nvPr/>
          </p:nvSpPr>
          <p:spPr>
            <a:xfrm>
              <a:off x="18906028"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A19995"/>
            </a:solidFill>
          </p:spPr>
          <p:txBody>
            <a:bodyPr wrap="square" lIns="0" tIns="0" rIns="0" bIns="0" rtlCol="0"/>
            <a:lstStyle/>
            <a:p>
              <a:endParaRPr/>
            </a:p>
          </p:txBody>
        </p:sp>
        <p:sp>
          <p:nvSpPr>
            <p:cNvPr id="125" name="object 125"/>
            <p:cNvSpPr/>
            <p:nvPr/>
          </p:nvSpPr>
          <p:spPr>
            <a:xfrm>
              <a:off x="18915318"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A09794"/>
            </a:solidFill>
          </p:spPr>
          <p:txBody>
            <a:bodyPr wrap="square" lIns="0" tIns="0" rIns="0" bIns="0" rtlCol="0"/>
            <a:lstStyle/>
            <a:p>
              <a:endParaRPr/>
            </a:p>
          </p:txBody>
        </p:sp>
        <p:sp>
          <p:nvSpPr>
            <p:cNvPr id="126" name="object 126"/>
            <p:cNvSpPr/>
            <p:nvPr/>
          </p:nvSpPr>
          <p:spPr>
            <a:xfrm>
              <a:off x="18924608"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9F9693"/>
            </a:solidFill>
          </p:spPr>
          <p:txBody>
            <a:bodyPr wrap="square" lIns="0" tIns="0" rIns="0" bIns="0" rtlCol="0"/>
            <a:lstStyle/>
            <a:p>
              <a:endParaRPr/>
            </a:p>
          </p:txBody>
        </p:sp>
        <p:sp>
          <p:nvSpPr>
            <p:cNvPr id="127" name="object 127"/>
            <p:cNvSpPr/>
            <p:nvPr/>
          </p:nvSpPr>
          <p:spPr>
            <a:xfrm>
              <a:off x="18933899"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9E9692"/>
            </a:solidFill>
          </p:spPr>
          <p:txBody>
            <a:bodyPr wrap="square" lIns="0" tIns="0" rIns="0" bIns="0" rtlCol="0"/>
            <a:lstStyle/>
            <a:p>
              <a:endParaRPr/>
            </a:p>
          </p:txBody>
        </p:sp>
        <p:sp>
          <p:nvSpPr>
            <p:cNvPr id="128" name="object 128"/>
            <p:cNvSpPr/>
            <p:nvPr/>
          </p:nvSpPr>
          <p:spPr>
            <a:xfrm>
              <a:off x="18943189"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9D9591"/>
            </a:solidFill>
          </p:spPr>
          <p:txBody>
            <a:bodyPr wrap="square" lIns="0" tIns="0" rIns="0" bIns="0" rtlCol="0"/>
            <a:lstStyle/>
            <a:p>
              <a:endParaRPr/>
            </a:p>
          </p:txBody>
        </p:sp>
        <p:sp>
          <p:nvSpPr>
            <p:cNvPr id="129" name="object 129"/>
            <p:cNvSpPr/>
            <p:nvPr/>
          </p:nvSpPr>
          <p:spPr>
            <a:xfrm>
              <a:off x="18952479"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9C9490"/>
            </a:solidFill>
          </p:spPr>
          <p:txBody>
            <a:bodyPr wrap="square" lIns="0" tIns="0" rIns="0" bIns="0" rtlCol="0"/>
            <a:lstStyle/>
            <a:p>
              <a:endParaRPr/>
            </a:p>
          </p:txBody>
        </p:sp>
        <p:sp>
          <p:nvSpPr>
            <p:cNvPr id="130" name="object 130"/>
            <p:cNvSpPr/>
            <p:nvPr/>
          </p:nvSpPr>
          <p:spPr>
            <a:xfrm>
              <a:off x="18961769"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9B938F"/>
            </a:solidFill>
          </p:spPr>
          <p:txBody>
            <a:bodyPr wrap="square" lIns="0" tIns="0" rIns="0" bIns="0" rtlCol="0"/>
            <a:lstStyle/>
            <a:p>
              <a:endParaRPr/>
            </a:p>
          </p:txBody>
        </p:sp>
        <p:sp>
          <p:nvSpPr>
            <p:cNvPr id="131" name="object 131"/>
            <p:cNvSpPr/>
            <p:nvPr/>
          </p:nvSpPr>
          <p:spPr>
            <a:xfrm>
              <a:off x="18971060"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9A928E"/>
            </a:solidFill>
          </p:spPr>
          <p:txBody>
            <a:bodyPr wrap="square" lIns="0" tIns="0" rIns="0" bIns="0" rtlCol="0"/>
            <a:lstStyle/>
            <a:p>
              <a:endParaRPr/>
            </a:p>
          </p:txBody>
        </p:sp>
        <p:sp>
          <p:nvSpPr>
            <p:cNvPr id="132" name="object 132"/>
            <p:cNvSpPr/>
            <p:nvPr/>
          </p:nvSpPr>
          <p:spPr>
            <a:xfrm>
              <a:off x="18980350"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99918D"/>
            </a:solidFill>
          </p:spPr>
          <p:txBody>
            <a:bodyPr wrap="square" lIns="0" tIns="0" rIns="0" bIns="0" rtlCol="0"/>
            <a:lstStyle/>
            <a:p>
              <a:endParaRPr/>
            </a:p>
          </p:txBody>
        </p:sp>
        <p:sp>
          <p:nvSpPr>
            <p:cNvPr id="133" name="object 133"/>
            <p:cNvSpPr/>
            <p:nvPr/>
          </p:nvSpPr>
          <p:spPr>
            <a:xfrm>
              <a:off x="18989640"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99908C"/>
            </a:solidFill>
          </p:spPr>
          <p:txBody>
            <a:bodyPr wrap="square" lIns="0" tIns="0" rIns="0" bIns="0" rtlCol="0"/>
            <a:lstStyle/>
            <a:p>
              <a:endParaRPr/>
            </a:p>
          </p:txBody>
        </p:sp>
        <p:sp>
          <p:nvSpPr>
            <p:cNvPr id="134" name="object 134"/>
            <p:cNvSpPr/>
            <p:nvPr/>
          </p:nvSpPr>
          <p:spPr>
            <a:xfrm>
              <a:off x="18998930"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978F8B"/>
            </a:solidFill>
          </p:spPr>
          <p:txBody>
            <a:bodyPr wrap="square" lIns="0" tIns="0" rIns="0" bIns="0" rtlCol="0"/>
            <a:lstStyle/>
            <a:p>
              <a:endParaRPr/>
            </a:p>
          </p:txBody>
        </p:sp>
        <p:sp>
          <p:nvSpPr>
            <p:cNvPr id="135" name="object 135"/>
            <p:cNvSpPr/>
            <p:nvPr/>
          </p:nvSpPr>
          <p:spPr>
            <a:xfrm>
              <a:off x="19008221"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968E8A"/>
            </a:solidFill>
          </p:spPr>
          <p:txBody>
            <a:bodyPr wrap="square" lIns="0" tIns="0" rIns="0" bIns="0" rtlCol="0"/>
            <a:lstStyle/>
            <a:p>
              <a:endParaRPr/>
            </a:p>
          </p:txBody>
        </p:sp>
        <p:sp>
          <p:nvSpPr>
            <p:cNvPr id="136" name="object 136"/>
            <p:cNvSpPr/>
            <p:nvPr/>
          </p:nvSpPr>
          <p:spPr>
            <a:xfrm>
              <a:off x="19017511"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958D89"/>
            </a:solidFill>
          </p:spPr>
          <p:txBody>
            <a:bodyPr wrap="square" lIns="0" tIns="0" rIns="0" bIns="0" rtlCol="0"/>
            <a:lstStyle/>
            <a:p>
              <a:endParaRPr/>
            </a:p>
          </p:txBody>
        </p:sp>
        <p:sp>
          <p:nvSpPr>
            <p:cNvPr id="137" name="object 137"/>
            <p:cNvSpPr/>
            <p:nvPr/>
          </p:nvSpPr>
          <p:spPr>
            <a:xfrm>
              <a:off x="19026801"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948C88"/>
            </a:solidFill>
          </p:spPr>
          <p:txBody>
            <a:bodyPr wrap="square" lIns="0" tIns="0" rIns="0" bIns="0" rtlCol="0"/>
            <a:lstStyle/>
            <a:p>
              <a:endParaRPr/>
            </a:p>
          </p:txBody>
        </p:sp>
        <p:sp>
          <p:nvSpPr>
            <p:cNvPr id="138" name="object 138"/>
            <p:cNvSpPr/>
            <p:nvPr/>
          </p:nvSpPr>
          <p:spPr>
            <a:xfrm>
              <a:off x="19036091"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938B87"/>
            </a:solidFill>
          </p:spPr>
          <p:txBody>
            <a:bodyPr wrap="square" lIns="0" tIns="0" rIns="0" bIns="0" rtlCol="0"/>
            <a:lstStyle/>
            <a:p>
              <a:endParaRPr/>
            </a:p>
          </p:txBody>
        </p:sp>
        <p:sp>
          <p:nvSpPr>
            <p:cNvPr id="139" name="object 139"/>
            <p:cNvSpPr/>
            <p:nvPr/>
          </p:nvSpPr>
          <p:spPr>
            <a:xfrm>
              <a:off x="19045382"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928A86"/>
            </a:solidFill>
          </p:spPr>
          <p:txBody>
            <a:bodyPr wrap="square" lIns="0" tIns="0" rIns="0" bIns="0" rtlCol="0"/>
            <a:lstStyle/>
            <a:p>
              <a:endParaRPr/>
            </a:p>
          </p:txBody>
        </p:sp>
        <p:sp>
          <p:nvSpPr>
            <p:cNvPr id="140" name="object 140"/>
            <p:cNvSpPr/>
            <p:nvPr/>
          </p:nvSpPr>
          <p:spPr>
            <a:xfrm>
              <a:off x="19054672"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918885"/>
            </a:solidFill>
          </p:spPr>
          <p:txBody>
            <a:bodyPr wrap="square" lIns="0" tIns="0" rIns="0" bIns="0" rtlCol="0"/>
            <a:lstStyle/>
            <a:p>
              <a:endParaRPr/>
            </a:p>
          </p:txBody>
        </p:sp>
        <p:sp>
          <p:nvSpPr>
            <p:cNvPr id="141" name="object 141"/>
            <p:cNvSpPr/>
            <p:nvPr/>
          </p:nvSpPr>
          <p:spPr>
            <a:xfrm>
              <a:off x="19063962"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908784"/>
            </a:solidFill>
          </p:spPr>
          <p:txBody>
            <a:bodyPr wrap="square" lIns="0" tIns="0" rIns="0" bIns="0" rtlCol="0"/>
            <a:lstStyle/>
            <a:p>
              <a:endParaRPr/>
            </a:p>
          </p:txBody>
        </p:sp>
        <p:sp>
          <p:nvSpPr>
            <p:cNvPr id="142" name="object 142"/>
            <p:cNvSpPr/>
            <p:nvPr/>
          </p:nvSpPr>
          <p:spPr>
            <a:xfrm>
              <a:off x="19073252"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8F8683"/>
            </a:solidFill>
          </p:spPr>
          <p:txBody>
            <a:bodyPr wrap="square" lIns="0" tIns="0" rIns="0" bIns="0" rtlCol="0"/>
            <a:lstStyle/>
            <a:p>
              <a:endParaRPr/>
            </a:p>
          </p:txBody>
        </p:sp>
        <p:sp>
          <p:nvSpPr>
            <p:cNvPr id="143" name="object 143"/>
            <p:cNvSpPr/>
            <p:nvPr/>
          </p:nvSpPr>
          <p:spPr>
            <a:xfrm>
              <a:off x="19082543"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8E8582"/>
            </a:solidFill>
          </p:spPr>
          <p:txBody>
            <a:bodyPr wrap="square" lIns="0" tIns="0" rIns="0" bIns="0" rtlCol="0"/>
            <a:lstStyle/>
            <a:p>
              <a:endParaRPr/>
            </a:p>
          </p:txBody>
        </p:sp>
        <p:sp>
          <p:nvSpPr>
            <p:cNvPr id="144" name="object 144"/>
            <p:cNvSpPr/>
            <p:nvPr/>
          </p:nvSpPr>
          <p:spPr>
            <a:xfrm>
              <a:off x="19091833"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8D8481"/>
            </a:solidFill>
          </p:spPr>
          <p:txBody>
            <a:bodyPr wrap="square" lIns="0" tIns="0" rIns="0" bIns="0" rtlCol="0"/>
            <a:lstStyle/>
            <a:p>
              <a:endParaRPr/>
            </a:p>
          </p:txBody>
        </p:sp>
        <p:sp>
          <p:nvSpPr>
            <p:cNvPr id="145" name="object 145"/>
            <p:cNvSpPr/>
            <p:nvPr/>
          </p:nvSpPr>
          <p:spPr>
            <a:xfrm>
              <a:off x="19101123"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8C8380"/>
            </a:solidFill>
          </p:spPr>
          <p:txBody>
            <a:bodyPr wrap="square" lIns="0" tIns="0" rIns="0" bIns="0" rtlCol="0"/>
            <a:lstStyle/>
            <a:p>
              <a:endParaRPr/>
            </a:p>
          </p:txBody>
        </p:sp>
        <p:sp>
          <p:nvSpPr>
            <p:cNvPr id="146" name="object 146"/>
            <p:cNvSpPr/>
            <p:nvPr/>
          </p:nvSpPr>
          <p:spPr>
            <a:xfrm>
              <a:off x="19110413"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8B827F"/>
            </a:solidFill>
          </p:spPr>
          <p:txBody>
            <a:bodyPr wrap="square" lIns="0" tIns="0" rIns="0" bIns="0" rtlCol="0"/>
            <a:lstStyle/>
            <a:p>
              <a:endParaRPr/>
            </a:p>
          </p:txBody>
        </p:sp>
        <p:sp>
          <p:nvSpPr>
            <p:cNvPr id="147" name="object 147"/>
            <p:cNvSpPr/>
            <p:nvPr/>
          </p:nvSpPr>
          <p:spPr>
            <a:xfrm>
              <a:off x="19119704"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8A817E"/>
            </a:solidFill>
          </p:spPr>
          <p:txBody>
            <a:bodyPr wrap="square" lIns="0" tIns="0" rIns="0" bIns="0" rtlCol="0"/>
            <a:lstStyle/>
            <a:p>
              <a:endParaRPr/>
            </a:p>
          </p:txBody>
        </p:sp>
        <p:sp>
          <p:nvSpPr>
            <p:cNvPr id="148" name="object 148"/>
            <p:cNvSpPr/>
            <p:nvPr/>
          </p:nvSpPr>
          <p:spPr>
            <a:xfrm>
              <a:off x="19128994"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89807D"/>
            </a:solidFill>
          </p:spPr>
          <p:txBody>
            <a:bodyPr wrap="square" lIns="0" tIns="0" rIns="0" bIns="0" rtlCol="0"/>
            <a:lstStyle/>
            <a:p>
              <a:endParaRPr/>
            </a:p>
          </p:txBody>
        </p:sp>
        <p:sp>
          <p:nvSpPr>
            <p:cNvPr id="149" name="object 149"/>
            <p:cNvSpPr/>
            <p:nvPr/>
          </p:nvSpPr>
          <p:spPr>
            <a:xfrm>
              <a:off x="19138284"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887F7C"/>
            </a:solidFill>
          </p:spPr>
          <p:txBody>
            <a:bodyPr wrap="square" lIns="0" tIns="0" rIns="0" bIns="0" rtlCol="0"/>
            <a:lstStyle/>
            <a:p>
              <a:endParaRPr/>
            </a:p>
          </p:txBody>
        </p:sp>
        <p:sp>
          <p:nvSpPr>
            <p:cNvPr id="150" name="object 150"/>
            <p:cNvSpPr/>
            <p:nvPr/>
          </p:nvSpPr>
          <p:spPr>
            <a:xfrm>
              <a:off x="19147574"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877E7B"/>
            </a:solidFill>
          </p:spPr>
          <p:txBody>
            <a:bodyPr wrap="square" lIns="0" tIns="0" rIns="0" bIns="0" rtlCol="0"/>
            <a:lstStyle/>
            <a:p>
              <a:endParaRPr/>
            </a:p>
          </p:txBody>
        </p:sp>
        <p:sp>
          <p:nvSpPr>
            <p:cNvPr id="151" name="object 151"/>
            <p:cNvSpPr/>
            <p:nvPr/>
          </p:nvSpPr>
          <p:spPr>
            <a:xfrm>
              <a:off x="19156865"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867D7A"/>
            </a:solidFill>
          </p:spPr>
          <p:txBody>
            <a:bodyPr wrap="square" lIns="0" tIns="0" rIns="0" bIns="0" rtlCol="0"/>
            <a:lstStyle/>
            <a:p>
              <a:endParaRPr/>
            </a:p>
          </p:txBody>
        </p:sp>
        <p:sp>
          <p:nvSpPr>
            <p:cNvPr id="152" name="object 152"/>
            <p:cNvSpPr/>
            <p:nvPr/>
          </p:nvSpPr>
          <p:spPr>
            <a:xfrm>
              <a:off x="19166155"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857C79"/>
            </a:solidFill>
          </p:spPr>
          <p:txBody>
            <a:bodyPr wrap="square" lIns="0" tIns="0" rIns="0" bIns="0" rtlCol="0"/>
            <a:lstStyle/>
            <a:p>
              <a:endParaRPr/>
            </a:p>
          </p:txBody>
        </p:sp>
        <p:sp>
          <p:nvSpPr>
            <p:cNvPr id="153" name="object 153"/>
            <p:cNvSpPr/>
            <p:nvPr/>
          </p:nvSpPr>
          <p:spPr>
            <a:xfrm>
              <a:off x="19175445"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847B78"/>
            </a:solidFill>
          </p:spPr>
          <p:txBody>
            <a:bodyPr wrap="square" lIns="0" tIns="0" rIns="0" bIns="0" rtlCol="0"/>
            <a:lstStyle/>
            <a:p>
              <a:endParaRPr/>
            </a:p>
          </p:txBody>
        </p:sp>
        <p:sp>
          <p:nvSpPr>
            <p:cNvPr id="154" name="object 154"/>
            <p:cNvSpPr/>
            <p:nvPr/>
          </p:nvSpPr>
          <p:spPr>
            <a:xfrm>
              <a:off x="19184735"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837A77"/>
            </a:solidFill>
          </p:spPr>
          <p:txBody>
            <a:bodyPr wrap="square" lIns="0" tIns="0" rIns="0" bIns="0" rtlCol="0"/>
            <a:lstStyle/>
            <a:p>
              <a:endParaRPr/>
            </a:p>
          </p:txBody>
        </p:sp>
        <p:sp>
          <p:nvSpPr>
            <p:cNvPr id="155" name="object 155"/>
            <p:cNvSpPr/>
            <p:nvPr/>
          </p:nvSpPr>
          <p:spPr>
            <a:xfrm>
              <a:off x="19194025"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827A77"/>
            </a:solidFill>
          </p:spPr>
          <p:txBody>
            <a:bodyPr wrap="square" lIns="0" tIns="0" rIns="0" bIns="0" rtlCol="0"/>
            <a:lstStyle/>
            <a:p>
              <a:endParaRPr/>
            </a:p>
          </p:txBody>
        </p:sp>
        <p:sp>
          <p:nvSpPr>
            <p:cNvPr id="156" name="object 156"/>
            <p:cNvSpPr/>
            <p:nvPr/>
          </p:nvSpPr>
          <p:spPr>
            <a:xfrm>
              <a:off x="19203316"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817976"/>
            </a:solidFill>
          </p:spPr>
          <p:txBody>
            <a:bodyPr wrap="square" lIns="0" tIns="0" rIns="0" bIns="0" rtlCol="0"/>
            <a:lstStyle/>
            <a:p>
              <a:endParaRPr/>
            </a:p>
          </p:txBody>
        </p:sp>
        <p:sp>
          <p:nvSpPr>
            <p:cNvPr id="157" name="object 157"/>
            <p:cNvSpPr/>
            <p:nvPr/>
          </p:nvSpPr>
          <p:spPr>
            <a:xfrm>
              <a:off x="19212606"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807875"/>
            </a:solidFill>
          </p:spPr>
          <p:txBody>
            <a:bodyPr wrap="square" lIns="0" tIns="0" rIns="0" bIns="0" rtlCol="0"/>
            <a:lstStyle/>
            <a:p>
              <a:endParaRPr/>
            </a:p>
          </p:txBody>
        </p:sp>
        <p:sp>
          <p:nvSpPr>
            <p:cNvPr id="158" name="object 158"/>
            <p:cNvSpPr/>
            <p:nvPr/>
          </p:nvSpPr>
          <p:spPr>
            <a:xfrm>
              <a:off x="19221896"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F7774"/>
            </a:solidFill>
          </p:spPr>
          <p:txBody>
            <a:bodyPr wrap="square" lIns="0" tIns="0" rIns="0" bIns="0" rtlCol="0"/>
            <a:lstStyle/>
            <a:p>
              <a:endParaRPr/>
            </a:p>
          </p:txBody>
        </p:sp>
        <p:sp>
          <p:nvSpPr>
            <p:cNvPr id="159" name="object 159"/>
            <p:cNvSpPr/>
            <p:nvPr/>
          </p:nvSpPr>
          <p:spPr>
            <a:xfrm>
              <a:off x="19231187"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E7673"/>
            </a:solidFill>
          </p:spPr>
          <p:txBody>
            <a:bodyPr wrap="square" lIns="0" tIns="0" rIns="0" bIns="0" rtlCol="0"/>
            <a:lstStyle/>
            <a:p>
              <a:endParaRPr/>
            </a:p>
          </p:txBody>
        </p:sp>
        <p:sp>
          <p:nvSpPr>
            <p:cNvPr id="160" name="object 160"/>
            <p:cNvSpPr/>
            <p:nvPr/>
          </p:nvSpPr>
          <p:spPr>
            <a:xfrm>
              <a:off x="19240477"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D7572"/>
            </a:solidFill>
          </p:spPr>
          <p:txBody>
            <a:bodyPr wrap="square" lIns="0" tIns="0" rIns="0" bIns="0" rtlCol="0"/>
            <a:lstStyle/>
            <a:p>
              <a:endParaRPr/>
            </a:p>
          </p:txBody>
        </p:sp>
        <p:sp>
          <p:nvSpPr>
            <p:cNvPr id="161" name="object 161"/>
            <p:cNvSpPr/>
            <p:nvPr/>
          </p:nvSpPr>
          <p:spPr>
            <a:xfrm>
              <a:off x="19249767"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C7471"/>
            </a:solidFill>
          </p:spPr>
          <p:txBody>
            <a:bodyPr wrap="square" lIns="0" tIns="0" rIns="0" bIns="0" rtlCol="0"/>
            <a:lstStyle/>
            <a:p>
              <a:endParaRPr/>
            </a:p>
          </p:txBody>
        </p:sp>
        <p:sp>
          <p:nvSpPr>
            <p:cNvPr id="162" name="object 162"/>
            <p:cNvSpPr/>
            <p:nvPr/>
          </p:nvSpPr>
          <p:spPr>
            <a:xfrm>
              <a:off x="19259057"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B7370"/>
            </a:solidFill>
          </p:spPr>
          <p:txBody>
            <a:bodyPr wrap="square" lIns="0" tIns="0" rIns="0" bIns="0" rtlCol="0"/>
            <a:lstStyle/>
            <a:p>
              <a:endParaRPr/>
            </a:p>
          </p:txBody>
        </p:sp>
        <p:sp>
          <p:nvSpPr>
            <p:cNvPr id="163" name="object 163"/>
            <p:cNvSpPr/>
            <p:nvPr/>
          </p:nvSpPr>
          <p:spPr>
            <a:xfrm>
              <a:off x="19268348"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A716F"/>
            </a:solidFill>
          </p:spPr>
          <p:txBody>
            <a:bodyPr wrap="square" lIns="0" tIns="0" rIns="0" bIns="0" rtlCol="0"/>
            <a:lstStyle/>
            <a:p>
              <a:endParaRPr/>
            </a:p>
          </p:txBody>
        </p:sp>
        <p:sp>
          <p:nvSpPr>
            <p:cNvPr id="164" name="object 164"/>
            <p:cNvSpPr/>
            <p:nvPr/>
          </p:nvSpPr>
          <p:spPr>
            <a:xfrm>
              <a:off x="19277638"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9706E"/>
            </a:solidFill>
          </p:spPr>
          <p:txBody>
            <a:bodyPr wrap="square" lIns="0" tIns="0" rIns="0" bIns="0" rtlCol="0"/>
            <a:lstStyle/>
            <a:p>
              <a:endParaRPr/>
            </a:p>
          </p:txBody>
        </p:sp>
        <p:sp>
          <p:nvSpPr>
            <p:cNvPr id="165" name="object 165"/>
            <p:cNvSpPr/>
            <p:nvPr/>
          </p:nvSpPr>
          <p:spPr>
            <a:xfrm>
              <a:off x="19286928"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86F6D"/>
            </a:solidFill>
          </p:spPr>
          <p:txBody>
            <a:bodyPr wrap="square" lIns="0" tIns="0" rIns="0" bIns="0" rtlCol="0"/>
            <a:lstStyle/>
            <a:p>
              <a:endParaRPr/>
            </a:p>
          </p:txBody>
        </p:sp>
        <p:sp>
          <p:nvSpPr>
            <p:cNvPr id="166" name="object 166"/>
            <p:cNvSpPr/>
            <p:nvPr/>
          </p:nvSpPr>
          <p:spPr>
            <a:xfrm>
              <a:off x="19296218"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76E6C"/>
            </a:solidFill>
          </p:spPr>
          <p:txBody>
            <a:bodyPr wrap="square" lIns="0" tIns="0" rIns="0" bIns="0" rtlCol="0"/>
            <a:lstStyle/>
            <a:p>
              <a:endParaRPr/>
            </a:p>
          </p:txBody>
        </p:sp>
        <p:sp>
          <p:nvSpPr>
            <p:cNvPr id="167" name="object 167"/>
            <p:cNvSpPr/>
            <p:nvPr/>
          </p:nvSpPr>
          <p:spPr>
            <a:xfrm>
              <a:off x="19305509"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66D6B"/>
            </a:solidFill>
          </p:spPr>
          <p:txBody>
            <a:bodyPr wrap="square" lIns="0" tIns="0" rIns="0" bIns="0" rtlCol="0"/>
            <a:lstStyle/>
            <a:p>
              <a:endParaRPr/>
            </a:p>
          </p:txBody>
        </p:sp>
        <p:sp>
          <p:nvSpPr>
            <p:cNvPr id="168" name="object 168"/>
            <p:cNvSpPr/>
            <p:nvPr/>
          </p:nvSpPr>
          <p:spPr>
            <a:xfrm>
              <a:off x="19314799"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56C6A"/>
            </a:solidFill>
          </p:spPr>
          <p:txBody>
            <a:bodyPr wrap="square" lIns="0" tIns="0" rIns="0" bIns="0" rtlCol="0"/>
            <a:lstStyle/>
            <a:p>
              <a:endParaRPr/>
            </a:p>
          </p:txBody>
        </p:sp>
        <p:sp>
          <p:nvSpPr>
            <p:cNvPr id="169" name="object 169"/>
            <p:cNvSpPr/>
            <p:nvPr/>
          </p:nvSpPr>
          <p:spPr>
            <a:xfrm>
              <a:off x="19324089"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46B69"/>
            </a:solidFill>
          </p:spPr>
          <p:txBody>
            <a:bodyPr wrap="square" lIns="0" tIns="0" rIns="0" bIns="0" rtlCol="0"/>
            <a:lstStyle/>
            <a:p>
              <a:endParaRPr/>
            </a:p>
          </p:txBody>
        </p:sp>
        <p:sp>
          <p:nvSpPr>
            <p:cNvPr id="170" name="object 170"/>
            <p:cNvSpPr/>
            <p:nvPr/>
          </p:nvSpPr>
          <p:spPr>
            <a:xfrm>
              <a:off x="19333379"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46A68"/>
            </a:solidFill>
          </p:spPr>
          <p:txBody>
            <a:bodyPr wrap="square" lIns="0" tIns="0" rIns="0" bIns="0" rtlCol="0"/>
            <a:lstStyle/>
            <a:p>
              <a:endParaRPr/>
            </a:p>
          </p:txBody>
        </p:sp>
        <p:sp>
          <p:nvSpPr>
            <p:cNvPr id="171" name="object 171"/>
            <p:cNvSpPr/>
            <p:nvPr/>
          </p:nvSpPr>
          <p:spPr>
            <a:xfrm>
              <a:off x="19342670"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36967"/>
            </a:solidFill>
          </p:spPr>
          <p:txBody>
            <a:bodyPr wrap="square" lIns="0" tIns="0" rIns="0" bIns="0" rtlCol="0"/>
            <a:lstStyle/>
            <a:p>
              <a:endParaRPr/>
            </a:p>
          </p:txBody>
        </p:sp>
        <p:sp>
          <p:nvSpPr>
            <p:cNvPr id="172" name="object 172"/>
            <p:cNvSpPr/>
            <p:nvPr/>
          </p:nvSpPr>
          <p:spPr>
            <a:xfrm>
              <a:off x="19351960"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26866"/>
            </a:solidFill>
          </p:spPr>
          <p:txBody>
            <a:bodyPr wrap="square" lIns="0" tIns="0" rIns="0" bIns="0" rtlCol="0"/>
            <a:lstStyle/>
            <a:p>
              <a:endParaRPr/>
            </a:p>
          </p:txBody>
        </p:sp>
        <p:sp>
          <p:nvSpPr>
            <p:cNvPr id="173" name="object 173"/>
            <p:cNvSpPr/>
            <p:nvPr/>
          </p:nvSpPr>
          <p:spPr>
            <a:xfrm>
              <a:off x="19361250"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16766"/>
            </a:solidFill>
          </p:spPr>
          <p:txBody>
            <a:bodyPr wrap="square" lIns="0" tIns="0" rIns="0" bIns="0" rtlCol="0"/>
            <a:lstStyle/>
            <a:p>
              <a:endParaRPr/>
            </a:p>
          </p:txBody>
        </p:sp>
        <p:sp>
          <p:nvSpPr>
            <p:cNvPr id="174" name="object 174"/>
            <p:cNvSpPr/>
            <p:nvPr/>
          </p:nvSpPr>
          <p:spPr>
            <a:xfrm>
              <a:off x="19370540"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706664"/>
            </a:solidFill>
          </p:spPr>
          <p:txBody>
            <a:bodyPr wrap="square" lIns="0" tIns="0" rIns="0" bIns="0" rtlCol="0"/>
            <a:lstStyle/>
            <a:p>
              <a:endParaRPr/>
            </a:p>
          </p:txBody>
        </p:sp>
        <p:sp>
          <p:nvSpPr>
            <p:cNvPr id="175" name="object 175"/>
            <p:cNvSpPr/>
            <p:nvPr/>
          </p:nvSpPr>
          <p:spPr>
            <a:xfrm>
              <a:off x="19379831"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6F6663"/>
            </a:solidFill>
          </p:spPr>
          <p:txBody>
            <a:bodyPr wrap="square" lIns="0" tIns="0" rIns="0" bIns="0" rtlCol="0"/>
            <a:lstStyle/>
            <a:p>
              <a:endParaRPr/>
            </a:p>
          </p:txBody>
        </p:sp>
        <p:sp>
          <p:nvSpPr>
            <p:cNvPr id="176" name="object 176"/>
            <p:cNvSpPr/>
            <p:nvPr/>
          </p:nvSpPr>
          <p:spPr>
            <a:xfrm>
              <a:off x="19389121"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6E6462"/>
            </a:solidFill>
          </p:spPr>
          <p:txBody>
            <a:bodyPr wrap="square" lIns="0" tIns="0" rIns="0" bIns="0" rtlCol="0"/>
            <a:lstStyle/>
            <a:p>
              <a:endParaRPr/>
            </a:p>
          </p:txBody>
        </p:sp>
        <p:sp>
          <p:nvSpPr>
            <p:cNvPr id="177" name="object 177"/>
            <p:cNvSpPr/>
            <p:nvPr/>
          </p:nvSpPr>
          <p:spPr>
            <a:xfrm>
              <a:off x="19398411"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6D6361"/>
            </a:solidFill>
          </p:spPr>
          <p:txBody>
            <a:bodyPr wrap="square" lIns="0" tIns="0" rIns="0" bIns="0" rtlCol="0"/>
            <a:lstStyle/>
            <a:p>
              <a:endParaRPr/>
            </a:p>
          </p:txBody>
        </p:sp>
        <p:sp>
          <p:nvSpPr>
            <p:cNvPr id="178" name="object 178"/>
            <p:cNvSpPr/>
            <p:nvPr/>
          </p:nvSpPr>
          <p:spPr>
            <a:xfrm>
              <a:off x="19407701"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6C6260"/>
            </a:solidFill>
          </p:spPr>
          <p:txBody>
            <a:bodyPr wrap="square" lIns="0" tIns="0" rIns="0" bIns="0" rtlCol="0"/>
            <a:lstStyle/>
            <a:p>
              <a:endParaRPr/>
            </a:p>
          </p:txBody>
        </p:sp>
        <p:sp>
          <p:nvSpPr>
            <p:cNvPr id="179" name="object 179"/>
            <p:cNvSpPr/>
            <p:nvPr/>
          </p:nvSpPr>
          <p:spPr>
            <a:xfrm>
              <a:off x="19416992"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6B615F"/>
            </a:solidFill>
          </p:spPr>
          <p:txBody>
            <a:bodyPr wrap="square" lIns="0" tIns="0" rIns="0" bIns="0" rtlCol="0"/>
            <a:lstStyle/>
            <a:p>
              <a:endParaRPr/>
            </a:p>
          </p:txBody>
        </p:sp>
        <p:sp>
          <p:nvSpPr>
            <p:cNvPr id="180" name="object 180"/>
            <p:cNvSpPr/>
            <p:nvPr/>
          </p:nvSpPr>
          <p:spPr>
            <a:xfrm>
              <a:off x="19426282"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6A605E"/>
            </a:solidFill>
          </p:spPr>
          <p:txBody>
            <a:bodyPr wrap="square" lIns="0" tIns="0" rIns="0" bIns="0" rtlCol="0"/>
            <a:lstStyle/>
            <a:p>
              <a:endParaRPr/>
            </a:p>
          </p:txBody>
        </p:sp>
        <p:sp>
          <p:nvSpPr>
            <p:cNvPr id="181" name="object 181"/>
            <p:cNvSpPr/>
            <p:nvPr/>
          </p:nvSpPr>
          <p:spPr>
            <a:xfrm>
              <a:off x="19435572"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695F5D"/>
            </a:solidFill>
          </p:spPr>
          <p:txBody>
            <a:bodyPr wrap="square" lIns="0" tIns="0" rIns="0" bIns="0" rtlCol="0"/>
            <a:lstStyle/>
            <a:p>
              <a:endParaRPr/>
            </a:p>
          </p:txBody>
        </p:sp>
        <p:sp>
          <p:nvSpPr>
            <p:cNvPr id="182" name="object 182"/>
            <p:cNvSpPr/>
            <p:nvPr/>
          </p:nvSpPr>
          <p:spPr>
            <a:xfrm>
              <a:off x="19444862"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685E5C"/>
            </a:solidFill>
          </p:spPr>
          <p:txBody>
            <a:bodyPr wrap="square" lIns="0" tIns="0" rIns="0" bIns="0" rtlCol="0"/>
            <a:lstStyle/>
            <a:p>
              <a:endParaRPr/>
            </a:p>
          </p:txBody>
        </p:sp>
        <p:sp>
          <p:nvSpPr>
            <p:cNvPr id="183" name="object 183"/>
            <p:cNvSpPr/>
            <p:nvPr/>
          </p:nvSpPr>
          <p:spPr>
            <a:xfrm>
              <a:off x="19454152" y="1059465"/>
              <a:ext cx="27940" cy="139700"/>
            </a:xfrm>
            <a:custGeom>
              <a:avLst/>
              <a:gdLst/>
              <a:ahLst/>
              <a:cxnLst/>
              <a:rect l="l" t="t" r="r" b="b"/>
              <a:pathLst>
                <a:path w="27940" h="139700">
                  <a:moveTo>
                    <a:pt x="27863" y="0"/>
                  </a:moveTo>
                  <a:lnTo>
                    <a:pt x="18580" y="0"/>
                  </a:lnTo>
                  <a:lnTo>
                    <a:pt x="9283" y="0"/>
                  </a:lnTo>
                  <a:lnTo>
                    <a:pt x="0" y="0"/>
                  </a:lnTo>
                  <a:lnTo>
                    <a:pt x="0" y="139357"/>
                  </a:lnTo>
                  <a:lnTo>
                    <a:pt x="9283" y="139357"/>
                  </a:lnTo>
                  <a:lnTo>
                    <a:pt x="18580" y="139357"/>
                  </a:lnTo>
                  <a:lnTo>
                    <a:pt x="27863" y="139357"/>
                  </a:lnTo>
                  <a:lnTo>
                    <a:pt x="27863" y="0"/>
                  </a:lnTo>
                  <a:close/>
                </a:path>
              </a:pathLst>
            </a:custGeom>
            <a:solidFill>
              <a:srgbClr val="675D5B"/>
            </a:solidFill>
          </p:spPr>
          <p:txBody>
            <a:bodyPr wrap="square" lIns="0" tIns="0" rIns="0" bIns="0" rtlCol="0"/>
            <a:lstStyle/>
            <a:p>
              <a:endParaRPr/>
            </a:p>
          </p:txBody>
        </p:sp>
        <p:sp>
          <p:nvSpPr>
            <p:cNvPr id="184" name="object 184"/>
            <p:cNvSpPr/>
            <p:nvPr/>
          </p:nvSpPr>
          <p:spPr>
            <a:xfrm>
              <a:off x="19472733"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665C5A"/>
            </a:solidFill>
          </p:spPr>
          <p:txBody>
            <a:bodyPr wrap="square" lIns="0" tIns="0" rIns="0" bIns="0" rtlCol="0"/>
            <a:lstStyle/>
            <a:p>
              <a:endParaRPr/>
            </a:p>
          </p:txBody>
        </p:sp>
        <p:sp>
          <p:nvSpPr>
            <p:cNvPr id="185" name="object 185"/>
            <p:cNvSpPr/>
            <p:nvPr/>
          </p:nvSpPr>
          <p:spPr>
            <a:xfrm>
              <a:off x="19482023"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665B59"/>
            </a:solidFill>
          </p:spPr>
          <p:txBody>
            <a:bodyPr wrap="square" lIns="0" tIns="0" rIns="0" bIns="0" rtlCol="0"/>
            <a:lstStyle/>
            <a:p>
              <a:endParaRPr/>
            </a:p>
          </p:txBody>
        </p:sp>
        <p:sp>
          <p:nvSpPr>
            <p:cNvPr id="186" name="object 186"/>
            <p:cNvSpPr/>
            <p:nvPr/>
          </p:nvSpPr>
          <p:spPr>
            <a:xfrm>
              <a:off x="19491314"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645A58"/>
            </a:solidFill>
          </p:spPr>
          <p:txBody>
            <a:bodyPr wrap="square" lIns="0" tIns="0" rIns="0" bIns="0" rtlCol="0"/>
            <a:lstStyle/>
            <a:p>
              <a:endParaRPr/>
            </a:p>
          </p:txBody>
        </p:sp>
        <p:sp>
          <p:nvSpPr>
            <p:cNvPr id="187" name="object 187"/>
            <p:cNvSpPr/>
            <p:nvPr/>
          </p:nvSpPr>
          <p:spPr>
            <a:xfrm>
              <a:off x="19500604"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635957"/>
            </a:solidFill>
          </p:spPr>
          <p:txBody>
            <a:bodyPr wrap="square" lIns="0" tIns="0" rIns="0" bIns="0" rtlCol="0"/>
            <a:lstStyle/>
            <a:p>
              <a:endParaRPr/>
            </a:p>
          </p:txBody>
        </p:sp>
        <p:sp>
          <p:nvSpPr>
            <p:cNvPr id="188" name="object 188"/>
            <p:cNvSpPr/>
            <p:nvPr/>
          </p:nvSpPr>
          <p:spPr>
            <a:xfrm>
              <a:off x="19509894"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625856"/>
            </a:solidFill>
          </p:spPr>
          <p:txBody>
            <a:bodyPr wrap="square" lIns="0" tIns="0" rIns="0" bIns="0" rtlCol="0"/>
            <a:lstStyle/>
            <a:p>
              <a:endParaRPr/>
            </a:p>
          </p:txBody>
        </p:sp>
        <p:sp>
          <p:nvSpPr>
            <p:cNvPr id="189" name="object 189"/>
            <p:cNvSpPr/>
            <p:nvPr/>
          </p:nvSpPr>
          <p:spPr>
            <a:xfrm>
              <a:off x="19519184"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615755"/>
            </a:solidFill>
          </p:spPr>
          <p:txBody>
            <a:bodyPr wrap="square" lIns="0" tIns="0" rIns="0" bIns="0" rtlCol="0"/>
            <a:lstStyle/>
            <a:p>
              <a:endParaRPr/>
            </a:p>
          </p:txBody>
        </p:sp>
        <p:sp>
          <p:nvSpPr>
            <p:cNvPr id="190" name="object 190"/>
            <p:cNvSpPr/>
            <p:nvPr/>
          </p:nvSpPr>
          <p:spPr>
            <a:xfrm>
              <a:off x="19528474"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605654"/>
            </a:solidFill>
          </p:spPr>
          <p:txBody>
            <a:bodyPr wrap="square" lIns="0" tIns="0" rIns="0" bIns="0" rtlCol="0"/>
            <a:lstStyle/>
            <a:p>
              <a:endParaRPr/>
            </a:p>
          </p:txBody>
        </p:sp>
        <p:sp>
          <p:nvSpPr>
            <p:cNvPr id="191" name="object 191"/>
            <p:cNvSpPr/>
            <p:nvPr/>
          </p:nvSpPr>
          <p:spPr>
            <a:xfrm>
              <a:off x="19537765"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5F5553"/>
            </a:solidFill>
          </p:spPr>
          <p:txBody>
            <a:bodyPr wrap="square" lIns="0" tIns="0" rIns="0" bIns="0" rtlCol="0"/>
            <a:lstStyle/>
            <a:p>
              <a:endParaRPr/>
            </a:p>
          </p:txBody>
        </p:sp>
        <p:sp>
          <p:nvSpPr>
            <p:cNvPr id="192" name="object 192"/>
            <p:cNvSpPr/>
            <p:nvPr/>
          </p:nvSpPr>
          <p:spPr>
            <a:xfrm>
              <a:off x="19547055"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5E5452"/>
            </a:solidFill>
          </p:spPr>
          <p:txBody>
            <a:bodyPr wrap="square" lIns="0" tIns="0" rIns="0" bIns="0" rtlCol="0"/>
            <a:lstStyle/>
            <a:p>
              <a:endParaRPr/>
            </a:p>
          </p:txBody>
        </p:sp>
        <p:sp>
          <p:nvSpPr>
            <p:cNvPr id="193" name="object 193"/>
            <p:cNvSpPr/>
            <p:nvPr/>
          </p:nvSpPr>
          <p:spPr>
            <a:xfrm>
              <a:off x="19556345"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5D5351"/>
            </a:solidFill>
          </p:spPr>
          <p:txBody>
            <a:bodyPr wrap="square" lIns="0" tIns="0" rIns="0" bIns="0" rtlCol="0"/>
            <a:lstStyle/>
            <a:p>
              <a:endParaRPr/>
            </a:p>
          </p:txBody>
        </p:sp>
        <p:sp>
          <p:nvSpPr>
            <p:cNvPr id="194" name="object 194"/>
            <p:cNvSpPr/>
            <p:nvPr/>
          </p:nvSpPr>
          <p:spPr>
            <a:xfrm>
              <a:off x="19565635"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5C5250"/>
            </a:solidFill>
          </p:spPr>
          <p:txBody>
            <a:bodyPr wrap="square" lIns="0" tIns="0" rIns="0" bIns="0" rtlCol="0"/>
            <a:lstStyle/>
            <a:p>
              <a:endParaRPr/>
            </a:p>
          </p:txBody>
        </p:sp>
        <p:sp>
          <p:nvSpPr>
            <p:cNvPr id="195" name="object 195"/>
            <p:cNvSpPr/>
            <p:nvPr/>
          </p:nvSpPr>
          <p:spPr>
            <a:xfrm>
              <a:off x="19574926"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5B514F"/>
            </a:solidFill>
          </p:spPr>
          <p:txBody>
            <a:bodyPr wrap="square" lIns="0" tIns="0" rIns="0" bIns="0" rtlCol="0"/>
            <a:lstStyle/>
            <a:p>
              <a:endParaRPr/>
            </a:p>
          </p:txBody>
        </p:sp>
        <p:sp>
          <p:nvSpPr>
            <p:cNvPr id="196" name="object 196"/>
            <p:cNvSpPr/>
            <p:nvPr/>
          </p:nvSpPr>
          <p:spPr>
            <a:xfrm>
              <a:off x="19584216" y="1059460"/>
              <a:ext cx="19050" cy="139700"/>
            </a:xfrm>
            <a:custGeom>
              <a:avLst/>
              <a:gdLst/>
              <a:ahLst/>
              <a:cxnLst/>
              <a:rect l="l" t="t" r="r" b="b"/>
              <a:pathLst>
                <a:path w="19050" h="139700">
                  <a:moveTo>
                    <a:pt x="18580" y="139353"/>
                  </a:moveTo>
                  <a:lnTo>
                    <a:pt x="0" y="139353"/>
                  </a:lnTo>
                  <a:lnTo>
                    <a:pt x="0" y="0"/>
                  </a:lnTo>
                  <a:lnTo>
                    <a:pt x="18580" y="0"/>
                  </a:lnTo>
                  <a:lnTo>
                    <a:pt x="18580" y="139353"/>
                  </a:lnTo>
                  <a:close/>
                </a:path>
              </a:pathLst>
            </a:custGeom>
            <a:solidFill>
              <a:srgbClr val="5A504E"/>
            </a:solidFill>
          </p:spPr>
          <p:txBody>
            <a:bodyPr wrap="square" lIns="0" tIns="0" rIns="0" bIns="0" rtlCol="0"/>
            <a:lstStyle/>
            <a:p>
              <a:endParaRPr/>
            </a:p>
          </p:txBody>
        </p:sp>
        <p:sp>
          <p:nvSpPr>
            <p:cNvPr id="197" name="object 197"/>
            <p:cNvSpPr/>
            <p:nvPr/>
          </p:nvSpPr>
          <p:spPr>
            <a:xfrm>
              <a:off x="19593506" y="1059460"/>
              <a:ext cx="9525" cy="139700"/>
            </a:xfrm>
            <a:custGeom>
              <a:avLst/>
              <a:gdLst/>
              <a:ahLst/>
              <a:cxnLst/>
              <a:rect l="l" t="t" r="r" b="b"/>
              <a:pathLst>
                <a:path w="9525" h="139700">
                  <a:moveTo>
                    <a:pt x="9290" y="139353"/>
                  </a:moveTo>
                  <a:lnTo>
                    <a:pt x="0" y="139353"/>
                  </a:lnTo>
                  <a:lnTo>
                    <a:pt x="0" y="0"/>
                  </a:lnTo>
                  <a:lnTo>
                    <a:pt x="9290" y="0"/>
                  </a:lnTo>
                  <a:lnTo>
                    <a:pt x="9290" y="139353"/>
                  </a:lnTo>
                  <a:close/>
                </a:path>
              </a:pathLst>
            </a:custGeom>
            <a:solidFill>
              <a:srgbClr val="584F4D"/>
            </a:solidFill>
          </p:spPr>
          <p:txBody>
            <a:bodyPr wrap="square" lIns="0" tIns="0" rIns="0" bIns="0" rtlCol="0"/>
            <a:lstStyle/>
            <a:p>
              <a:endParaRPr/>
            </a:p>
          </p:txBody>
        </p:sp>
        <p:sp>
          <p:nvSpPr>
            <p:cNvPr id="198" name="object 198"/>
            <p:cNvSpPr/>
            <p:nvPr/>
          </p:nvSpPr>
          <p:spPr>
            <a:xfrm>
              <a:off x="18385774" y="1059460"/>
              <a:ext cx="1217295" cy="139700"/>
            </a:xfrm>
            <a:custGeom>
              <a:avLst/>
              <a:gdLst/>
              <a:ahLst/>
              <a:cxnLst/>
              <a:rect l="l" t="t" r="r" b="b"/>
              <a:pathLst>
                <a:path w="1217294" h="139700">
                  <a:moveTo>
                    <a:pt x="0" y="0"/>
                  </a:moveTo>
                  <a:lnTo>
                    <a:pt x="1217022" y="0"/>
                  </a:lnTo>
                  <a:lnTo>
                    <a:pt x="1217022" y="139353"/>
                  </a:lnTo>
                  <a:lnTo>
                    <a:pt x="0" y="139353"/>
                  </a:lnTo>
                  <a:lnTo>
                    <a:pt x="0" y="0"/>
                  </a:lnTo>
                  <a:close/>
                </a:path>
              </a:pathLst>
            </a:custGeom>
            <a:ln w="9290">
              <a:solidFill>
                <a:srgbClr val="ABA799"/>
              </a:solidFill>
            </a:ln>
          </p:spPr>
          <p:txBody>
            <a:bodyPr wrap="square" lIns="0" tIns="0" rIns="0" bIns="0" rtlCol="0"/>
            <a:lstStyle/>
            <a:p>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48055" y="448055"/>
            <a:ext cx="9696450" cy="8677275"/>
            <a:chOff x="448055" y="448055"/>
            <a:chExt cx="9696450" cy="8677275"/>
          </a:xfrm>
        </p:grpSpPr>
        <p:sp>
          <p:nvSpPr>
            <p:cNvPr id="3" name="object 3"/>
            <p:cNvSpPr/>
            <p:nvPr/>
          </p:nvSpPr>
          <p:spPr>
            <a:xfrm>
              <a:off x="448055" y="448055"/>
              <a:ext cx="9696450" cy="8677275"/>
            </a:xfrm>
            <a:custGeom>
              <a:avLst/>
              <a:gdLst/>
              <a:ahLst/>
              <a:cxnLst/>
              <a:rect l="l" t="t" r="r" b="b"/>
              <a:pathLst>
                <a:path w="9696450" h="8677275">
                  <a:moveTo>
                    <a:pt x="9696449" y="8677274"/>
                  </a:moveTo>
                  <a:lnTo>
                    <a:pt x="0" y="8677274"/>
                  </a:lnTo>
                  <a:lnTo>
                    <a:pt x="0" y="0"/>
                  </a:lnTo>
                  <a:lnTo>
                    <a:pt x="9696449" y="0"/>
                  </a:lnTo>
                  <a:lnTo>
                    <a:pt x="9696449" y="8677274"/>
                  </a:lnTo>
                  <a:close/>
                </a:path>
              </a:pathLst>
            </a:custGeom>
            <a:solidFill>
              <a:srgbClr val="E5E5E5"/>
            </a:solidFill>
          </p:spPr>
          <p:txBody>
            <a:bodyPr wrap="square" lIns="0" tIns="0" rIns="0" bIns="0" rtlCol="0"/>
            <a:lstStyle/>
            <a:p>
              <a:endParaRPr/>
            </a:p>
          </p:txBody>
        </p:sp>
        <p:pic>
          <p:nvPicPr>
            <p:cNvPr id="4" name="object 4"/>
            <p:cNvPicPr/>
            <p:nvPr/>
          </p:nvPicPr>
          <p:blipFill>
            <a:blip r:embed="rId2" cstate="print"/>
            <a:stretch>
              <a:fillRect/>
            </a:stretch>
          </p:blipFill>
          <p:spPr>
            <a:xfrm>
              <a:off x="985670" y="862393"/>
              <a:ext cx="7201996" cy="8262938"/>
            </a:xfrm>
            <a:prstGeom prst="rect">
              <a:avLst/>
            </a:prstGeom>
          </p:spPr>
        </p:pic>
      </p:grpSp>
      <p:sp>
        <p:nvSpPr>
          <p:cNvPr id="5" name="object 5"/>
          <p:cNvSpPr txBox="1"/>
          <p:nvPr/>
        </p:nvSpPr>
        <p:spPr>
          <a:xfrm>
            <a:off x="1749805" y="7826755"/>
            <a:ext cx="3436620" cy="381635"/>
          </a:xfrm>
          <a:prstGeom prst="rect">
            <a:avLst/>
          </a:prstGeom>
        </p:spPr>
        <p:txBody>
          <a:bodyPr vert="horz" wrap="square" lIns="0" tIns="12700" rIns="0" bIns="0" rtlCol="0">
            <a:spAutoFit/>
          </a:bodyPr>
          <a:lstStyle/>
          <a:p>
            <a:pPr marL="1917064">
              <a:lnSpc>
                <a:spcPct val="100000"/>
              </a:lnSpc>
              <a:spcBef>
                <a:spcPts val="100"/>
              </a:spcBef>
            </a:pPr>
            <a:r>
              <a:rPr sz="900" spc="55" dirty="0">
                <a:latin typeface="Verdana"/>
                <a:cs typeface="Verdana"/>
              </a:rPr>
              <a:t>M</a:t>
            </a:r>
            <a:r>
              <a:rPr sz="900" spc="-45" dirty="0">
                <a:latin typeface="Verdana"/>
                <a:cs typeface="Verdana"/>
              </a:rPr>
              <a:t>c</a:t>
            </a:r>
            <a:r>
              <a:rPr sz="900" spc="-100" dirty="0">
                <a:latin typeface="Verdana"/>
                <a:cs typeface="Verdana"/>
              </a:rPr>
              <a:t>C</a:t>
            </a:r>
            <a:r>
              <a:rPr sz="900" spc="-30" dirty="0">
                <a:latin typeface="Verdana"/>
                <a:cs typeface="Verdana"/>
              </a:rPr>
              <a:t>o</a:t>
            </a:r>
            <a:r>
              <a:rPr sz="900" spc="-5" dirty="0">
                <a:latin typeface="Verdana"/>
                <a:cs typeface="Verdana"/>
              </a:rPr>
              <a:t>r</a:t>
            </a:r>
            <a:r>
              <a:rPr sz="900" spc="-90" dirty="0">
                <a:latin typeface="Verdana"/>
                <a:cs typeface="Verdana"/>
              </a:rPr>
              <a:t>m</a:t>
            </a:r>
            <a:r>
              <a:rPr sz="900" spc="10" dirty="0">
                <a:latin typeface="Verdana"/>
                <a:cs typeface="Verdana"/>
              </a:rPr>
              <a:t>i</a:t>
            </a:r>
            <a:r>
              <a:rPr sz="900" spc="-45" dirty="0">
                <a:latin typeface="Verdana"/>
                <a:cs typeface="Verdana"/>
              </a:rPr>
              <a:t>c</a:t>
            </a:r>
            <a:r>
              <a:rPr sz="900" spc="-50" dirty="0">
                <a:latin typeface="Verdana"/>
                <a:cs typeface="Verdana"/>
              </a:rPr>
              <a:t>k</a:t>
            </a:r>
            <a:r>
              <a:rPr sz="900" spc="-125" dirty="0">
                <a:latin typeface="Verdana"/>
                <a:cs typeface="Verdana"/>
              </a:rPr>
              <a:t> </a:t>
            </a:r>
            <a:r>
              <a:rPr sz="900" spc="-40" dirty="0">
                <a:latin typeface="Verdana"/>
                <a:cs typeface="Verdana"/>
              </a:rPr>
              <a:t>80</a:t>
            </a:r>
            <a:r>
              <a:rPr sz="900" spc="-30" dirty="0">
                <a:latin typeface="Verdana"/>
                <a:cs typeface="Verdana"/>
              </a:rPr>
              <a:t>p</a:t>
            </a:r>
            <a:r>
              <a:rPr sz="900" spc="-5" dirty="0">
                <a:latin typeface="Verdana"/>
                <a:cs typeface="Verdana"/>
              </a:rPr>
              <a:t>r</a:t>
            </a:r>
            <a:r>
              <a:rPr sz="900" spc="35" dirty="0">
                <a:latin typeface="Verdana"/>
                <a:cs typeface="Verdana"/>
              </a:rPr>
              <a:t>f</a:t>
            </a:r>
            <a:r>
              <a:rPr sz="900" spc="-125" dirty="0">
                <a:latin typeface="Verdana"/>
                <a:cs typeface="Verdana"/>
              </a:rPr>
              <a:t> </a:t>
            </a:r>
            <a:r>
              <a:rPr sz="900" spc="-35" dirty="0">
                <a:latin typeface="Verdana"/>
                <a:cs typeface="Verdana"/>
              </a:rPr>
              <a:t>V</a:t>
            </a:r>
            <a:r>
              <a:rPr sz="900" spc="-30" dirty="0">
                <a:latin typeface="Verdana"/>
                <a:cs typeface="Verdana"/>
              </a:rPr>
              <a:t>od</a:t>
            </a:r>
            <a:r>
              <a:rPr sz="900" spc="-55" dirty="0">
                <a:latin typeface="Verdana"/>
                <a:cs typeface="Verdana"/>
              </a:rPr>
              <a:t>k</a:t>
            </a:r>
            <a:r>
              <a:rPr sz="900" spc="-30" dirty="0">
                <a:latin typeface="Verdana"/>
                <a:cs typeface="Verdana"/>
              </a:rPr>
              <a:t>a</a:t>
            </a:r>
            <a:r>
              <a:rPr sz="900" spc="-125" dirty="0">
                <a:latin typeface="Verdana"/>
                <a:cs typeface="Verdana"/>
              </a:rPr>
              <a:t> </a:t>
            </a:r>
            <a:r>
              <a:rPr sz="900" spc="5" dirty="0">
                <a:latin typeface="Verdana"/>
                <a:cs typeface="Verdana"/>
              </a:rPr>
              <a:t>P</a:t>
            </a:r>
            <a:r>
              <a:rPr sz="900" spc="-30" dirty="0">
                <a:latin typeface="Verdana"/>
                <a:cs typeface="Verdana"/>
              </a:rPr>
              <a:t>E</a:t>
            </a:r>
            <a:r>
              <a:rPr sz="900" spc="-40" dirty="0">
                <a:latin typeface="Verdana"/>
                <a:cs typeface="Verdana"/>
              </a:rPr>
              <a:t>T</a:t>
            </a:r>
            <a:endParaRPr sz="900">
              <a:latin typeface="Verdana"/>
              <a:cs typeface="Verdana"/>
            </a:endParaRPr>
          </a:p>
          <a:p>
            <a:pPr marL="12700">
              <a:lnSpc>
                <a:spcPct val="100000"/>
              </a:lnSpc>
              <a:spcBef>
                <a:spcPts val="645"/>
              </a:spcBef>
            </a:pPr>
            <a:r>
              <a:rPr sz="900" spc="-45" dirty="0">
                <a:latin typeface="Verdana"/>
                <a:cs typeface="Verdana"/>
              </a:rPr>
              <a:t>T</a:t>
            </a:r>
            <a:r>
              <a:rPr sz="900" spc="10" dirty="0">
                <a:latin typeface="Verdana"/>
                <a:cs typeface="Verdana"/>
              </a:rPr>
              <a:t>i</a:t>
            </a:r>
            <a:r>
              <a:rPr sz="900" spc="30" dirty="0">
                <a:latin typeface="Verdana"/>
                <a:cs typeface="Verdana"/>
              </a:rPr>
              <a:t>t</a:t>
            </a:r>
            <a:r>
              <a:rPr sz="900" spc="-30" dirty="0">
                <a:latin typeface="Verdana"/>
                <a:cs typeface="Verdana"/>
              </a:rPr>
              <a:t>o</a:t>
            </a:r>
            <a:r>
              <a:rPr sz="900" spc="-15" dirty="0">
                <a:latin typeface="Verdana"/>
                <a:cs typeface="Verdana"/>
              </a:rPr>
              <a:t>s</a:t>
            </a:r>
            <a:r>
              <a:rPr sz="900" spc="-125" dirty="0">
                <a:latin typeface="Verdana"/>
                <a:cs typeface="Verdana"/>
              </a:rPr>
              <a:t> </a:t>
            </a:r>
            <a:r>
              <a:rPr sz="900" spc="-40" dirty="0">
                <a:latin typeface="Verdana"/>
                <a:cs typeface="Verdana"/>
              </a:rPr>
              <a:t>H</a:t>
            </a:r>
            <a:r>
              <a:rPr sz="900" spc="-35" dirty="0">
                <a:latin typeface="Verdana"/>
                <a:cs typeface="Verdana"/>
              </a:rPr>
              <a:t>a</a:t>
            </a:r>
            <a:r>
              <a:rPr sz="900" spc="-45" dirty="0">
                <a:latin typeface="Verdana"/>
                <a:cs typeface="Verdana"/>
              </a:rPr>
              <a:t>n</a:t>
            </a:r>
            <a:r>
              <a:rPr sz="900" spc="-30" dirty="0">
                <a:latin typeface="Verdana"/>
                <a:cs typeface="Verdana"/>
              </a:rPr>
              <a:t>d</a:t>
            </a:r>
            <a:r>
              <a:rPr sz="900" spc="-90" dirty="0">
                <a:latin typeface="Verdana"/>
                <a:cs typeface="Verdana"/>
              </a:rPr>
              <a:t>m</a:t>
            </a:r>
            <a:r>
              <a:rPr sz="900" spc="-35" dirty="0">
                <a:latin typeface="Verdana"/>
                <a:cs typeface="Verdana"/>
              </a:rPr>
              <a:t>a</a:t>
            </a:r>
            <a:r>
              <a:rPr sz="900" spc="-30" dirty="0">
                <a:latin typeface="Verdana"/>
                <a:cs typeface="Verdana"/>
              </a:rPr>
              <a:t>d</a:t>
            </a:r>
            <a:r>
              <a:rPr sz="900" spc="-40" dirty="0">
                <a:latin typeface="Verdana"/>
                <a:cs typeface="Verdana"/>
              </a:rPr>
              <a:t>e</a:t>
            </a:r>
            <a:r>
              <a:rPr sz="900" spc="-125" dirty="0">
                <a:latin typeface="Verdana"/>
                <a:cs typeface="Verdana"/>
              </a:rPr>
              <a:t> </a:t>
            </a:r>
            <a:r>
              <a:rPr sz="900" spc="-35" dirty="0">
                <a:latin typeface="Verdana"/>
                <a:cs typeface="Verdana"/>
              </a:rPr>
              <a:t>V</a:t>
            </a:r>
            <a:r>
              <a:rPr sz="900" spc="-30" dirty="0">
                <a:latin typeface="Verdana"/>
                <a:cs typeface="Verdana"/>
              </a:rPr>
              <a:t>od</a:t>
            </a:r>
            <a:r>
              <a:rPr sz="900" spc="-55" dirty="0">
                <a:latin typeface="Verdana"/>
                <a:cs typeface="Verdana"/>
              </a:rPr>
              <a:t>k</a:t>
            </a:r>
            <a:r>
              <a:rPr sz="900" spc="-30" dirty="0">
                <a:latin typeface="Verdana"/>
                <a:cs typeface="Verdana"/>
              </a:rPr>
              <a:t>a</a:t>
            </a:r>
            <a:endParaRPr sz="900">
              <a:latin typeface="Verdana"/>
              <a:cs typeface="Verdana"/>
            </a:endParaRPr>
          </a:p>
        </p:txBody>
      </p:sp>
      <p:sp>
        <p:nvSpPr>
          <p:cNvPr id="6" name="object 6"/>
          <p:cNvSpPr txBox="1"/>
          <p:nvPr/>
        </p:nvSpPr>
        <p:spPr>
          <a:xfrm>
            <a:off x="5321680" y="6798055"/>
            <a:ext cx="1301750" cy="162560"/>
          </a:xfrm>
          <a:prstGeom prst="rect">
            <a:avLst/>
          </a:prstGeom>
        </p:spPr>
        <p:txBody>
          <a:bodyPr vert="horz" wrap="square" lIns="0" tIns="12700" rIns="0" bIns="0" rtlCol="0">
            <a:spAutoFit/>
          </a:bodyPr>
          <a:lstStyle/>
          <a:p>
            <a:pPr marL="12700">
              <a:lnSpc>
                <a:spcPct val="100000"/>
              </a:lnSpc>
              <a:spcBef>
                <a:spcPts val="100"/>
              </a:spcBef>
            </a:pPr>
            <a:r>
              <a:rPr sz="900" spc="55" dirty="0">
                <a:latin typeface="Verdana"/>
                <a:cs typeface="Verdana"/>
              </a:rPr>
              <a:t>M</a:t>
            </a:r>
            <a:r>
              <a:rPr sz="900" spc="-45" dirty="0">
                <a:latin typeface="Verdana"/>
                <a:cs typeface="Verdana"/>
              </a:rPr>
              <a:t>c</a:t>
            </a:r>
            <a:r>
              <a:rPr sz="900" spc="-100" dirty="0">
                <a:latin typeface="Verdana"/>
                <a:cs typeface="Verdana"/>
              </a:rPr>
              <a:t>C</a:t>
            </a:r>
            <a:r>
              <a:rPr sz="900" spc="-30" dirty="0">
                <a:latin typeface="Verdana"/>
                <a:cs typeface="Verdana"/>
              </a:rPr>
              <a:t>o</a:t>
            </a:r>
            <a:r>
              <a:rPr sz="900" spc="-5" dirty="0">
                <a:latin typeface="Verdana"/>
                <a:cs typeface="Verdana"/>
              </a:rPr>
              <a:t>r</a:t>
            </a:r>
            <a:r>
              <a:rPr sz="900" spc="-90" dirty="0">
                <a:latin typeface="Verdana"/>
                <a:cs typeface="Verdana"/>
              </a:rPr>
              <a:t>m</a:t>
            </a:r>
            <a:r>
              <a:rPr sz="900" spc="10" dirty="0">
                <a:latin typeface="Verdana"/>
                <a:cs typeface="Verdana"/>
              </a:rPr>
              <a:t>i</a:t>
            </a:r>
            <a:r>
              <a:rPr sz="900" spc="-45" dirty="0">
                <a:latin typeface="Verdana"/>
                <a:cs typeface="Verdana"/>
              </a:rPr>
              <a:t>c</a:t>
            </a:r>
            <a:r>
              <a:rPr sz="900" spc="-50" dirty="0">
                <a:latin typeface="Verdana"/>
                <a:cs typeface="Verdana"/>
              </a:rPr>
              <a:t>k</a:t>
            </a:r>
            <a:r>
              <a:rPr sz="900" spc="-125" dirty="0">
                <a:latin typeface="Verdana"/>
                <a:cs typeface="Verdana"/>
              </a:rPr>
              <a:t> </a:t>
            </a:r>
            <a:r>
              <a:rPr sz="900" spc="-40" dirty="0">
                <a:latin typeface="Verdana"/>
                <a:cs typeface="Verdana"/>
              </a:rPr>
              <a:t>80</a:t>
            </a:r>
            <a:r>
              <a:rPr sz="900" spc="-30" dirty="0">
                <a:latin typeface="Verdana"/>
                <a:cs typeface="Verdana"/>
              </a:rPr>
              <a:t>p</a:t>
            </a:r>
            <a:r>
              <a:rPr sz="900" spc="-5" dirty="0">
                <a:latin typeface="Verdana"/>
                <a:cs typeface="Verdana"/>
              </a:rPr>
              <a:t>r</a:t>
            </a:r>
            <a:r>
              <a:rPr sz="900" spc="35" dirty="0">
                <a:latin typeface="Verdana"/>
                <a:cs typeface="Verdana"/>
              </a:rPr>
              <a:t>f</a:t>
            </a:r>
            <a:r>
              <a:rPr sz="900" spc="-125" dirty="0">
                <a:latin typeface="Verdana"/>
                <a:cs typeface="Verdana"/>
              </a:rPr>
              <a:t> </a:t>
            </a:r>
            <a:r>
              <a:rPr sz="900" spc="-35" dirty="0">
                <a:latin typeface="Verdana"/>
                <a:cs typeface="Verdana"/>
              </a:rPr>
              <a:t>V</a:t>
            </a:r>
            <a:r>
              <a:rPr sz="900" spc="-30" dirty="0">
                <a:latin typeface="Verdana"/>
                <a:cs typeface="Verdana"/>
              </a:rPr>
              <a:t>od</a:t>
            </a:r>
            <a:r>
              <a:rPr sz="900" spc="-55" dirty="0">
                <a:latin typeface="Verdana"/>
                <a:cs typeface="Verdana"/>
              </a:rPr>
              <a:t>k</a:t>
            </a:r>
            <a:r>
              <a:rPr sz="900" spc="-30" dirty="0">
                <a:latin typeface="Verdana"/>
                <a:cs typeface="Verdana"/>
              </a:rPr>
              <a:t>a</a:t>
            </a:r>
            <a:endParaRPr sz="900">
              <a:latin typeface="Verdana"/>
              <a:cs typeface="Verdana"/>
            </a:endParaRPr>
          </a:p>
        </p:txBody>
      </p:sp>
      <p:sp>
        <p:nvSpPr>
          <p:cNvPr id="7" name="object 7"/>
          <p:cNvSpPr txBox="1"/>
          <p:nvPr/>
        </p:nvSpPr>
        <p:spPr>
          <a:xfrm>
            <a:off x="4540630" y="2473705"/>
            <a:ext cx="543560" cy="162560"/>
          </a:xfrm>
          <a:prstGeom prst="rect">
            <a:avLst/>
          </a:prstGeom>
        </p:spPr>
        <p:txBody>
          <a:bodyPr vert="horz" wrap="square" lIns="0" tIns="12700" rIns="0" bIns="0" rtlCol="0">
            <a:spAutoFit/>
          </a:bodyPr>
          <a:lstStyle/>
          <a:p>
            <a:pPr marL="12700">
              <a:lnSpc>
                <a:spcPct val="100000"/>
              </a:lnSpc>
              <a:spcBef>
                <a:spcPts val="100"/>
              </a:spcBef>
            </a:pPr>
            <a:r>
              <a:rPr sz="900" spc="15" dirty="0">
                <a:latin typeface="Verdana"/>
                <a:cs typeface="Verdana"/>
              </a:rPr>
              <a:t>J</a:t>
            </a:r>
            <a:r>
              <a:rPr sz="900" spc="10" dirty="0">
                <a:latin typeface="Verdana"/>
                <a:cs typeface="Verdana"/>
              </a:rPr>
              <a:t>i</a:t>
            </a:r>
            <a:r>
              <a:rPr sz="900" spc="-85" dirty="0">
                <a:latin typeface="Verdana"/>
                <a:cs typeface="Verdana"/>
              </a:rPr>
              <a:t>m</a:t>
            </a:r>
            <a:r>
              <a:rPr sz="900" spc="-125" dirty="0">
                <a:latin typeface="Verdana"/>
                <a:cs typeface="Verdana"/>
              </a:rPr>
              <a:t> </a:t>
            </a:r>
            <a:r>
              <a:rPr sz="900" spc="-30" dirty="0">
                <a:latin typeface="Verdana"/>
                <a:cs typeface="Verdana"/>
              </a:rPr>
              <a:t>B</a:t>
            </a:r>
            <a:r>
              <a:rPr sz="900" spc="-45" dirty="0">
                <a:latin typeface="Verdana"/>
                <a:cs typeface="Verdana"/>
              </a:rPr>
              <a:t>e</a:t>
            </a:r>
            <a:r>
              <a:rPr sz="900" spc="-35" dirty="0">
                <a:latin typeface="Verdana"/>
                <a:cs typeface="Verdana"/>
              </a:rPr>
              <a:t>a</a:t>
            </a:r>
            <a:r>
              <a:rPr sz="900" spc="-85" dirty="0">
                <a:latin typeface="Verdana"/>
                <a:cs typeface="Verdana"/>
              </a:rPr>
              <a:t>m</a:t>
            </a:r>
            <a:endParaRPr sz="900">
              <a:latin typeface="Verdana"/>
              <a:cs typeface="Verdana"/>
            </a:endParaRPr>
          </a:p>
        </p:txBody>
      </p:sp>
      <p:sp>
        <p:nvSpPr>
          <p:cNvPr id="8" name="object 8"/>
          <p:cNvSpPr txBox="1"/>
          <p:nvPr/>
        </p:nvSpPr>
        <p:spPr>
          <a:xfrm>
            <a:off x="2273680" y="2159380"/>
            <a:ext cx="878205"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FFFFFF"/>
                </a:solidFill>
                <a:latin typeface="Verdana"/>
                <a:cs typeface="Verdana"/>
              </a:rPr>
              <a:t>H</a:t>
            </a:r>
            <a:r>
              <a:rPr sz="900" spc="-35" dirty="0">
                <a:solidFill>
                  <a:srgbClr val="FFFFFF"/>
                </a:solidFill>
                <a:latin typeface="Verdana"/>
                <a:cs typeface="Verdana"/>
              </a:rPr>
              <a:t>a</a:t>
            </a:r>
            <a:r>
              <a:rPr sz="900" spc="5" dirty="0">
                <a:solidFill>
                  <a:srgbClr val="FFFFFF"/>
                </a:solidFill>
                <a:latin typeface="Verdana"/>
                <a:cs typeface="Verdana"/>
              </a:rPr>
              <a:t>w</a:t>
            </a:r>
            <a:r>
              <a:rPr sz="900" spc="-55" dirty="0">
                <a:solidFill>
                  <a:srgbClr val="FFFFFF"/>
                </a:solidFill>
                <a:latin typeface="Verdana"/>
                <a:cs typeface="Verdana"/>
              </a:rPr>
              <a:t>k</a:t>
            </a:r>
            <a:r>
              <a:rPr sz="900" spc="-45" dirty="0">
                <a:solidFill>
                  <a:srgbClr val="FFFFFF"/>
                </a:solidFill>
                <a:latin typeface="Verdana"/>
                <a:cs typeface="Verdana"/>
              </a:rPr>
              <a:t>e</a:t>
            </a:r>
            <a:r>
              <a:rPr sz="900" spc="-50" dirty="0">
                <a:solidFill>
                  <a:srgbClr val="FFFFFF"/>
                </a:solidFill>
                <a:latin typeface="Verdana"/>
                <a:cs typeface="Verdana"/>
              </a:rPr>
              <a:t>y</a:t>
            </a:r>
            <a:r>
              <a:rPr sz="900" spc="-40" dirty="0">
                <a:solidFill>
                  <a:srgbClr val="FFFFFF"/>
                </a:solidFill>
                <a:latin typeface="Verdana"/>
                <a:cs typeface="Verdana"/>
              </a:rPr>
              <a:t>e</a:t>
            </a:r>
            <a:r>
              <a:rPr sz="900" spc="-125" dirty="0">
                <a:solidFill>
                  <a:srgbClr val="FFFFFF"/>
                </a:solidFill>
                <a:latin typeface="Verdana"/>
                <a:cs typeface="Verdana"/>
              </a:rPr>
              <a:t> </a:t>
            </a:r>
            <a:r>
              <a:rPr sz="900" spc="-35" dirty="0">
                <a:solidFill>
                  <a:srgbClr val="FFFFFF"/>
                </a:solidFill>
                <a:latin typeface="Verdana"/>
                <a:cs typeface="Verdana"/>
              </a:rPr>
              <a:t>V</a:t>
            </a:r>
            <a:r>
              <a:rPr sz="900" spc="-30" dirty="0">
                <a:solidFill>
                  <a:srgbClr val="FFFFFF"/>
                </a:solidFill>
                <a:latin typeface="Verdana"/>
                <a:cs typeface="Verdana"/>
              </a:rPr>
              <a:t>od</a:t>
            </a:r>
            <a:r>
              <a:rPr sz="900" spc="-55" dirty="0">
                <a:solidFill>
                  <a:srgbClr val="FFFFFF"/>
                </a:solidFill>
                <a:latin typeface="Verdana"/>
                <a:cs typeface="Verdana"/>
              </a:rPr>
              <a:t>k</a:t>
            </a:r>
            <a:r>
              <a:rPr sz="900" spc="-30" dirty="0">
                <a:solidFill>
                  <a:srgbClr val="FFFFFF"/>
                </a:solidFill>
                <a:latin typeface="Verdana"/>
                <a:cs typeface="Verdana"/>
              </a:rPr>
              <a:t>a</a:t>
            </a:r>
            <a:endParaRPr sz="900">
              <a:latin typeface="Verdana"/>
              <a:cs typeface="Verdana"/>
            </a:endParaRPr>
          </a:p>
        </p:txBody>
      </p:sp>
      <p:sp>
        <p:nvSpPr>
          <p:cNvPr id="9" name="object 9"/>
          <p:cNvSpPr txBox="1"/>
          <p:nvPr/>
        </p:nvSpPr>
        <p:spPr>
          <a:xfrm>
            <a:off x="1625980" y="4245355"/>
            <a:ext cx="503555" cy="162560"/>
          </a:xfrm>
          <a:prstGeom prst="rect">
            <a:avLst/>
          </a:prstGeom>
        </p:spPr>
        <p:txBody>
          <a:bodyPr vert="horz" wrap="square" lIns="0" tIns="12700" rIns="0" bIns="0" rtlCol="0">
            <a:spAutoFit/>
          </a:bodyPr>
          <a:lstStyle/>
          <a:p>
            <a:pPr marL="12700">
              <a:lnSpc>
                <a:spcPct val="100000"/>
              </a:lnSpc>
              <a:spcBef>
                <a:spcPts val="100"/>
              </a:spcBef>
            </a:pPr>
            <a:r>
              <a:rPr sz="900" spc="-25" dirty="0">
                <a:latin typeface="Verdana"/>
                <a:cs typeface="Verdana"/>
              </a:rPr>
              <a:t>F</a:t>
            </a:r>
            <a:r>
              <a:rPr sz="900" spc="10" dirty="0">
                <a:latin typeface="Verdana"/>
                <a:cs typeface="Verdana"/>
              </a:rPr>
              <a:t>i</a:t>
            </a:r>
            <a:r>
              <a:rPr sz="900" spc="-55" dirty="0">
                <a:latin typeface="Verdana"/>
                <a:cs typeface="Verdana"/>
              </a:rPr>
              <a:t>v</a:t>
            </a:r>
            <a:r>
              <a:rPr sz="900" spc="-40" dirty="0">
                <a:latin typeface="Verdana"/>
                <a:cs typeface="Verdana"/>
              </a:rPr>
              <a:t>e</a:t>
            </a:r>
            <a:r>
              <a:rPr sz="900" spc="-125" dirty="0">
                <a:latin typeface="Verdana"/>
                <a:cs typeface="Verdana"/>
              </a:rPr>
              <a:t> </a:t>
            </a:r>
            <a:r>
              <a:rPr sz="900" spc="-90" dirty="0">
                <a:latin typeface="Verdana"/>
                <a:cs typeface="Verdana"/>
              </a:rPr>
              <a:t>S</a:t>
            </a:r>
            <a:r>
              <a:rPr sz="900" spc="30" dirty="0">
                <a:latin typeface="Verdana"/>
                <a:cs typeface="Verdana"/>
              </a:rPr>
              <a:t>t</a:t>
            </a:r>
            <a:r>
              <a:rPr sz="900" spc="-35" dirty="0">
                <a:latin typeface="Verdana"/>
                <a:cs typeface="Verdana"/>
              </a:rPr>
              <a:t>a</a:t>
            </a:r>
            <a:r>
              <a:rPr sz="900" dirty="0">
                <a:latin typeface="Verdana"/>
                <a:cs typeface="Verdana"/>
              </a:rPr>
              <a:t>r</a:t>
            </a:r>
            <a:endParaRPr sz="900">
              <a:latin typeface="Verdana"/>
              <a:cs typeface="Verdana"/>
            </a:endParaRPr>
          </a:p>
        </p:txBody>
      </p:sp>
      <p:sp>
        <p:nvSpPr>
          <p:cNvPr id="10" name="object 10"/>
          <p:cNvSpPr txBox="1"/>
          <p:nvPr/>
        </p:nvSpPr>
        <p:spPr>
          <a:xfrm>
            <a:off x="2130805" y="6007480"/>
            <a:ext cx="1033144" cy="162560"/>
          </a:xfrm>
          <a:prstGeom prst="rect">
            <a:avLst/>
          </a:prstGeom>
        </p:spPr>
        <p:txBody>
          <a:bodyPr vert="horz" wrap="square" lIns="0" tIns="12700" rIns="0" bIns="0" rtlCol="0">
            <a:spAutoFit/>
          </a:bodyPr>
          <a:lstStyle/>
          <a:p>
            <a:pPr marL="12700">
              <a:lnSpc>
                <a:spcPct val="100000"/>
              </a:lnSpc>
              <a:spcBef>
                <a:spcPts val="100"/>
              </a:spcBef>
            </a:pPr>
            <a:r>
              <a:rPr sz="900" spc="-25" dirty="0">
                <a:latin typeface="Verdana"/>
                <a:cs typeface="Verdana"/>
              </a:rPr>
              <a:t>F</a:t>
            </a:r>
            <a:r>
              <a:rPr sz="900" spc="10" dirty="0">
                <a:latin typeface="Verdana"/>
                <a:cs typeface="Verdana"/>
              </a:rPr>
              <a:t>i</a:t>
            </a:r>
            <a:r>
              <a:rPr sz="900" spc="-55" dirty="0">
                <a:latin typeface="Verdana"/>
                <a:cs typeface="Verdana"/>
              </a:rPr>
              <a:t>v</a:t>
            </a:r>
            <a:r>
              <a:rPr sz="900" spc="-40" dirty="0">
                <a:latin typeface="Verdana"/>
                <a:cs typeface="Verdana"/>
              </a:rPr>
              <a:t>e</a:t>
            </a:r>
            <a:r>
              <a:rPr sz="900" spc="-125" dirty="0">
                <a:latin typeface="Verdana"/>
                <a:cs typeface="Verdana"/>
              </a:rPr>
              <a:t> </a:t>
            </a:r>
            <a:r>
              <a:rPr sz="900" spc="-65" dirty="0">
                <a:latin typeface="Verdana"/>
                <a:cs typeface="Verdana"/>
              </a:rPr>
              <a:t>O</a:t>
            </a:r>
            <a:r>
              <a:rPr sz="900" spc="20" dirty="0">
                <a:latin typeface="Verdana"/>
                <a:cs typeface="Verdana"/>
              </a:rPr>
              <a:t>'</a:t>
            </a:r>
            <a:r>
              <a:rPr sz="900" spc="-100" dirty="0">
                <a:latin typeface="Verdana"/>
                <a:cs typeface="Verdana"/>
              </a:rPr>
              <a:t>C</a:t>
            </a:r>
            <a:r>
              <a:rPr sz="900" spc="10" dirty="0">
                <a:latin typeface="Verdana"/>
                <a:cs typeface="Verdana"/>
              </a:rPr>
              <a:t>l</a:t>
            </a:r>
            <a:r>
              <a:rPr sz="900" spc="-30" dirty="0">
                <a:latin typeface="Verdana"/>
                <a:cs typeface="Verdana"/>
              </a:rPr>
              <a:t>o</a:t>
            </a:r>
            <a:r>
              <a:rPr sz="900" spc="-45" dirty="0">
                <a:latin typeface="Verdana"/>
                <a:cs typeface="Verdana"/>
              </a:rPr>
              <a:t>c</a:t>
            </a:r>
            <a:r>
              <a:rPr sz="900" spc="-50" dirty="0">
                <a:latin typeface="Verdana"/>
                <a:cs typeface="Verdana"/>
              </a:rPr>
              <a:t>k</a:t>
            </a:r>
            <a:r>
              <a:rPr sz="900" spc="-125" dirty="0">
                <a:latin typeface="Verdana"/>
                <a:cs typeface="Verdana"/>
              </a:rPr>
              <a:t> </a:t>
            </a:r>
            <a:r>
              <a:rPr sz="900" spc="-35" dirty="0">
                <a:latin typeface="Verdana"/>
                <a:cs typeface="Verdana"/>
              </a:rPr>
              <a:t>V</a:t>
            </a:r>
            <a:r>
              <a:rPr sz="900" spc="-30" dirty="0">
                <a:latin typeface="Verdana"/>
                <a:cs typeface="Verdana"/>
              </a:rPr>
              <a:t>od</a:t>
            </a:r>
            <a:r>
              <a:rPr sz="900" spc="-55" dirty="0">
                <a:latin typeface="Verdana"/>
                <a:cs typeface="Verdana"/>
              </a:rPr>
              <a:t>k</a:t>
            </a:r>
            <a:r>
              <a:rPr sz="900" spc="-30" dirty="0">
                <a:latin typeface="Verdana"/>
                <a:cs typeface="Verdana"/>
              </a:rPr>
              <a:t>a</a:t>
            </a:r>
            <a:endParaRPr sz="900">
              <a:latin typeface="Verdana"/>
              <a:cs typeface="Verdana"/>
            </a:endParaRPr>
          </a:p>
        </p:txBody>
      </p:sp>
      <p:sp>
        <p:nvSpPr>
          <p:cNvPr id="11" name="object 11"/>
          <p:cNvSpPr txBox="1"/>
          <p:nvPr/>
        </p:nvSpPr>
        <p:spPr>
          <a:xfrm>
            <a:off x="4026280" y="5830315"/>
            <a:ext cx="994410" cy="368300"/>
          </a:xfrm>
          <a:prstGeom prst="rect">
            <a:avLst/>
          </a:prstGeom>
        </p:spPr>
        <p:txBody>
          <a:bodyPr vert="horz" wrap="square" lIns="0" tIns="12700" rIns="0" bIns="0" rtlCol="0">
            <a:spAutoFit/>
          </a:bodyPr>
          <a:lstStyle/>
          <a:p>
            <a:pPr marL="269240" marR="5080" indent="-257175">
              <a:lnSpc>
                <a:spcPct val="125000"/>
              </a:lnSpc>
              <a:spcBef>
                <a:spcPts val="100"/>
              </a:spcBef>
            </a:pPr>
            <a:r>
              <a:rPr sz="900" spc="-25" dirty="0">
                <a:latin typeface="Verdana"/>
                <a:cs typeface="Verdana"/>
              </a:rPr>
              <a:t>F</a:t>
            </a:r>
            <a:r>
              <a:rPr sz="900" spc="10" dirty="0">
                <a:latin typeface="Verdana"/>
                <a:cs typeface="Verdana"/>
              </a:rPr>
              <a:t>i</a:t>
            </a:r>
            <a:r>
              <a:rPr sz="900" spc="-5" dirty="0">
                <a:latin typeface="Verdana"/>
                <a:cs typeface="Verdana"/>
              </a:rPr>
              <a:t>r</a:t>
            </a:r>
            <a:r>
              <a:rPr sz="900" spc="-45" dirty="0">
                <a:latin typeface="Verdana"/>
                <a:cs typeface="Verdana"/>
              </a:rPr>
              <a:t>e</a:t>
            </a:r>
            <a:r>
              <a:rPr sz="900" spc="-35" dirty="0">
                <a:latin typeface="Verdana"/>
                <a:cs typeface="Verdana"/>
              </a:rPr>
              <a:t>ba</a:t>
            </a:r>
            <a:r>
              <a:rPr sz="900" spc="10" dirty="0">
                <a:latin typeface="Verdana"/>
                <a:cs typeface="Verdana"/>
              </a:rPr>
              <a:t>l</a:t>
            </a:r>
            <a:r>
              <a:rPr sz="900" spc="15" dirty="0">
                <a:latin typeface="Verdana"/>
                <a:cs typeface="Verdana"/>
              </a:rPr>
              <a:t>l</a:t>
            </a:r>
            <a:r>
              <a:rPr sz="900" spc="-125" dirty="0">
                <a:latin typeface="Verdana"/>
                <a:cs typeface="Verdana"/>
              </a:rPr>
              <a:t> </a:t>
            </a:r>
            <a:r>
              <a:rPr sz="900" spc="-100" dirty="0">
                <a:latin typeface="Verdana"/>
                <a:cs typeface="Verdana"/>
              </a:rPr>
              <a:t>C</a:t>
            </a:r>
            <a:r>
              <a:rPr sz="900" spc="10" dirty="0">
                <a:latin typeface="Verdana"/>
                <a:cs typeface="Verdana"/>
              </a:rPr>
              <a:t>i</a:t>
            </a:r>
            <a:r>
              <a:rPr sz="900" spc="-45" dirty="0">
                <a:latin typeface="Verdana"/>
                <a:cs typeface="Verdana"/>
              </a:rPr>
              <a:t>nn</a:t>
            </a:r>
            <a:r>
              <a:rPr sz="900" spc="-35" dirty="0">
                <a:latin typeface="Verdana"/>
                <a:cs typeface="Verdana"/>
              </a:rPr>
              <a:t>a</a:t>
            </a:r>
            <a:r>
              <a:rPr sz="900" spc="-90" dirty="0">
                <a:latin typeface="Verdana"/>
                <a:cs typeface="Verdana"/>
              </a:rPr>
              <a:t>m</a:t>
            </a:r>
            <a:r>
              <a:rPr sz="900" spc="-30" dirty="0">
                <a:latin typeface="Verdana"/>
                <a:cs typeface="Verdana"/>
              </a:rPr>
              <a:t>on  Whiskey</a:t>
            </a:r>
            <a:endParaRPr sz="900">
              <a:latin typeface="Verdana"/>
              <a:cs typeface="Verdana"/>
            </a:endParaRPr>
          </a:p>
        </p:txBody>
      </p:sp>
      <p:sp>
        <p:nvSpPr>
          <p:cNvPr id="12" name="object 12"/>
          <p:cNvSpPr txBox="1"/>
          <p:nvPr/>
        </p:nvSpPr>
        <p:spPr>
          <a:xfrm>
            <a:off x="6131305" y="4283455"/>
            <a:ext cx="687070" cy="162560"/>
          </a:xfrm>
          <a:prstGeom prst="rect">
            <a:avLst/>
          </a:prstGeom>
        </p:spPr>
        <p:txBody>
          <a:bodyPr vert="horz" wrap="square" lIns="0" tIns="12700" rIns="0" bIns="0" rtlCol="0">
            <a:spAutoFit/>
          </a:bodyPr>
          <a:lstStyle/>
          <a:p>
            <a:pPr marL="12700">
              <a:lnSpc>
                <a:spcPct val="100000"/>
              </a:lnSpc>
              <a:spcBef>
                <a:spcPts val="100"/>
              </a:spcBef>
            </a:pPr>
            <a:r>
              <a:rPr sz="900" spc="-30" dirty="0">
                <a:solidFill>
                  <a:srgbClr val="FFFFFF"/>
                </a:solidFill>
                <a:latin typeface="Verdana"/>
                <a:cs typeface="Verdana"/>
              </a:rPr>
              <a:t>B</a:t>
            </a:r>
            <a:r>
              <a:rPr sz="900" spc="10" dirty="0">
                <a:solidFill>
                  <a:srgbClr val="FFFFFF"/>
                </a:solidFill>
                <a:latin typeface="Verdana"/>
                <a:cs typeface="Verdana"/>
              </a:rPr>
              <a:t>l</a:t>
            </a:r>
            <a:r>
              <a:rPr sz="900" spc="-35" dirty="0">
                <a:solidFill>
                  <a:srgbClr val="FFFFFF"/>
                </a:solidFill>
                <a:latin typeface="Verdana"/>
                <a:cs typeface="Verdana"/>
              </a:rPr>
              <a:t>a</a:t>
            </a:r>
            <a:r>
              <a:rPr sz="900" spc="-45" dirty="0">
                <a:solidFill>
                  <a:srgbClr val="FFFFFF"/>
                </a:solidFill>
                <a:latin typeface="Verdana"/>
                <a:cs typeface="Verdana"/>
              </a:rPr>
              <a:t>c</a:t>
            </a:r>
            <a:r>
              <a:rPr sz="900" spc="-50" dirty="0">
                <a:solidFill>
                  <a:srgbClr val="FFFFFF"/>
                </a:solidFill>
                <a:latin typeface="Verdana"/>
                <a:cs typeface="Verdana"/>
              </a:rPr>
              <a:t>k</a:t>
            </a:r>
            <a:r>
              <a:rPr sz="900" spc="-125" dirty="0">
                <a:solidFill>
                  <a:srgbClr val="FFFFFF"/>
                </a:solidFill>
                <a:latin typeface="Verdana"/>
                <a:cs typeface="Verdana"/>
              </a:rPr>
              <a:t> </a:t>
            </a:r>
            <a:r>
              <a:rPr sz="900" spc="-35" dirty="0">
                <a:solidFill>
                  <a:srgbClr val="FFFFFF"/>
                </a:solidFill>
                <a:latin typeface="Verdana"/>
                <a:cs typeface="Verdana"/>
              </a:rPr>
              <a:t>V</a:t>
            </a:r>
            <a:r>
              <a:rPr sz="900" spc="-45" dirty="0">
                <a:solidFill>
                  <a:srgbClr val="FFFFFF"/>
                </a:solidFill>
                <a:latin typeface="Verdana"/>
                <a:cs typeface="Verdana"/>
              </a:rPr>
              <a:t>e</a:t>
            </a:r>
            <a:r>
              <a:rPr sz="900" spc="10" dirty="0">
                <a:solidFill>
                  <a:srgbClr val="FFFFFF"/>
                </a:solidFill>
                <a:latin typeface="Verdana"/>
                <a:cs typeface="Verdana"/>
              </a:rPr>
              <a:t>l</a:t>
            </a:r>
            <a:r>
              <a:rPr sz="900" spc="-55" dirty="0">
                <a:solidFill>
                  <a:srgbClr val="FFFFFF"/>
                </a:solidFill>
                <a:latin typeface="Verdana"/>
                <a:cs typeface="Verdana"/>
              </a:rPr>
              <a:t>v</a:t>
            </a:r>
            <a:r>
              <a:rPr sz="900" spc="-45" dirty="0">
                <a:solidFill>
                  <a:srgbClr val="FFFFFF"/>
                </a:solidFill>
                <a:latin typeface="Verdana"/>
                <a:cs typeface="Verdana"/>
              </a:rPr>
              <a:t>e</a:t>
            </a:r>
            <a:r>
              <a:rPr sz="900" spc="35" dirty="0">
                <a:solidFill>
                  <a:srgbClr val="FFFFFF"/>
                </a:solidFill>
                <a:latin typeface="Verdana"/>
                <a:cs typeface="Verdana"/>
              </a:rPr>
              <a:t>t</a:t>
            </a:r>
            <a:endParaRPr sz="900">
              <a:latin typeface="Verdana"/>
              <a:cs typeface="Verdana"/>
            </a:endParaRPr>
          </a:p>
        </p:txBody>
      </p:sp>
      <p:sp>
        <p:nvSpPr>
          <p:cNvPr id="13" name="object 13"/>
          <p:cNvSpPr txBox="1"/>
          <p:nvPr/>
        </p:nvSpPr>
        <p:spPr>
          <a:xfrm>
            <a:off x="3007105" y="4283455"/>
            <a:ext cx="1497330" cy="162560"/>
          </a:xfrm>
          <a:prstGeom prst="rect">
            <a:avLst/>
          </a:prstGeom>
        </p:spPr>
        <p:txBody>
          <a:bodyPr vert="horz" wrap="square" lIns="0" tIns="12700" rIns="0" bIns="0" rtlCol="0">
            <a:spAutoFit/>
          </a:bodyPr>
          <a:lstStyle/>
          <a:p>
            <a:pPr marL="12700">
              <a:lnSpc>
                <a:spcPct val="100000"/>
              </a:lnSpc>
              <a:spcBef>
                <a:spcPts val="100"/>
              </a:spcBef>
            </a:pPr>
            <a:r>
              <a:rPr sz="900" spc="-25" dirty="0">
                <a:latin typeface="Verdana"/>
                <a:cs typeface="Verdana"/>
              </a:rPr>
              <a:t>A</a:t>
            </a:r>
            <a:r>
              <a:rPr sz="900" spc="-30" dirty="0">
                <a:latin typeface="Verdana"/>
                <a:cs typeface="Verdana"/>
              </a:rPr>
              <a:t>d</a:t>
            </a:r>
            <a:r>
              <a:rPr sz="900" spc="-90" dirty="0">
                <a:latin typeface="Verdana"/>
                <a:cs typeface="Verdana"/>
              </a:rPr>
              <a:t>m</a:t>
            </a:r>
            <a:r>
              <a:rPr sz="900" spc="10" dirty="0">
                <a:latin typeface="Verdana"/>
                <a:cs typeface="Verdana"/>
              </a:rPr>
              <a:t>i</a:t>
            </a:r>
            <a:r>
              <a:rPr sz="900" spc="-5" dirty="0">
                <a:latin typeface="Verdana"/>
                <a:cs typeface="Verdana"/>
              </a:rPr>
              <a:t>r</a:t>
            </a:r>
            <a:r>
              <a:rPr sz="900" spc="-35" dirty="0">
                <a:latin typeface="Verdana"/>
                <a:cs typeface="Verdana"/>
              </a:rPr>
              <a:t>a</a:t>
            </a:r>
            <a:r>
              <a:rPr sz="900" spc="15" dirty="0">
                <a:latin typeface="Verdana"/>
                <a:cs typeface="Verdana"/>
              </a:rPr>
              <a:t>l</a:t>
            </a:r>
            <a:r>
              <a:rPr sz="900" spc="-125" dirty="0">
                <a:latin typeface="Verdana"/>
                <a:cs typeface="Verdana"/>
              </a:rPr>
              <a:t> </a:t>
            </a:r>
            <a:r>
              <a:rPr sz="900" spc="-15" dirty="0">
                <a:latin typeface="Verdana"/>
                <a:cs typeface="Verdana"/>
              </a:rPr>
              <a:t>N</a:t>
            </a:r>
            <a:r>
              <a:rPr sz="900" spc="-45" dirty="0">
                <a:latin typeface="Verdana"/>
                <a:cs typeface="Verdana"/>
              </a:rPr>
              <a:t>e</a:t>
            </a:r>
            <a:r>
              <a:rPr sz="900" spc="10" dirty="0">
                <a:latin typeface="Verdana"/>
                <a:cs typeface="Verdana"/>
              </a:rPr>
              <a:t>l</a:t>
            </a:r>
            <a:r>
              <a:rPr sz="900" spc="-20" dirty="0">
                <a:latin typeface="Verdana"/>
                <a:cs typeface="Verdana"/>
              </a:rPr>
              <a:t>s</a:t>
            </a:r>
            <a:r>
              <a:rPr sz="900" spc="-30" dirty="0">
                <a:latin typeface="Verdana"/>
                <a:cs typeface="Verdana"/>
              </a:rPr>
              <a:t>o</a:t>
            </a:r>
            <a:r>
              <a:rPr sz="900" spc="-40" dirty="0">
                <a:latin typeface="Verdana"/>
                <a:cs typeface="Verdana"/>
              </a:rPr>
              <a:t>n</a:t>
            </a:r>
            <a:r>
              <a:rPr sz="900" spc="-125" dirty="0">
                <a:latin typeface="Verdana"/>
                <a:cs typeface="Verdana"/>
              </a:rPr>
              <a:t> </a:t>
            </a:r>
            <a:r>
              <a:rPr sz="900" spc="-90" dirty="0">
                <a:latin typeface="Verdana"/>
                <a:cs typeface="Verdana"/>
              </a:rPr>
              <a:t>S</a:t>
            </a:r>
            <a:r>
              <a:rPr sz="900" spc="-30" dirty="0">
                <a:latin typeface="Verdana"/>
                <a:cs typeface="Verdana"/>
              </a:rPr>
              <a:t>p</a:t>
            </a:r>
            <a:r>
              <a:rPr sz="900" spc="10" dirty="0">
                <a:latin typeface="Verdana"/>
                <a:cs typeface="Verdana"/>
              </a:rPr>
              <a:t>i</a:t>
            </a:r>
            <a:r>
              <a:rPr sz="900" spc="-45" dirty="0">
                <a:latin typeface="Verdana"/>
                <a:cs typeface="Verdana"/>
              </a:rPr>
              <a:t>ce</a:t>
            </a:r>
            <a:r>
              <a:rPr sz="900" spc="-25" dirty="0">
                <a:latin typeface="Verdana"/>
                <a:cs typeface="Verdana"/>
              </a:rPr>
              <a:t>d</a:t>
            </a:r>
            <a:r>
              <a:rPr sz="900" spc="-125" dirty="0">
                <a:latin typeface="Verdana"/>
                <a:cs typeface="Verdana"/>
              </a:rPr>
              <a:t> </a:t>
            </a:r>
            <a:r>
              <a:rPr sz="900" spc="-35" dirty="0">
                <a:latin typeface="Verdana"/>
                <a:cs typeface="Verdana"/>
              </a:rPr>
              <a:t>R</a:t>
            </a:r>
            <a:r>
              <a:rPr sz="900" spc="-40" dirty="0">
                <a:latin typeface="Verdana"/>
                <a:cs typeface="Verdana"/>
              </a:rPr>
              <a:t>u</a:t>
            </a:r>
            <a:r>
              <a:rPr sz="900" spc="-85" dirty="0">
                <a:latin typeface="Verdana"/>
                <a:cs typeface="Verdana"/>
              </a:rPr>
              <a:t>m</a:t>
            </a:r>
            <a:endParaRPr sz="900">
              <a:latin typeface="Verdana"/>
              <a:cs typeface="Verdana"/>
            </a:endParaRPr>
          </a:p>
        </p:txBody>
      </p:sp>
      <p:sp>
        <p:nvSpPr>
          <p:cNvPr id="14" name="object 14"/>
          <p:cNvSpPr txBox="1"/>
          <p:nvPr/>
        </p:nvSpPr>
        <p:spPr>
          <a:xfrm>
            <a:off x="3638732" y="511556"/>
            <a:ext cx="1886585" cy="254000"/>
          </a:xfrm>
          <a:prstGeom prst="rect">
            <a:avLst/>
          </a:prstGeom>
        </p:spPr>
        <p:txBody>
          <a:bodyPr vert="horz" wrap="square" lIns="0" tIns="12700" rIns="0" bIns="0" rtlCol="0">
            <a:spAutoFit/>
          </a:bodyPr>
          <a:lstStyle/>
          <a:p>
            <a:pPr marL="12700">
              <a:lnSpc>
                <a:spcPct val="100000"/>
              </a:lnSpc>
              <a:spcBef>
                <a:spcPts val="100"/>
              </a:spcBef>
            </a:pPr>
            <a:r>
              <a:rPr sz="1500" b="1" spc="110" dirty="0">
                <a:solidFill>
                  <a:srgbClr val="333333"/>
                </a:solidFill>
                <a:latin typeface="Arial"/>
                <a:cs typeface="Arial"/>
              </a:rPr>
              <a:t>M</a:t>
            </a:r>
            <a:r>
              <a:rPr sz="1500" b="1" spc="-55" dirty="0">
                <a:solidFill>
                  <a:srgbClr val="333333"/>
                </a:solidFill>
                <a:latin typeface="Arial"/>
                <a:cs typeface="Arial"/>
              </a:rPr>
              <a:t>o</a:t>
            </a:r>
            <a:r>
              <a:rPr sz="1500" b="1" spc="-80" dirty="0">
                <a:solidFill>
                  <a:srgbClr val="333333"/>
                </a:solidFill>
                <a:latin typeface="Arial"/>
                <a:cs typeface="Arial"/>
              </a:rPr>
              <a:t>s</a:t>
            </a:r>
            <a:r>
              <a:rPr sz="1500" b="1" spc="155" dirty="0">
                <a:solidFill>
                  <a:srgbClr val="333333"/>
                </a:solidFill>
                <a:latin typeface="Arial"/>
                <a:cs typeface="Arial"/>
              </a:rPr>
              <a:t>t</a:t>
            </a:r>
            <a:r>
              <a:rPr sz="1500" b="1" spc="-95" dirty="0">
                <a:solidFill>
                  <a:srgbClr val="333333"/>
                </a:solidFill>
                <a:latin typeface="Arial"/>
                <a:cs typeface="Arial"/>
              </a:rPr>
              <a:t> </a:t>
            </a:r>
            <a:r>
              <a:rPr sz="1500" b="1" spc="-30" dirty="0">
                <a:solidFill>
                  <a:srgbClr val="333333"/>
                </a:solidFill>
                <a:latin typeface="Arial"/>
                <a:cs typeface="Arial"/>
              </a:rPr>
              <a:t>p</a:t>
            </a:r>
            <a:r>
              <a:rPr sz="1500" b="1" spc="55" dirty="0">
                <a:solidFill>
                  <a:srgbClr val="333333"/>
                </a:solidFill>
                <a:latin typeface="Arial"/>
                <a:cs typeface="Arial"/>
              </a:rPr>
              <a:t>r</a:t>
            </a:r>
            <a:r>
              <a:rPr sz="1500" b="1" spc="-55" dirty="0">
                <a:solidFill>
                  <a:srgbClr val="333333"/>
                </a:solidFill>
                <a:latin typeface="Arial"/>
                <a:cs typeface="Arial"/>
              </a:rPr>
              <a:t>o</a:t>
            </a:r>
            <a:r>
              <a:rPr sz="1500" b="1" spc="110" dirty="0">
                <a:solidFill>
                  <a:srgbClr val="333333"/>
                </a:solidFill>
                <a:latin typeface="Arial"/>
                <a:cs typeface="Arial"/>
              </a:rPr>
              <a:t>ﬁ</a:t>
            </a:r>
            <a:r>
              <a:rPr sz="1500" b="1" spc="150" dirty="0">
                <a:solidFill>
                  <a:srgbClr val="333333"/>
                </a:solidFill>
                <a:latin typeface="Arial"/>
                <a:cs typeface="Arial"/>
              </a:rPr>
              <a:t>t</a:t>
            </a:r>
            <a:r>
              <a:rPr sz="1500" b="1" spc="15" dirty="0">
                <a:solidFill>
                  <a:srgbClr val="333333"/>
                </a:solidFill>
                <a:latin typeface="Arial"/>
                <a:cs typeface="Arial"/>
              </a:rPr>
              <a:t>a</a:t>
            </a:r>
            <a:r>
              <a:rPr sz="1500" b="1" spc="-35" dirty="0">
                <a:solidFill>
                  <a:srgbClr val="333333"/>
                </a:solidFill>
                <a:latin typeface="Arial"/>
                <a:cs typeface="Arial"/>
              </a:rPr>
              <a:t>b</a:t>
            </a:r>
            <a:r>
              <a:rPr sz="1500" b="1" spc="15" dirty="0">
                <a:solidFill>
                  <a:srgbClr val="333333"/>
                </a:solidFill>
                <a:latin typeface="Arial"/>
                <a:cs typeface="Arial"/>
              </a:rPr>
              <a:t>l</a:t>
            </a:r>
            <a:r>
              <a:rPr sz="1500" b="1" spc="-5" dirty="0">
                <a:solidFill>
                  <a:srgbClr val="333333"/>
                </a:solidFill>
                <a:latin typeface="Arial"/>
                <a:cs typeface="Arial"/>
              </a:rPr>
              <a:t>e</a:t>
            </a:r>
            <a:r>
              <a:rPr sz="1500" b="1" spc="-95" dirty="0">
                <a:solidFill>
                  <a:srgbClr val="333333"/>
                </a:solidFill>
                <a:latin typeface="Arial"/>
                <a:cs typeface="Arial"/>
              </a:rPr>
              <a:t> </a:t>
            </a:r>
            <a:r>
              <a:rPr sz="1500" b="1" spc="15" dirty="0">
                <a:solidFill>
                  <a:srgbClr val="333333"/>
                </a:solidFill>
                <a:latin typeface="Arial"/>
                <a:cs typeface="Arial"/>
              </a:rPr>
              <a:t>i</a:t>
            </a:r>
            <a:r>
              <a:rPr sz="1500" b="1" spc="150" dirty="0">
                <a:solidFill>
                  <a:srgbClr val="333333"/>
                </a:solidFill>
                <a:latin typeface="Arial"/>
                <a:cs typeface="Arial"/>
              </a:rPr>
              <a:t>t</a:t>
            </a:r>
            <a:r>
              <a:rPr sz="1500" b="1" spc="-10" dirty="0">
                <a:solidFill>
                  <a:srgbClr val="333333"/>
                </a:solidFill>
                <a:latin typeface="Arial"/>
                <a:cs typeface="Arial"/>
              </a:rPr>
              <a:t>e</a:t>
            </a:r>
            <a:r>
              <a:rPr sz="1500" b="1" spc="-15" dirty="0">
                <a:solidFill>
                  <a:srgbClr val="333333"/>
                </a:solidFill>
                <a:latin typeface="Arial"/>
                <a:cs typeface="Arial"/>
              </a:rPr>
              <a:t>m</a:t>
            </a:r>
            <a:endParaRPr sz="1500">
              <a:latin typeface="Arial"/>
              <a:cs typeface="Arial"/>
            </a:endParaRPr>
          </a:p>
        </p:txBody>
      </p:sp>
      <p:sp>
        <p:nvSpPr>
          <p:cNvPr id="15" name="object 15"/>
          <p:cNvSpPr txBox="1"/>
          <p:nvPr/>
        </p:nvSpPr>
        <p:spPr>
          <a:xfrm>
            <a:off x="8836405" y="1254505"/>
            <a:ext cx="470534"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333333"/>
                </a:solidFill>
                <a:latin typeface="Verdana"/>
                <a:cs typeface="Verdana"/>
              </a:rPr>
              <a:t>413</a:t>
            </a:r>
            <a:r>
              <a:rPr sz="900" spc="-65" dirty="0">
                <a:solidFill>
                  <a:srgbClr val="333333"/>
                </a:solidFill>
                <a:latin typeface="Verdana"/>
                <a:cs typeface="Verdana"/>
              </a:rPr>
              <a:t>,</a:t>
            </a:r>
            <a:r>
              <a:rPr sz="900" spc="-40" dirty="0">
                <a:solidFill>
                  <a:srgbClr val="333333"/>
                </a:solidFill>
                <a:latin typeface="Verdana"/>
                <a:cs typeface="Verdana"/>
              </a:rPr>
              <a:t>96</a:t>
            </a:r>
            <a:r>
              <a:rPr sz="900" spc="-35" dirty="0">
                <a:solidFill>
                  <a:srgbClr val="333333"/>
                </a:solidFill>
                <a:latin typeface="Verdana"/>
                <a:cs typeface="Verdana"/>
              </a:rPr>
              <a:t>6</a:t>
            </a:r>
            <a:endParaRPr sz="900">
              <a:latin typeface="Verdana"/>
              <a:cs typeface="Verdana"/>
            </a:endParaRPr>
          </a:p>
        </p:txBody>
      </p:sp>
      <p:sp>
        <p:nvSpPr>
          <p:cNvPr id="16" name="object 16"/>
          <p:cNvSpPr txBox="1"/>
          <p:nvPr/>
        </p:nvSpPr>
        <p:spPr>
          <a:xfrm>
            <a:off x="9536493" y="1254505"/>
            <a:ext cx="573405" cy="162560"/>
          </a:xfrm>
          <a:prstGeom prst="rect">
            <a:avLst/>
          </a:prstGeom>
        </p:spPr>
        <p:txBody>
          <a:bodyPr vert="horz" wrap="square" lIns="0" tIns="12700" rIns="0" bIns="0" rtlCol="0">
            <a:spAutoFit/>
          </a:bodyPr>
          <a:lstStyle/>
          <a:p>
            <a:pPr marL="12700">
              <a:lnSpc>
                <a:spcPct val="100000"/>
              </a:lnSpc>
              <a:spcBef>
                <a:spcPts val="100"/>
              </a:spcBef>
            </a:pPr>
            <a:r>
              <a:rPr sz="900" spc="-45" dirty="0">
                <a:solidFill>
                  <a:srgbClr val="333333"/>
                </a:solidFill>
                <a:latin typeface="Verdana"/>
                <a:cs typeface="Verdana"/>
              </a:rPr>
              <a:t>2,214,124</a:t>
            </a:r>
            <a:endParaRPr sz="900">
              <a:latin typeface="Verdana"/>
              <a:cs typeface="Verdana"/>
            </a:endParaRPr>
          </a:p>
        </p:txBody>
      </p:sp>
      <p:sp>
        <p:nvSpPr>
          <p:cNvPr id="17" name="object 17"/>
          <p:cNvSpPr txBox="1"/>
          <p:nvPr/>
        </p:nvSpPr>
        <p:spPr>
          <a:xfrm>
            <a:off x="8798305" y="902080"/>
            <a:ext cx="339725"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2D2D2D"/>
                </a:solidFill>
                <a:latin typeface="Lucida Sans Unicode"/>
                <a:cs typeface="Lucida Sans Unicode"/>
              </a:rPr>
              <a:t>Proﬁt</a:t>
            </a:r>
            <a:endParaRPr sz="900">
              <a:latin typeface="Lucida Sans Unicode"/>
              <a:cs typeface="Lucida Sans Unicode"/>
            </a:endParaRPr>
          </a:p>
        </p:txBody>
      </p:sp>
      <p:grpSp>
        <p:nvGrpSpPr>
          <p:cNvPr id="18" name="object 18"/>
          <p:cNvGrpSpPr/>
          <p:nvPr/>
        </p:nvGrpSpPr>
        <p:grpSpPr>
          <a:xfrm>
            <a:off x="8844343" y="1081468"/>
            <a:ext cx="1257300" cy="152400"/>
            <a:chOff x="8844343" y="1081468"/>
            <a:chExt cx="1257300" cy="152400"/>
          </a:xfrm>
        </p:grpSpPr>
        <p:sp>
          <p:nvSpPr>
            <p:cNvPr id="19" name="object 19"/>
            <p:cNvSpPr/>
            <p:nvPr/>
          </p:nvSpPr>
          <p:spPr>
            <a:xfrm>
              <a:off x="8849105" y="1086230"/>
              <a:ext cx="28575" cy="142875"/>
            </a:xfrm>
            <a:custGeom>
              <a:avLst/>
              <a:gdLst/>
              <a:ahLst/>
              <a:cxnLst/>
              <a:rect l="l" t="t" r="r" b="b"/>
              <a:pathLst>
                <a:path w="28575" h="142875">
                  <a:moveTo>
                    <a:pt x="28574" y="142874"/>
                  </a:moveTo>
                  <a:lnTo>
                    <a:pt x="0" y="142874"/>
                  </a:lnTo>
                  <a:lnTo>
                    <a:pt x="0" y="0"/>
                  </a:lnTo>
                  <a:lnTo>
                    <a:pt x="28574" y="0"/>
                  </a:lnTo>
                  <a:lnTo>
                    <a:pt x="28574" y="142874"/>
                  </a:lnTo>
                  <a:close/>
                </a:path>
              </a:pathLst>
            </a:custGeom>
            <a:solidFill>
              <a:srgbClr val="D4D4D4"/>
            </a:solidFill>
          </p:spPr>
          <p:txBody>
            <a:bodyPr wrap="square" lIns="0" tIns="0" rIns="0" bIns="0" rtlCol="0"/>
            <a:lstStyle/>
            <a:p>
              <a:endParaRPr/>
            </a:p>
          </p:txBody>
        </p:sp>
        <p:sp>
          <p:nvSpPr>
            <p:cNvPr id="20" name="object 20"/>
            <p:cNvSpPr/>
            <p:nvPr/>
          </p:nvSpPr>
          <p:spPr>
            <a:xfrm>
              <a:off x="886815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D3D3D3"/>
            </a:solidFill>
          </p:spPr>
          <p:txBody>
            <a:bodyPr wrap="square" lIns="0" tIns="0" rIns="0" bIns="0" rtlCol="0"/>
            <a:lstStyle/>
            <a:p>
              <a:endParaRPr/>
            </a:p>
          </p:txBody>
        </p:sp>
        <p:sp>
          <p:nvSpPr>
            <p:cNvPr id="21" name="object 21"/>
            <p:cNvSpPr/>
            <p:nvPr/>
          </p:nvSpPr>
          <p:spPr>
            <a:xfrm>
              <a:off x="887768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D2D2D2"/>
            </a:solidFill>
          </p:spPr>
          <p:txBody>
            <a:bodyPr wrap="square" lIns="0" tIns="0" rIns="0" bIns="0" rtlCol="0"/>
            <a:lstStyle/>
            <a:p>
              <a:endParaRPr/>
            </a:p>
          </p:txBody>
        </p:sp>
        <p:sp>
          <p:nvSpPr>
            <p:cNvPr id="22" name="object 22"/>
            <p:cNvSpPr/>
            <p:nvPr/>
          </p:nvSpPr>
          <p:spPr>
            <a:xfrm>
              <a:off x="888720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D1D1D1"/>
            </a:solidFill>
          </p:spPr>
          <p:txBody>
            <a:bodyPr wrap="square" lIns="0" tIns="0" rIns="0" bIns="0" rtlCol="0"/>
            <a:lstStyle/>
            <a:p>
              <a:endParaRPr/>
            </a:p>
          </p:txBody>
        </p:sp>
        <p:sp>
          <p:nvSpPr>
            <p:cNvPr id="23" name="object 23"/>
            <p:cNvSpPr/>
            <p:nvPr/>
          </p:nvSpPr>
          <p:spPr>
            <a:xfrm>
              <a:off x="889673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D0D0D0"/>
            </a:solidFill>
          </p:spPr>
          <p:txBody>
            <a:bodyPr wrap="square" lIns="0" tIns="0" rIns="0" bIns="0" rtlCol="0"/>
            <a:lstStyle/>
            <a:p>
              <a:endParaRPr/>
            </a:p>
          </p:txBody>
        </p:sp>
        <p:sp>
          <p:nvSpPr>
            <p:cNvPr id="24" name="object 24"/>
            <p:cNvSpPr/>
            <p:nvPr/>
          </p:nvSpPr>
          <p:spPr>
            <a:xfrm>
              <a:off x="890625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CFCFCF"/>
            </a:solidFill>
          </p:spPr>
          <p:txBody>
            <a:bodyPr wrap="square" lIns="0" tIns="0" rIns="0" bIns="0" rtlCol="0"/>
            <a:lstStyle/>
            <a:p>
              <a:endParaRPr/>
            </a:p>
          </p:txBody>
        </p:sp>
        <p:sp>
          <p:nvSpPr>
            <p:cNvPr id="25" name="object 25"/>
            <p:cNvSpPr/>
            <p:nvPr/>
          </p:nvSpPr>
          <p:spPr>
            <a:xfrm>
              <a:off x="891578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CECECE"/>
            </a:solidFill>
          </p:spPr>
          <p:txBody>
            <a:bodyPr wrap="square" lIns="0" tIns="0" rIns="0" bIns="0" rtlCol="0"/>
            <a:lstStyle/>
            <a:p>
              <a:endParaRPr/>
            </a:p>
          </p:txBody>
        </p:sp>
        <p:sp>
          <p:nvSpPr>
            <p:cNvPr id="26" name="object 26"/>
            <p:cNvSpPr/>
            <p:nvPr/>
          </p:nvSpPr>
          <p:spPr>
            <a:xfrm>
              <a:off x="892530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CCCDCD"/>
            </a:solidFill>
          </p:spPr>
          <p:txBody>
            <a:bodyPr wrap="square" lIns="0" tIns="0" rIns="0" bIns="0" rtlCol="0"/>
            <a:lstStyle/>
            <a:p>
              <a:endParaRPr/>
            </a:p>
          </p:txBody>
        </p:sp>
        <p:sp>
          <p:nvSpPr>
            <p:cNvPr id="27" name="object 27"/>
            <p:cNvSpPr/>
            <p:nvPr/>
          </p:nvSpPr>
          <p:spPr>
            <a:xfrm>
              <a:off x="893483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CCCCCC"/>
            </a:solidFill>
          </p:spPr>
          <p:txBody>
            <a:bodyPr wrap="square" lIns="0" tIns="0" rIns="0" bIns="0" rtlCol="0"/>
            <a:lstStyle/>
            <a:p>
              <a:endParaRPr/>
            </a:p>
          </p:txBody>
        </p:sp>
        <p:sp>
          <p:nvSpPr>
            <p:cNvPr id="28" name="object 28"/>
            <p:cNvSpPr/>
            <p:nvPr/>
          </p:nvSpPr>
          <p:spPr>
            <a:xfrm>
              <a:off x="894435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CACCCC"/>
            </a:solidFill>
          </p:spPr>
          <p:txBody>
            <a:bodyPr wrap="square" lIns="0" tIns="0" rIns="0" bIns="0" rtlCol="0"/>
            <a:lstStyle/>
            <a:p>
              <a:endParaRPr/>
            </a:p>
          </p:txBody>
        </p:sp>
        <p:sp>
          <p:nvSpPr>
            <p:cNvPr id="29" name="object 29"/>
            <p:cNvSpPr/>
            <p:nvPr/>
          </p:nvSpPr>
          <p:spPr>
            <a:xfrm>
              <a:off x="895388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C9CACA"/>
            </a:solidFill>
          </p:spPr>
          <p:txBody>
            <a:bodyPr wrap="square" lIns="0" tIns="0" rIns="0" bIns="0" rtlCol="0"/>
            <a:lstStyle/>
            <a:p>
              <a:endParaRPr/>
            </a:p>
          </p:txBody>
        </p:sp>
        <p:sp>
          <p:nvSpPr>
            <p:cNvPr id="30" name="object 30"/>
            <p:cNvSpPr/>
            <p:nvPr/>
          </p:nvSpPr>
          <p:spPr>
            <a:xfrm>
              <a:off x="896340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C8C9C9"/>
            </a:solidFill>
          </p:spPr>
          <p:txBody>
            <a:bodyPr wrap="square" lIns="0" tIns="0" rIns="0" bIns="0" rtlCol="0"/>
            <a:lstStyle/>
            <a:p>
              <a:endParaRPr/>
            </a:p>
          </p:txBody>
        </p:sp>
        <p:sp>
          <p:nvSpPr>
            <p:cNvPr id="31" name="object 31"/>
            <p:cNvSpPr/>
            <p:nvPr/>
          </p:nvSpPr>
          <p:spPr>
            <a:xfrm>
              <a:off x="897293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C7C8C7"/>
            </a:solidFill>
          </p:spPr>
          <p:txBody>
            <a:bodyPr wrap="square" lIns="0" tIns="0" rIns="0" bIns="0" rtlCol="0"/>
            <a:lstStyle/>
            <a:p>
              <a:endParaRPr/>
            </a:p>
          </p:txBody>
        </p:sp>
        <p:sp>
          <p:nvSpPr>
            <p:cNvPr id="32" name="object 32"/>
            <p:cNvSpPr/>
            <p:nvPr/>
          </p:nvSpPr>
          <p:spPr>
            <a:xfrm>
              <a:off x="898245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C5C7C6"/>
            </a:solidFill>
          </p:spPr>
          <p:txBody>
            <a:bodyPr wrap="square" lIns="0" tIns="0" rIns="0" bIns="0" rtlCol="0"/>
            <a:lstStyle/>
            <a:p>
              <a:endParaRPr/>
            </a:p>
          </p:txBody>
        </p:sp>
        <p:sp>
          <p:nvSpPr>
            <p:cNvPr id="33" name="object 33"/>
            <p:cNvSpPr/>
            <p:nvPr/>
          </p:nvSpPr>
          <p:spPr>
            <a:xfrm>
              <a:off x="899198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C4C6C5"/>
            </a:solidFill>
          </p:spPr>
          <p:txBody>
            <a:bodyPr wrap="square" lIns="0" tIns="0" rIns="0" bIns="0" rtlCol="0"/>
            <a:lstStyle/>
            <a:p>
              <a:endParaRPr/>
            </a:p>
          </p:txBody>
        </p:sp>
        <p:sp>
          <p:nvSpPr>
            <p:cNvPr id="34" name="object 34"/>
            <p:cNvSpPr/>
            <p:nvPr/>
          </p:nvSpPr>
          <p:spPr>
            <a:xfrm>
              <a:off x="900150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C3C5C4"/>
            </a:solidFill>
          </p:spPr>
          <p:txBody>
            <a:bodyPr wrap="square" lIns="0" tIns="0" rIns="0" bIns="0" rtlCol="0"/>
            <a:lstStyle/>
            <a:p>
              <a:endParaRPr/>
            </a:p>
          </p:txBody>
        </p:sp>
        <p:sp>
          <p:nvSpPr>
            <p:cNvPr id="35" name="object 35"/>
            <p:cNvSpPr/>
            <p:nvPr/>
          </p:nvSpPr>
          <p:spPr>
            <a:xfrm>
              <a:off x="901103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C2C4C3"/>
            </a:solidFill>
          </p:spPr>
          <p:txBody>
            <a:bodyPr wrap="square" lIns="0" tIns="0" rIns="0" bIns="0" rtlCol="0"/>
            <a:lstStyle/>
            <a:p>
              <a:endParaRPr/>
            </a:p>
          </p:txBody>
        </p:sp>
        <p:sp>
          <p:nvSpPr>
            <p:cNvPr id="36" name="object 36"/>
            <p:cNvSpPr/>
            <p:nvPr/>
          </p:nvSpPr>
          <p:spPr>
            <a:xfrm>
              <a:off x="902055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C0C3C2"/>
            </a:solidFill>
          </p:spPr>
          <p:txBody>
            <a:bodyPr wrap="square" lIns="0" tIns="0" rIns="0" bIns="0" rtlCol="0"/>
            <a:lstStyle/>
            <a:p>
              <a:endParaRPr/>
            </a:p>
          </p:txBody>
        </p:sp>
        <p:sp>
          <p:nvSpPr>
            <p:cNvPr id="37" name="object 37"/>
            <p:cNvSpPr/>
            <p:nvPr/>
          </p:nvSpPr>
          <p:spPr>
            <a:xfrm>
              <a:off x="903008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BFC2C1"/>
            </a:solidFill>
          </p:spPr>
          <p:txBody>
            <a:bodyPr wrap="square" lIns="0" tIns="0" rIns="0" bIns="0" rtlCol="0"/>
            <a:lstStyle/>
            <a:p>
              <a:endParaRPr/>
            </a:p>
          </p:txBody>
        </p:sp>
        <p:sp>
          <p:nvSpPr>
            <p:cNvPr id="38" name="object 38"/>
            <p:cNvSpPr/>
            <p:nvPr/>
          </p:nvSpPr>
          <p:spPr>
            <a:xfrm>
              <a:off x="903960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BEC0C0"/>
            </a:solidFill>
          </p:spPr>
          <p:txBody>
            <a:bodyPr wrap="square" lIns="0" tIns="0" rIns="0" bIns="0" rtlCol="0"/>
            <a:lstStyle/>
            <a:p>
              <a:endParaRPr/>
            </a:p>
          </p:txBody>
        </p:sp>
        <p:sp>
          <p:nvSpPr>
            <p:cNvPr id="39" name="object 39"/>
            <p:cNvSpPr/>
            <p:nvPr/>
          </p:nvSpPr>
          <p:spPr>
            <a:xfrm>
              <a:off x="904913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BDBFBF"/>
            </a:solidFill>
          </p:spPr>
          <p:txBody>
            <a:bodyPr wrap="square" lIns="0" tIns="0" rIns="0" bIns="0" rtlCol="0"/>
            <a:lstStyle/>
            <a:p>
              <a:endParaRPr/>
            </a:p>
          </p:txBody>
        </p:sp>
        <p:sp>
          <p:nvSpPr>
            <p:cNvPr id="40" name="object 40"/>
            <p:cNvSpPr/>
            <p:nvPr/>
          </p:nvSpPr>
          <p:spPr>
            <a:xfrm>
              <a:off x="905865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BBBEBE"/>
            </a:solidFill>
          </p:spPr>
          <p:txBody>
            <a:bodyPr wrap="square" lIns="0" tIns="0" rIns="0" bIns="0" rtlCol="0"/>
            <a:lstStyle/>
            <a:p>
              <a:endParaRPr/>
            </a:p>
          </p:txBody>
        </p:sp>
        <p:sp>
          <p:nvSpPr>
            <p:cNvPr id="41" name="object 41"/>
            <p:cNvSpPr/>
            <p:nvPr/>
          </p:nvSpPr>
          <p:spPr>
            <a:xfrm>
              <a:off x="906818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BABDBD"/>
            </a:solidFill>
          </p:spPr>
          <p:txBody>
            <a:bodyPr wrap="square" lIns="0" tIns="0" rIns="0" bIns="0" rtlCol="0"/>
            <a:lstStyle/>
            <a:p>
              <a:endParaRPr/>
            </a:p>
          </p:txBody>
        </p:sp>
        <p:sp>
          <p:nvSpPr>
            <p:cNvPr id="42" name="object 42"/>
            <p:cNvSpPr/>
            <p:nvPr/>
          </p:nvSpPr>
          <p:spPr>
            <a:xfrm>
              <a:off x="907770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B9BCBC"/>
            </a:solidFill>
          </p:spPr>
          <p:txBody>
            <a:bodyPr wrap="square" lIns="0" tIns="0" rIns="0" bIns="0" rtlCol="0"/>
            <a:lstStyle/>
            <a:p>
              <a:endParaRPr/>
            </a:p>
          </p:txBody>
        </p:sp>
        <p:sp>
          <p:nvSpPr>
            <p:cNvPr id="43" name="object 43"/>
            <p:cNvSpPr/>
            <p:nvPr/>
          </p:nvSpPr>
          <p:spPr>
            <a:xfrm>
              <a:off x="908723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B8BBBA"/>
            </a:solidFill>
          </p:spPr>
          <p:txBody>
            <a:bodyPr wrap="square" lIns="0" tIns="0" rIns="0" bIns="0" rtlCol="0"/>
            <a:lstStyle/>
            <a:p>
              <a:endParaRPr/>
            </a:p>
          </p:txBody>
        </p:sp>
        <p:sp>
          <p:nvSpPr>
            <p:cNvPr id="44" name="object 44"/>
            <p:cNvSpPr/>
            <p:nvPr/>
          </p:nvSpPr>
          <p:spPr>
            <a:xfrm>
              <a:off x="909675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B6B9B9"/>
            </a:solidFill>
          </p:spPr>
          <p:txBody>
            <a:bodyPr wrap="square" lIns="0" tIns="0" rIns="0" bIns="0" rtlCol="0"/>
            <a:lstStyle/>
            <a:p>
              <a:endParaRPr/>
            </a:p>
          </p:txBody>
        </p:sp>
        <p:sp>
          <p:nvSpPr>
            <p:cNvPr id="45" name="object 45"/>
            <p:cNvSpPr/>
            <p:nvPr/>
          </p:nvSpPr>
          <p:spPr>
            <a:xfrm>
              <a:off x="910628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B5B8B8"/>
            </a:solidFill>
          </p:spPr>
          <p:txBody>
            <a:bodyPr wrap="square" lIns="0" tIns="0" rIns="0" bIns="0" rtlCol="0"/>
            <a:lstStyle/>
            <a:p>
              <a:endParaRPr/>
            </a:p>
          </p:txBody>
        </p:sp>
        <p:sp>
          <p:nvSpPr>
            <p:cNvPr id="46" name="object 46"/>
            <p:cNvSpPr/>
            <p:nvPr/>
          </p:nvSpPr>
          <p:spPr>
            <a:xfrm>
              <a:off x="911580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B4B7B7"/>
            </a:solidFill>
          </p:spPr>
          <p:txBody>
            <a:bodyPr wrap="square" lIns="0" tIns="0" rIns="0" bIns="0" rtlCol="0"/>
            <a:lstStyle/>
            <a:p>
              <a:endParaRPr/>
            </a:p>
          </p:txBody>
        </p:sp>
        <p:sp>
          <p:nvSpPr>
            <p:cNvPr id="47" name="object 47"/>
            <p:cNvSpPr/>
            <p:nvPr/>
          </p:nvSpPr>
          <p:spPr>
            <a:xfrm>
              <a:off x="912533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B3B6B6"/>
            </a:solidFill>
          </p:spPr>
          <p:txBody>
            <a:bodyPr wrap="square" lIns="0" tIns="0" rIns="0" bIns="0" rtlCol="0"/>
            <a:lstStyle/>
            <a:p>
              <a:endParaRPr/>
            </a:p>
          </p:txBody>
        </p:sp>
        <p:sp>
          <p:nvSpPr>
            <p:cNvPr id="48" name="object 48"/>
            <p:cNvSpPr/>
            <p:nvPr/>
          </p:nvSpPr>
          <p:spPr>
            <a:xfrm>
              <a:off x="913485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B2B5B6"/>
            </a:solidFill>
          </p:spPr>
          <p:txBody>
            <a:bodyPr wrap="square" lIns="0" tIns="0" rIns="0" bIns="0" rtlCol="0"/>
            <a:lstStyle/>
            <a:p>
              <a:endParaRPr/>
            </a:p>
          </p:txBody>
        </p:sp>
        <p:sp>
          <p:nvSpPr>
            <p:cNvPr id="49" name="object 49"/>
            <p:cNvSpPr/>
            <p:nvPr/>
          </p:nvSpPr>
          <p:spPr>
            <a:xfrm>
              <a:off x="914438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B1B4B5"/>
            </a:solidFill>
          </p:spPr>
          <p:txBody>
            <a:bodyPr wrap="square" lIns="0" tIns="0" rIns="0" bIns="0" rtlCol="0"/>
            <a:lstStyle/>
            <a:p>
              <a:endParaRPr/>
            </a:p>
          </p:txBody>
        </p:sp>
        <p:sp>
          <p:nvSpPr>
            <p:cNvPr id="50" name="object 50"/>
            <p:cNvSpPr/>
            <p:nvPr/>
          </p:nvSpPr>
          <p:spPr>
            <a:xfrm>
              <a:off x="915390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AFB3B4"/>
            </a:solidFill>
          </p:spPr>
          <p:txBody>
            <a:bodyPr wrap="square" lIns="0" tIns="0" rIns="0" bIns="0" rtlCol="0"/>
            <a:lstStyle/>
            <a:p>
              <a:endParaRPr/>
            </a:p>
          </p:txBody>
        </p:sp>
        <p:sp>
          <p:nvSpPr>
            <p:cNvPr id="51" name="object 51"/>
            <p:cNvSpPr/>
            <p:nvPr/>
          </p:nvSpPr>
          <p:spPr>
            <a:xfrm>
              <a:off x="916343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AEB2B3"/>
            </a:solidFill>
          </p:spPr>
          <p:txBody>
            <a:bodyPr wrap="square" lIns="0" tIns="0" rIns="0" bIns="0" rtlCol="0"/>
            <a:lstStyle/>
            <a:p>
              <a:endParaRPr/>
            </a:p>
          </p:txBody>
        </p:sp>
        <p:sp>
          <p:nvSpPr>
            <p:cNvPr id="52" name="object 52"/>
            <p:cNvSpPr/>
            <p:nvPr/>
          </p:nvSpPr>
          <p:spPr>
            <a:xfrm>
              <a:off x="917295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ADB1B2"/>
            </a:solidFill>
          </p:spPr>
          <p:txBody>
            <a:bodyPr wrap="square" lIns="0" tIns="0" rIns="0" bIns="0" rtlCol="0"/>
            <a:lstStyle/>
            <a:p>
              <a:endParaRPr/>
            </a:p>
          </p:txBody>
        </p:sp>
        <p:sp>
          <p:nvSpPr>
            <p:cNvPr id="53" name="object 53"/>
            <p:cNvSpPr/>
            <p:nvPr/>
          </p:nvSpPr>
          <p:spPr>
            <a:xfrm>
              <a:off x="918248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ACB0B1"/>
            </a:solidFill>
          </p:spPr>
          <p:txBody>
            <a:bodyPr wrap="square" lIns="0" tIns="0" rIns="0" bIns="0" rtlCol="0"/>
            <a:lstStyle/>
            <a:p>
              <a:endParaRPr/>
            </a:p>
          </p:txBody>
        </p:sp>
        <p:sp>
          <p:nvSpPr>
            <p:cNvPr id="54" name="object 54"/>
            <p:cNvSpPr/>
            <p:nvPr/>
          </p:nvSpPr>
          <p:spPr>
            <a:xfrm>
              <a:off x="919200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ABAFB0"/>
            </a:solidFill>
          </p:spPr>
          <p:txBody>
            <a:bodyPr wrap="square" lIns="0" tIns="0" rIns="0" bIns="0" rtlCol="0"/>
            <a:lstStyle/>
            <a:p>
              <a:endParaRPr/>
            </a:p>
          </p:txBody>
        </p:sp>
        <p:sp>
          <p:nvSpPr>
            <p:cNvPr id="55" name="object 55"/>
            <p:cNvSpPr/>
            <p:nvPr/>
          </p:nvSpPr>
          <p:spPr>
            <a:xfrm>
              <a:off x="920153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AAAEAF"/>
            </a:solidFill>
          </p:spPr>
          <p:txBody>
            <a:bodyPr wrap="square" lIns="0" tIns="0" rIns="0" bIns="0" rtlCol="0"/>
            <a:lstStyle/>
            <a:p>
              <a:endParaRPr/>
            </a:p>
          </p:txBody>
        </p:sp>
        <p:sp>
          <p:nvSpPr>
            <p:cNvPr id="56" name="object 56"/>
            <p:cNvSpPr/>
            <p:nvPr/>
          </p:nvSpPr>
          <p:spPr>
            <a:xfrm>
              <a:off x="921105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A8ADAE"/>
            </a:solidFill>
          </p:spPr>
          <p:txBody>
            <a:bodyPr wrap="square" lIns="0" tIns="0" rIns="0" bIns="0" rtlCol="0"/>
            <a:lstStyle/>
            <a:p>
              <a:endParaRPr/>
            </a:p>
          </p:txBody>
        </p:sp>
        <p:sp>
          <p:nvSpPr>
            <p:cNvPr id="57" name="object 57"/>
            <p:cNvSpPr/>
            <p:nvPr/>
          </p:nvSpPr>
          <p:spPr>
            <a:xfrm>
              <a:off x="922058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A7ACAD"/>
            </a:solidFill>
          </p:spPr>
          <p:txBody>
            <a:bodyPr wrap="square" lIns="0" tIns="0" rIns="0" bIns="0" rtlCol="0"/>
            <a:lstStyle/>
            <a:p>
              <a:endParaRPr/>
            </a:p>
          </p:txBody>
        </p:sp>
        <p:sp>
          <p:nvSpPr>
            <p:cNvPr id="58" name="object 58"/>
            <p:cNvSpPr/>
            <p:nvPr/>
          </p:nvSpPr>
          <p:spPr>
            <a:xfrm>
              <a:off x="923010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A6ABAC"/>
            </a:solidFill>
          </p:spPr>
          <p:txBody>
            <a:bodyPr wrap="square" lIns="0" tIns="0" rIns="0" bIns="0" rtlCol="0"/>
            <a:lstStyle/>
            <a:p>
              <a:endParaRPr/>
            </a:p>
          </p:txBody>
        </p:sp>
        <p:sp>
          <p:nvSpPr>
            <p:cNvPr id="59" name="object 59"/>
            <p:cNvSpPr/>
            <p:nvPr/>
          </p:nvSpPr>
          <p:spPr>
            <a:xfrm>
              <a:off x="923963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A5AAAB"/>
            </a:solidFill>
          </p:spPr>
          <p:txBody>
            <a:bodyPr wrap="square" lIns="0" tIns="0" rIns="0" bIns="0" rtlCol="0"/>
            <a:lstStyle/>
            <a:p>
              <a:endParaRPr/>
            </a:p>
          </p:txBody>
        </p:sp>
        <p:sp>
          <p:nvSpPr>
            <p:cNvPr id="60" name="object 60"/>
            <p:cNvSpPr/>
            <p:nvPr/>
          </p:nvSpPr>
          <p:spPr>
            <a:xfrm>
              <a:off x="924915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A4A9AA"/>
            </a:solidFill>
          </p:spPr>
          <p:txBody>
            <a:bodyPr wrap="square" lIns="0" tIns="0" rIns="0" bIns="0" rtlCol="0"/>
            <a:lstStyle/>
            <a:p>
              <a:endParaRPr/>
            </a:p>
          </p:txBody>
        </p:sp>
        <p:sp>
          <p:nvSpPr>
            <p:cNvPr id="61" name="object 61"/>
            <p:cNvSpPr/>
            <p:nvPr/>
          </p:nvSpPr>
          <p:spPr>
            <a:xfrm>
              <a:off x="925868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A2A8A9"/>
            </a:solidFill>
          </p:spPr>
          <p:txBody>
            <a:bodyPr wrap="square" lIns="0" tIns="0" rIns="0" bIns="0" rtlCol="0"/>
            <a:lstStyle/>
            <a:p>
              <a:endParaRPr/>
            </a:p>
          </p:txBody>
        </p:sp>
        <p:sp>
          <p:nvSpPr>
            <p:cNvPr id="62" name="object 62"/>
            <p:cNvSpPr/>
            <p:nvPr/>
          </p:nvSpPr>
          <p:spPr>
            <a:xfrm>
              <a:off x="926820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A1A7A9"/>
            </a:solidFill>
          </p:spPr>
          <p:txBody>
            <a:bodyPr wrap="square" lIns="0" tIns="0" rIns="0" bIns="0" rtlCol="0"/>
            <a:lstStyle/>
            <a:p>
              <a:endParaRPr/>
            </a:p>
          </p:txBody>
        </p:sp>
        <p:sp>
          <p:nvSpPr>
            <p:cNvPr id="63" name="object 63"/>
            <p:cNvSpPr/>
            <p:nvPr/>
          </p:nvSpPr>
          <p:spPr>
            <a:xfrm>
              <a:off x="927773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A0A6A8"/>
            </a:solidFill>
          </p:spPr>
          <p:txBody>
            <a:bodyPr wrap="square" lIns="0" tIns="0" rIns="0" bIns="0" rtlCol="0"/>
            <a:lstStyle/>
            <a:p>
              <a:endParaRPr/>
            </a:p>
          </p:txBody>
        </p:sp>
        <p:sp>
          <p:nvSpPr>
            <p:cNvPr id="64" name="object 64"/>
            <p:cNvSpPr/>
            <p:nvPr/>
          </p:nvSpPr>
          <p:spPr>
            <a:xfrm>
              <a:off x="928725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9FA5A7"/>
            </a:solidFill>
          </p:spPr>
          <p:txBody>
            <a:bodyPr wrap="square" lIns="0" tIns="0" rIns="0" bIns="0" rtlCol="0"/>
            <a:lstStyle/>
            <a:p>
              <a:endParaRPr/>
            </a:p>
          </p:txBody>
        </p:sp>
        <p:sp>
          <p:nvSpPr>
            <p:cNvPr id="65" name="object 65"/>
            <p:cNvSpPr/>
            <p:nvPr/>
          </p:nvSpPr>
          <p:spPr>
            <a:xfrm>
              <a:off x="929678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9DA4A6"/>
            </a:solidFill>
          </p:spPr>
          <p:txBody>
            <a:bodyPr wrap="square" lIns="0" tIns="0" rIns="0" bIns="0" rtlCol="0"/>
            <a:lstStyle/>
            <a:p>
              <a:endParaRPr/>
            </a:p>
          </p:txBody>
        </p:sp>
        <p:sp>
          <p:nvSpPr>
            <p:cNvPr id="66" name="object 66"/>
            <p:cNvSpPr/>
            <p:nvPr/>
          </p:nvSpPr>
          <p:spPr>
            <a:xfrm>
              <a:off x="930630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9CA3A5"/>
            </a:solidFill>
          </p:spPr>
          <p:txBody>
            <a:bodyPr wrap="square" lIns="0" tIns="0" rIns="0" bIns="0" rtlCol="0"/>
            <a:lstStyle/>
            <a:p>
              <a:endParaRPr/>
            </a:p>
          </p:txBody>
        </p:sp>
        <p:sp>
          <p:nvSpPr>
            <p:cNvPr id="67" name="object 67"/>
            <p:cNvSpPr/>
            <p:nvPr/>
          </p:nvSpPr>
          <p:spPr>
            <a:xfrm>
              <a:off x="931583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9BA2A4"/>
            </a:solidFill>
          </p:spPr>
          <p:txBody>
            <a:bodyPr wrap="square" lIns="0" tIns="0" rIns="0" bIns="0" rtlCol="0"/>
            <a:lstStyle/>
            <a:p>
              <a:endParaRPr/>
            </a:p>
          </p:txBody>
        </p:sp>
        <p:sp>
          <p:nvSpPr>
            <p:cNvPr id="68" name="object 68"/>
            <p:cNvSpPr/>
            <p:nvPr/>
          </p:nvSpPr>
          <p:spPr>
            <a:xfrm>
              <a:off x="932535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9AA1A3"/>
            </a:solidFill>
          </p:spPr>
          <p:txBody>
            <a:bodyPr wrap="square" lIns="0" tIns="0" rIns="0" bIns="0" rtlCol="0"/>
            <a:lstStyle/>
            <a:p>
              <a:endParaRPr/>
            </a:p>
          </p:txBody>
        </p:sp>
        <p:sp>
          <p:nvSpPr>
            <p:cNvPr id="69" name="object 69"/>
            <p:cNvSpPr/>
            <p:nvPr/>
          </p:nvSpPr>
          <p:spPr>
            <a:xfrm>
              <a:off x="933488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99A0A2"/>
            </a:solidFill>
          </p:spPr>
          <p:txBody>
            <a:bodyPr wrap="square" lIns="0" tIns="0" rIns="0" bIns="0" rtlCol="0"/>
            <a:lstStyle/>
            <a:p>
              <a:endParaRPr/>
            </a:p>
          </p:txBody>
        </p:sp>
        <p:sp>
          <p:nvSpPr>
            <p:cNvPr id="70" name="object 70"/>
            <p:cNvSpPr/>
            <p:nvPr/>
          </p:nvSpPr>
          <p:spPr>
            <a:xfrm>
              <a:off x="934440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979FA1"/>
            </a:solidFill>
          </p:spPr>
          <p:txBody>
            <a:bodyPr wrap="square" lIns="0" tIns="0" rIns="0" bIns="0" rtlCol="0"/>
            <a:lstStyle/>
            <a:p>
              <a:endParaRPr/>
            </a:p>
          </p:txBody>
        </p:sp>
        <p:sp>
          <p:nvSpPr>
            <p:cNvPr id="71" name="object 71"/>
            <p:cNvSpPr/>
            <p:nvPr/>
          </p:nvSpPr>
          <p:spPr>
            <a:xfrm>
              <a:off x="935393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969EA0"/>
            </a:solidFill>
          </p:spPr>
          <p:txBody>
            <a:bodyPr wrap="square" lIns="0" tIns="0" rIns="0" bIns="0" rtlCol="0"/>
            <a:lstStyle/>
            <a:p>
              <a:endParaRPr/>
            </a:p>
          </p:txBody>
        </p:sp>
        <p:sp>
          <p:nvSpPr>
            <p:cNvPr id="72" name="object 72"/>
            <p:cNvSpPr/>
            <p:nvPr/>
          </p:nvSpPr>
          <p:spPr>
            <a:xfrm>
              <a:off x="936345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959D9F"/>
            </a:solidFill>
          </p:spPr>
          <p:txBody>
            <a:bodyPr wrap="square" lIns="0" tIns="0" rIns="0" bIns="0" rtlCol="0"/>
            <a:lstStyle/>
            <a:p>
              <a:endParaRPr/>
            </a:p>
          </p:txBody>
        </p:sp>
        <p:sp>
          <p:nvSpPr>
            <p:cNvPr id="73" name="object 73"/>
            <p:cNvSpPr/>
            <p:nvPr/>
          </p:nvSpPr>
          <p:spPr>
            <a:xfrm>
              <a:off x="937298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949C9E"/>
            </a:solidFill>
          </p:spPr>
          <p:txBody>
            <a:bodyPr wrap="square" lIns="0" tIns="0" rIns="0" bIns="0" rtlCol="0"/>
            <a:lstStyle/>
            <a:p>
              <a:endParaRPr/>
            </a:p>
          </p:txBody>
        </p:sp>
        <p:sp>
          <p:nvSpPr>
            <p:cNvPr id="74" name="object 74"/>
            <p:cNvSpPr/>
            <p:nvPr/>
          </p:nvSpPr>
          <p:spPr>
            <a:xfrm>
              <a:off x="938250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939B9E"/>
            </a:solidFill>
          </p:spPr>
          <p:txBody>
            <a:bodyPr wrap="square" lIns="0" tIns="0" rIns="0" bIns="0" rtlCol="0"/>
            <a:lstStyle/>
            <a:p>
              <a:endParaRPr/>
            </a:p>
          </p:txBody>
        </p:sp>
        <p:sp>
          <p:nvSpPr>
            <p:cNvPr id="75" name="object 75"/>
            <p:cNvSpPr/>
            <p:nvPr/>
          </p:nvSpPr>
          <p:spPr>
            <a:xfrm>
              <a:off x="939203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919A9D"/>
            </a:solidFill>
          </p:spPr>
          <p:txBody>
            <a:bodyPr wrap="square" lIns="0" tIns="0" rIns="0" bIns="0" rtlCol="0"/>
            <a:lstStyle/>
            <a:p>
              <a:endParaRPr/>
            </a:p>
          </p:txBody>
        </p:sp>
        <p:sp>
          <p:nvSpPr>
            <p:cNvPr id="76" name="object 76"/>
            <p:cNvSpPr/>
            <p:nvPr/>
          </p:nvSpPr>
          <p:spPr>
            <a:xfrm>
              <a:off x="940155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90999C"/>
            </a:solidFill>
          </p:spPr>
          <p:txBody>
            <a:bodyPr wrap="square" lIns="0" tIns="0" rIns="0" bIns="0" rtlCol="0"/>
            <a:lstStyle/>
            <a:p>
              <a:endParaRPr/>
            </a:p>
          </p:txBody>
        </p:sp>
        <p:sp>
          <p:nvSpPr>
            <p:cNvPr id="77" name="object 77"/>
            <p:cNvSpPr/>
            <p:nvPr/>
          </p:nvSpPr>
          <p:spPr>
            <a:xfrm>
              <a:off x="941108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8F999B"/>
            </a:solidFill>
          </p:spPr>
          <p:txBody>
            <a:bodyPr wrap="square" lIns="0" tIns="0" rIns="0" bIns="0" rtlCol="0"/>
            <a:lstStyle/>
            <a:p>
              <a:endParaRPr/>
            </a:p>
          </p:txBody>
        </p:sp>
        <p:sp>
          <p:nvSpPr>
            <p:cNvPr id="78" name="object 78"/>
            <p:cNvSpPr/>
            <p:nvPr/>
          </p:nvSpPr>
          <p:spPr>
            <a:xfrm>
              <a:off x="942060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8E979A"/>
            </a:solidFill>
          </p:spPr>
          <p:txBody>
            <a:bodyPr wrap="square" lIns="0" tIns="0" rIns="0" bIns="0" rtlCol="0"/>
            <a:lstStyle/>
            <a:p>
              <a:endParaRPr/>
            </a:p>
          </p:txBody>
        </p:sp>
        <p:sp>
          <p:nvSpPr>
            <p:cNvPr id="79" name="object 79"/>
            <p:cNvSpPr/>
            <p:nvPr/>
          </p:nvSpPr>
          <p:spPr>
            <a:xfrm>
              <a:off x="943013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8D9699"/>
            </a:solidFill>
          </p:spPr>
          <p:txBody>
            <a:bodyPr wrap="square" lIns="0" tIns="0" rIns="0" bIns="0" rtlCol="0"/>
            <a:lstStyle/>
            <a:p>
              <a:endParaRPr/>
            </a:p>
          </p:txBody>
        </p:sp>
        <p:sp>
          <p:nvSpPr>
            <p:cNvPr id="80" name="object 80"/>
            <p:cNvSpPr/>
            <p:nvPr/>
          </p:nvSpPr>
          <p:spPr>
            <a:xfrm>
              <a:off x="943965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8C9599"/>
            </a:solidFill>
          </p:spPr>
          <p:txBody>
            <a:bodyPr wrap="square" lIns="0" tIns="0" rIns="0" bIns="0" rtlCol="0"/>
            <a:lstStyle/>
            <a:p>
              <a:endParaRPr/>
            </a:p>
          </p:txBody>
        </p:sp>
        <p:sp>
          <p:nvSpPr>
            <p:cNvPr id="81" name="object 81"/>
            <p:cNvSpPr/>
            <p:nvPr/>
          </p:nvSpPr>
          <p:spPr>
            <a:xfrm>
              <a:off x="944918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8A9499"/>
            </a:solidFill>
          </p:spPr>
          <p:txBody>
            <a:bodyPr wrap="square" lIns="0" tIns="0" rIns="0" bIns="0" rtlCol="0"/>
            <a:lstStyle/>
            <a:p>
              <a:endParaRPr/>
            </a:p>
          </p:txBody>
        </p:sp>
        <p:sp>
          <p:nvSpPr>
            <p:cNvPr id="82" name="object 82"/>
            <p:cNvSpPr/>
            <p:nvPr/>
          </p:nvSpPr>
          <p:spPr>
            <a:xfrm>
              <a:off x="945870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899397"/>
            </a:solidFill>
          </p:spPr>
          <p:txBody>
            <a:bodyPr wrap="square" lIns="0" tIns="0" rIns="0" bIns="0" rtlCol="0"/>
            <a:lstStyle/>
            <a:p>
              <a:endParaRPr/>
            </a:p>
          </p:txBody>
        </p:sp>
        <p:sp>
          <p:nvSpPr>
            <p:cNvPr id="83" name="object 83"/>
            <p:cNvSpPr/>
            <p:nvPr/>
          </p:nvSpPr>
          <p:spPr>
            <a:xfrm>
              <a:off x="946823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889296"/>
            </a:solidFill>
          </p:spPr>
          <p:txBody>
            <a:bodyPr wrap="square" lIns="0" tIns="0" rIns="0" bIns="0" rtlCol="0"/>
            <a:lstStyle/>
            <a:p>
              <a:endParaRPr/>
            </a:p>
          </p:txBody>
        </p:sp>
        <p:sp>
          <p:nvSpPr>
            <p:cNvPr id="84" name="object 84"/>
            <p:cNvSpPr/>
            <p:nvPr/>
          </p:nvSpPr>
          <p:spPr>
            <a:xfrm>
              <a:off x="947775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879195"/>
            </a:solidFill>
          </p:spPr>
          <p:txBody>
            <a:bodyPr wrap="square" lIns="0" tIns="0" rIns="0" bIns="0" rtlCol="0"/>
            <a:lstStyle/>
            <a:p>
              <a:endParaRPr/>
            </a:p>
          </p:txBody>
        </p:sp>
        <p:sp>
          <p:nvSpPr>
            <p:cNvPr id="85" name="object 85"/>
            <p:cNvSpPr/>
            <p:nvPr/>
          </p:nvSpPr>
          <p:spPr>
            <a:xfrm>
              <a:off x="948728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869094"/>
            </a:solidFill>
          </p:spPr>
          <p:txBody>
            <a:bodyPr wrap="square" lIns="0" tIns="0" rIns="0" bIns="0" rtlCol="0"/>
            <a:lstStyle/>
            <a:p>
              <a:endParaRPr/>
            </a:p>
          </p:txBody>
        </p:sp>
        <p:sp>
          <p:nvSpPr>
            <p:cNvPr id="86" name="object 86"/>
            <p:cNvSpPr/>
            <p:nvPr/>
          </p:nvSpPr>
          <p:spPr>
            <a:xfrm>
              <a:off x="949680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858F93"/>
            </a:solidFill>
          </p:spPr>
          <p:txBody>
            <a:bodyPr wrap="square" lIns="0" tIns="0" rIns="0" bIns="0" rtlCol="0"/>
            <a:lstStyle/>
            <a:p>
              <a:endParaRPr/>
            </a:p>
          </p:txBody>
        </p:sp>
        <p:sp>
          <p:nvSpPr>
            <p:cNvPr id="87" name="object 87"/>
            <p:cNvSpPr/>
            <p:nvPr/>
          </p:nvSpPr>
          <p:spPr>
            <a:xfrm>
              <a:off x="950633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848E93"/>
            </a:solidFill>
          </p:spPr>
          <p:txBody>
            <a:bodyPr wrap="square" lIns="0" tIns="0" rIns="0" bIns="0" rtlCol="0"/>
            <a:lstStyle/>
            <a:p>
              <a:endParaRPr/>
            </a:p>
          </p:txBody>
        </p:sp>
        <p:sp>
          <p:nvSpPr>
            <p:cNvPr id="88" name="object 88"/>
            <p:cNvSpPr/>
            <p:nvPr/>
          </p:nvSpPr>
          <p:spPr>
            <a:xfrm>
              <a:off x="951585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838D92"/>
            </a:solidFill>
          </p:spPr>
          <p:txBody>
            <a:bodyPr wrap="square" lIns="0" tIns="0" rIns="0" bIns="0" rtlCol="0"/>
            <a:lstStyle/>
            <a:p>
              <a:endParaRPr/>
            </a:p>
          </p:txBody>
        </p:sp>
        <p:sp>
          <p:nvSpPr>
            <p:cNvPr id="89" name="object 89"/>
            <p:cNvSpPr/>
            <p:nvPr/>
          </p:nvSpPr>
          <p:spPr>
            <a:xfrm>
              <a:off x="952538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828C91"/>
            </a:solidFill>
          </p:spPr>
          <p:txBody>
            <a:bodyPr wrap="square" lIns="0" tIns="0" rIns="0" bIns="0" rtlCol="0"/>
            <a:lstStyle/>
            <a:p>
              <a:endParaRPr/>
            </a:p>
          </p:txBody>
        </p:sp>
        <p:sp>
          <p:nvSpPr>
            <p:cNvPr id="90" name="object 90"/>
            <p:cNvSpPr/>
            <p:nvPr/>
          </p:nvSpPr>
          <p:spPr>
            <a:xfrm>
              <a:off x="953490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808B90"/>
            </a:solidFill>
          </p:spPr>
          <p:txBody>
            <a:bodyPr wrap="square" lIns="0" tIns="0" rIns="0" bIns="0" rtlCol="0"/>
            <a:lstStyle/>
            <a:p>
              <a:endParaRPr/>
            </a:p>
          </p:txBody>
        </p:sp>
        <p:sp>
          <p:nvSpPr>
            <p:cNvPr id="91" name="object 91"/>
            <p:cNvSpPr/>
            <p:nvPr/>
          </p:nvSpPr>
          <p:spPr>
            <a:xfrm>
              <a:off x="954443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7F8A8F"/>
            </a:solidFill>
          </p:spPr>
          <p:txBody>
            <a:bodyPr wrap="square" lIns="0" tIns="0" rIns="0" bIns="0" rtlCol="0"/>
            <a:lstStyle/>
            <a:p>
              <a:endParaRPr/>
            </a:p>
          </p:txBody>
        </p:sp>
        <p:sp>
          <p:nvSpPr>
            <p:cNvPr id="92" name="object 92"/>
            <p:cNvSpPr/>
            <p:nvPr/>
          </p:nvSpPr>
          <p:spPr>
            <a:xfrm>
              <a:off x="955395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7E898E"/>
            </a:solidFill>
          </p:spPr>
          <p:txBody>
            <a:bodyPr wrap="square" lIns="0" tIns="0" rIns="0" bIns="0" rtlCol="0"/>
            <a:lstStyle/>
            <a:p>
              <a:endParaRPr/>
            </a:p>
          </p:txBody>
        </p:sp>
        <p:sp>
          <p:nvSpPr>
            <p:cNvPr id="93" name="object 93"/>
            <p:cNvSpPr/>
            <p:nvPr/>
          </p:nvSpPr>
          <p:spPr>
            <a:xfrm>
              <a:off x="956348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7D888D"/>
            </a:solidFill>
          </p:spPr>
          <p:txBody>
            <a:bodyPr wrap="square" lIns="0" tIns="0" rIns="0" bIns="0" rtlCol="0"/>
            <a:lstStyle/>
            <a:p>
              <a:endParaRPr/>
            </a:p>
          </p:txBody>
        </p:sp>
        <p:sp>
          <p:nvSpPr>
            <p:cNvPr id="94" name="object 94"/>
            <p:cNvSpPr/>
            <p:nvPr/>
          </p:nvSpPr>
          <p:spPr>
            <a:xfrm>
              <a:off x="957300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7C878D"/>
            </a:solidFill>
          </p:spPr>
          <p:txBody>
            <a:bodyPr wrap="square" lIns="0" tIns="0" rIns="0" bIns="0" rtlCol="0"/>
            <a:lstStyle/>
            <a:p>
              <a:endParaRPr/>
            </a:p>
          </p:txBody>
        </p:sp>
        <p:sp>
          <p:nvSpPr>
            <p:cNvPr id="95" name="object 95"/>
            <p:cNvSpPr/>
            <p:nvPr/>
          </p:nvSpPr>
          <p:spPr>
            <a:xfrm>
              <a:off x="958253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7B868C"/>
            </a:solidFill>
          </p:spPr>
          <p:txBody>
            <a:bodyPr wrap="square" lIns="0" tIns="0" rIns="0" bIns="0" rtlCol="0"/>
            <a:lstStyle/>
            <a:p>
              <a:endParaRPr/>
            </a:p>
          </p:txBody>
        </p:sp>
        <p:sp>
          <p:nvSpPr>
            <p:cNvPr id="96" name="object 96"/>
            <p:cNvSpPr/>
            <p:nvPr/>
          </p:nvSpPr>
          <p:spPr>
            <a:xfrm>
              <a:off x="959205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7A858B"/>
            </a:solidFill>
          </p:spPr>
          <p:txBody>
            <a:bodyPr wrap="square" lIns="0" tIns="0" rIns="0" bIns="0" rtlCol="0"/>
            <a:lstStyle/>
            <a:p>
              <a:endParaRPr/>
            </a:p>
          </p:txBody>
        </p:sp>
        <p:sp>
          <p:nvSpPr>
            <p:cNvPr id="97" name="object 97"/>
            <p:cNvSpPr/>
            <p:nvPr/>
          </p:nvSpPr>
          <p:spPr>
            <a:xfrm>
              <a:off x="960158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79848A"/>
            </a:solidFill>
          </p:spPr>
          <p:txBody>
            <a:bodyPr wrap="square" lIns="0" tIns="0" rIns="0" bIns="0" rtlCol="0"/>
            <a:lstStyle/>
            <a:p>
              <a:endParaRPr/>
            </a:p>
          </p:txBody>
        </p:sp>
        <p:sp>
          <p:nvSpPr>
            <p:cNvPr id="98" name="object 98"/>
            <p:cNvSpPr/>
            <p:nvPr/>
          </p:nvSpPr>
          <p:spPr>
            <a:xfrm>
              <a:off x="961110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788389"/>
            </a:solidFill>
          </p:spPr>
          <p:txBody>
            <a:bodyPr wrap="square" lIns="0" tIns="0" rIns="0" bIns="0" rtlCol="0"/>
            <a:lstStyle/>
            <a:p>
              <a:endParaRPr/>
            </a:p>
          </p:txBody>
        </p:sp>
        <p:sp>
          <p:nvSpPr>
            <p:cNvPr id="99" name="object 99"/>
            <p:cNvSpPr/>
            <p:nvPr/>
          </p:nvSpPr>
          <p:spPr>
            <a:xfrm>
              <a:off x="962063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778288"/>
            </a:solidFill>
          </p:spPr>
          <p:txBody>
            <a:bodyPr wrap="square" lIns="0" tIns="0" rIns="0" bIns="0" rtlCol="0"/>
            <a:lstStyle/>
            <a:p>
              <a:endParaRPr/>
            </a:p>
          </p:txBody>
        </p:sp>
        <p:sp>
          <p:nvSpPr>
            <p:cNvPr id="100" name="object 100"/>
            <p:cNvSpPr/>
            <p:nvPr/>
          </p:nvSpPr>
          <p:spPr>
            <a:xfrm>
              <a:off x="963015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768187"/>
            </a:solidFill>
          </p:spPr>
          <p:txBody>
            <a:bodyPr wrap="square" lIns="0" tIns="0" rIns="0" bIns="0" rtlCol="0"/>
            <a:lstStyle/>
            <a:p>
              <a:endParaRPr/>
            </a:p>
          </p:txBody>
        </p:sp>
        <p:sp>
          <p:nvSpPr>
            <p:cNvPr id="101" name="object 101"/>
            <p:cNvSpPr/>
            <p:nvPr/>
          </p:nvSpPr>
          <p:spPr>
            <a:xfrm>
              <a:off x="963968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758087"/>
            </a:solidFill>
          </p:spPr>
          <p:txBody>
            <a:bodyPr wrap="square" lIns="0" tIns="0" rIns="0" bIns="0" rtlCol="0"/>
            <a:lstStyle/>
            <a:p>
              <a:endParaRPr/>
            </a:p>
          </p:txBody>
        </p:sp>
        <p:sp>
          <p:nvSpPr>
            <p:cNvPr id="102" name="object 102"/>
            <p:cNvSpPr/>
            <p:nvPr/>
          </p:nvSpPr>
          <p:spPr>
            <a:xfrm>
              <a:off x="964920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737F86"/>
            </a:solidFill>
          </p:spPr>
          <p:txBody>
            <a:bodyPr wrap="square" lIns="0" tIns="0" rIns="0" bIns="0" rtlCol="0"/>
            <a:lstStyle/>
            <a:p>
              <a:endParaRPr/>
            </a:p>
          </p:txBody>
        </p:sp>
        <p:sp>
          <p:nvSpPr>
            <p:cNvPr id="103" name="object 103"/>
            <p:cNvSpPr/>
            <p:nvPr/>
          </p:nvSpPr>
          <p:spPr>
            <a:xfrm>
              <a:off x="965873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727E85"/>
            </a:solidFill>
          </p:spPr>
          <p:txBody>
            <a:bodyPr wrap="square" lIns="0" tIns="0" rIns="0" bIns="0" rtlCol="0"/>
            <a:lstStyle/>
            <a:p>
              <a:endParaRPr/>
            </a:p>
          </p:txBody>
        </p:sp>
        <p:sp>
          <p:nvSpPr>
            <p:cNvPr id="104" name="object 104"/>
            <p:cNvSpPr/>
            <p:nvPr/>
          </p:nvSpPr>
          <p:spPr>
            <a:xfrm>
              <a:off x="966825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717D84"/>
            </a:solidFill>
          </p:spPr>
          <p:txBody>
            <a:bodyPr wrap="square" lIns="0" tIns="0" rIns="0" bIns="0" rtlCol="0"/>
            <a:lstStyle/>
            <a:p>
              <a:endParaRPr/>
            </a:p>
          </p:txBody>
        </p:sp>
        <p:sp>
          <p:nvSpPr>
            <p:cNvPr id="105" name="object 105"/>
            <p:cNvSpPr/>
            <p:nvPr/>
          </p:nvSpPr>
          <p:spPr>
            <a:xfrm>
              <a:off x="967778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707C83"/>
            </a:solidFill>
          </p:spPr>
          <p:txBody>
            <a:bodyPr wrap="square" lIns="0" tIns="0" rIns="0" bIns="0" rtlCol="0"/>
            <a:lstStyle/>
            <a:p>
              <a:endParaRPr/>
            </a:p>
          </p:txBody>
        </p:sp>
        <p:sp>
          <p:nvSpPr>
            <p:cNvPr id="106" name="object 106"/>
            <p:cNvSpPr/>
            <p:nvPr/>
          </p:nvSpPr>
          <p:spPr>
            <a:xfrm>
              <a:off x="968730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6F7B82"/>
            </a:solidFill>
          </p:spPr>
          <p:txBody>
            <a:bodyPr wrap="square" lIns="0" tIns="0" rIns="0" bIns="0" rtlCol="0"/>
            <a:lstStyle/>
            <a:p>
              <a:endParaRPr/>
            </a:p>
          </p:txBody>
        </p:sp>
        <p:sp>
          <p:nvSpPr>
            <p:cNvPr id="107" name="object 107"/>
            <p:cNvSpPr/>
            <p:nvPr/>
          </p:nvSpPr>
          <p:spPr>
            <a:xfrm>
              <a:off x="969683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6E7A81"/>
            </a:solidFill>
          </p:spPr>
          <p:txBody>
            <a:bodyPr wrap="square" lIns="0" tIns="0" rIns="0" bIns="0" rtlCol="0"/>
            <a:lstStyle/>
            <a:p>
              <a:endParaRPr/>
            </a:p>
          </p:txBody>
        </p:sp>
        <p:sp>
          <p:nvSpPr>
            <p:cNvPr id="108" name="object 108"/>
            <p:cNvSpPr/>
            <p:nvPr/>
          </p:nvSpPr>
          <p:spPr>
            <a:xfrm>
              <a:off x="970635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6D7981"/>
            </a:solidFill>
          </p:spPr>
          <p:txBody>
            <a:bodyPr wrap="square" lIns="0" tIns="0" rIns="0" bIns="0" rtlCol="0"/>
            <a:lstStyle/>
            <a:p>
              <a:endParaRPr/>
            </a:p>
          </p:txBody>
        </p:sp>
        <p:sp>
          <p:nvSpPr>
            <p:cNvPr id="109" name="object 109"/>
            <p:cNvSpPr/>
            <p:nvPr/>
          </p:nvSpPr>
          <p:spPr>
            <a:xfrm>
              <a:off x="971588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6C7880"/>
            </a:solidFill>
          </p:spPr>
          <p:txBody>
            <a:bodyPr wrap="square" lIns="0" tIns="0" rIns="0" bIns="0" rtlCol="0"/>
            <a:lstStyle/>
            <a:p>
              <a:endParaRPr/>
            </a:p>
          </p:txBody>
        </p:sp>
        <p:sp>
          <p:nvSpPr>
            <p:cNvPr id="110" name="object 110"/>
            <p:cNvSpPr/>
            <p:nvPr/>
          </p:nvSpPr>
          <p:spPr>
            <a:xfrm>
              <a:off x="972540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6B777F"/>
            </a:solidFill>
          </p:spPr>
          <p:txBody>
            <a:bodyPr wrap="square" lIns="0" tIns="0" rIns="0" bIns="0" rtlCol="0"/>
            <a:lstStyle/>
            <a:p>
              <a:endParaRPr/>
            </a:p>
          </p:txBody>
        </p:sp>
        <p:sp>
          <p:nvSpPr>
            <p:cNvPr id="111" name="object 111"/>
            <p:cNvSpPr/>
            <p:nvPr/>
          </p:nvSpPr>
          <p:spPr>
            <a:xfrm>
              <a:off x="973493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6A767E"/>
            </a:solidFill>
          </p:spPr>
          <p:txBody>
            <a:bodyPr wrap="square" lIns="0" tIns="0" rIns="0" bIns="0" rtlCol="0"/>
            <a:lstStyle/>
            <a:p>
              <a:endParaRPr/>
            </a:p>
          </p:txBody>
        </p:sp>
        <p:sp>
          <p:nvSpPr>
            <p:cNvPr id="112" name="object 112"/>
            <p:cNvSpPr/>
            <p:nvPr/>
          </p:nvSpPr>
          <p:spPr>
            <a:xfrm>
              <a:off x="974445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69757D"/>
            </a:solidFill>
          </p:spPr>
          <p:txBody>
            <a:bodyPr wrap="square" lIns="0" tIns="0" rIns="0" bIns="0" rtlCol="0"/>
            <a:lstStyle/>
            <a:p>
              <a:endParaRPr/>
            </a:p>
          </p:txBody>
        </p:sp>
        <p:sp>
          <p:nvSpPr>
            <p:cNvPr id="113" name="object 113"/>
            <p:cNvSpPr/>
            <p:nvPr/>
          </p:nvSpPr>
          <p:spPr>
            <a:xfrm>
              <a:off x="975398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68747D"/>
            </a:solidFill>
          </p:spPr>
          <p:txBody>
            <a:bodyPr wrap="square" lIns="0" tIns="0" rIns="0" bIns="0" rtlCol="0"/>
            <a:lstStyle/>
            <a:p>
              <a:endParaRPr/>
            </a:p>
          </p:txBody>
        </p:sp>
        <p:sp>
          <p:nvSpPr>
            <p:cNvPr id="114" name="object 114"/>
            <p:cNvSpPr/>
            <p:nvPr/>
          </p:nvSpPr>
          <p:spPr>
            <a:xfrm>
              <a:off x="976350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67737C"/>
            </a:solidFill>
          </p:spPr>
          <p:txBody>
            <a:bodyPr wrap="square" lIns="0" tIns="0" rIns="0" bIns="0" rtlCol="0"/>
            <a:lstStyle/>
            <a:p>
              <a:endParaRPr/>
            </a:p>
          </p:txBody>
        </p:sp>
        <p:sp>
          <p:nvSpPr>
            <p:cNvPr id="115" name="object 115"/>
            <p:cNvSpPr/>
            <p:nvPr/>
          </p:nvSpPr>
          <p:spPr>
            <a:xfrm>
              <a:off x="977303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66727B"/>
            </a:solidFill>
          </p:spPr>
          <p:txBody>
            <a:bodyPr wrap="square" lIns="0" tIns="0" rIns="0" bIns="0" rtlCol="0"/>
            <a:lstStyle/>
            <a:p>
              <a:endParaRPr/>
            </a:p>
          </p:txBody>
        </p:sp>
        <p:sp>
          <p:nvSpPr>
            <p:cNvPr id="116" name="object 116"/>
            <p:cNvSpPr/>
            <p:nvPr/>
          </p:nvSpPr>
          <p:spPr>
            <a:xfrm>
              <a:off x="978255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66717A"/>
            </a:solidFill>
          </p:spPr>
          <p:txBody>
            <a:bodyPr wrap="square" lIns="0" tIns="0" rIns="0" bIns="0" rtlCol="0"/>
            <a:lstStyle/>
            <a:p>
              <a:endParaRPr/>
            </a:p>
          </p:txBody>
        </p:sp>
        <p:sp>
          <p:nvSpPr>
            <p:cNvPr id="117" name="object 117"/>
            <p:cNvSpPr/>
            <p:nvPr/>
          </p:nvSpPr>
          <p:spPr>
            <a:xfrm>
              <a:off x="979208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64707A"/>
            </a:solidFill>
          </p:spPr>
          <p:txBody>
            <a:bodyPr wrap="square" lIns="0" tIns="0" rIns="0" bIns="0" rtlCol="0"/>
            <a:lstStyle/>
            <a:p>
              <a:endParaRPr/>
            </a:p>
          </p:txBody>
        </p:sp>
        <p:sp>
          <p:nvSpPr>
            <p:cNvPr id="118" name="object 118"/>
            <p:cNvSpPr/>
            <p:nvPr/>
          </p:nvSpPr>
          <p:spPr>
            <a:xfrm>
              <a:off x="980160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636F79"/>
            </a:solidFill>
          </p:spPr>
          <p:txBody>
            <a:bodyPr wrap="square" lIns="0" tIns="0" rIns="0" bIns="0" rtlCol="0"/>
            <a:lstStyle/>
            <a:p>
              <a:endParaRPr/>
            </a:p>
          </p:txBody>
        </p:sp>
        <p:sp>
          <p:nvSpPr>
            <p:cNvPr id="119" name="object 119"/>
            <p:cNvSpPr/>
            <p:nvPr/>
          </p:nvSpPr>
          <p:spPr>
            <a:xfrm>
              <a:off x="981113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626E78"/>
            </a:solidFill>
          </p:spPr>
          <p:txBody>
            <a:bodyPr wrap="square" lIns="0" tIns="0" rIns="0" bIns="0" rtlCol="0"/>
            <a:lstStyle/>
            <a:p>
              <a:endParaRPr/>
            </a:p>
          </p:txBody>
        </p:sp>
        <p:sp>
          <p:nvSpPr>
            <p:cNvPr id="120" name="object 120"/>
            <p:cNvSpPr/>
            <p:nvPr/>
          </p:nvSpPr>
          <p:spPr>
            <a:xfrm>
              <a:off x="982065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626D77"/>
            </a:solidFill>
          </p:spPr>
          <p:txBody>
            <a:bodyPr wrap="square" lIns="0" tIns="0" rIns="0" bIns="0" rtlCol="0"/>
            <a:lstStyle/>
            <a:p>
              <a:endParaRPr/>
            </a:p>
          </p:txBody>
        </p:sp>
        <p:sp>
          <p:nvSpPr>
            <p:cNvPr id="121" name="object 121"/>
            <p:cNvSpPr/>
            <p:nvPr/>
          </p:nvSpPr>
          <p:spPr>
            <a:xfrm>
              <a:off x="983018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616C76"/>
            </a:solidFill>
          </p:spPr>
          <p:txBody>
            <a:bodyPr wrap="square" lIns="0" tIns="0" rIns="0" bIns="0" rtlCol="0"/>
            <a:lstStyle/>
            <a:p>
              <a:endParaRPr/>
            </a:p>
          </p:txBody>
        </p:sp>
        <p:sp>
          <p:nvSpPr>
            <p:cNvPr id="122" name="object 122"/>
            <p:cNvSpPr/>
            <p:nvPr/>
          </p:nvSpPr>
          <p:spPr>
            <a:xfrm>
              <a:off x="983970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606B76"/>
            </a:solidFill>
          </p:spPr>
          <p:txBody>
            <a:bodyPr wrap="square" lIns="0" tIns="0" rIns="0" bIns="0" rtlCol="0"/>
            <a:lstStyle/>
            <a:p>
              <a:endParaRPr/>
            </a:p>
          </p:txBody>
        </p:sp>
        <p:sp>
          <p:nvSpPr>
            <p:cNvPr id="123" name="object 123"/>
            <p:cNvSpPr/>
            <p:nvPr/>
          </p:nvSpPr>
          <p:spPr>
            <a:xfrm>
              <a:off x="984923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5F6A75"/>
            </a:solidFill>
          </p:spPr>
          <p:txBody>
            <a:bodyPr wrap="square" lIns="0" tIns="0" rIns="0" bIns="0" rtlCol="0"/>
            <a:lstStyle/>
            <a:p>
              <a:endParaRPr/>
            </a:p>
          </p:txBody>
        </p:sp>
        <p:sp>
          <p:nvSpPr>
            <p:cNvPr id="124" name="object 124"/>
            <p:cNvSpPr/>
            <p:nvPr/>
          </p:nvSpPr>
          <p:spPr>
            <a:xfrm>
              <a:off x="985875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5E6974"/>
            </a:solidFill>
          </p:spPr>
          <p:txBody>
            <a:bodyPr wrap="square" lIns="0" tIns="0" rIns="0" bIns="0" rtlCol="0"/>
            <a:lstStyle/>
            <a:p>
              <a:endParaRPr/>
            </a:p>
          </p:txBody>
        </p:sp>
        <p:sp>
          <p:nvSpPr>
            <p:cNvPr id="125" name="object 125"/>
            <p:cNvSpPr/>
            <p:nvPr/>
          </p:nvSpPr>
          <p:spPr>
            <a:xfrm>
              <a:off x="986828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5D6873"/>
            </a:solidFill>
          </p:spPr>
          <p:txBody>
            <a:bodyPr wrap="square" lIns="0" tIns="0" rIns="0" bIns="0" rtlCol="0"/>
            <a:lstStyle/>
            <a:p>
              <a:endParaRPr/>
            </a:p>
          </p:txBody>
        </p:sp>
        <p:sp>
          <p:nvSpPr>
            <p:cNvPr id="126" name="object 126"/>
            <p:cNvSpPr/>
            <p:nvPr/>
          </p:nvSpPr>
          <p:spPr>
            <a:xfrm>
              <a:off x="987780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5C6772"/>
            </a:solidFill>
          </p:spPr>
          <p:txBody>
            <a:bodyPr wrap="square" lIns="0" tIns="0" rIns="0" bIns="0" rtlCol="0"/>
            <a:lstStyle/>
            <a:p>
              <a:endParaRPr/>
            </a:p>
          </p:txBody>
        </p:sp>
        <p:sp>
          <p:nvSpPr>
            <p:cNvPr id="127" name="object 127"/>
            <p:cNvSpPr/>
            <p:nvPr/>
          </p:nvSpPr>
          <p:spPr>
            <a:xfrm>
              <a:off x="988733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5B6671"/>
            </a:solidFill>
          </p:spPr>
          <p:txBody>
            <a:bodyPr wrap="square" lIns="0" tIns="0" rIns="0" bIns="0" rtlCol="0"/>
            <a:lstStyle/>
            <a:p>
              <a:endParaRPr/>
            </a:p>
          </p:txBody>
        </p:sp>
        <p:sp>
          <p:nvSpPr>
            <p:cNvPr id="128" name="object 128"/>
            <p:cNvSpPr/>
            <p:nvPr/>
          </p:nvSpPr>
          <p:spPr>
            <a:xfrm>
              <a:off x="989685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5B6670"/>
            </a:solidFill>
          </p:spPr>
          <p:txBody>
            <a:bodyPr wrap="square" lIns="0" tIns="0" rIns="0" bIns="0" rtlCol="0"/>
            <a:lstStyle/>
            <a:p>
              <a:endParaRPr/>
            </a:p>
          </p:txBody>
        </p:sp>
        <p:sp>
          <p:nvSpPr>
            <p:cNvPr id="129" name="object 129"/>
            <p:cNvSpPr/>
            <p:nvPr/>
          </p:nvSpPr>
          <p:spPr>
            <a:xfrm>
              <a:off x="990638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5A646F"/>
            </a:solidFill>
          </p:spPr>
          <p:txBody>
            <a:bodyPr wrap="square" lIns="0" tIns="0" rIns="0" bIns="0" rtlCol="0"/>
            <a:lstStyle/>
            <a:p>
              <a:endParaRPr/>
            </a:p>
          </p:txBody>
        </p:sp>
        <p:sp>
          <p:nvSpPr>
            <p:cNvPr id="130" name="object 130"/>
            <p:cNvSpPr/>
            <p:nvPr/>
          </p:nvSpPr>
          <p:spPr>
            <a:xfrm>
              <a:off x="991590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59636E"/>
            </a:solidFill>
          </p:spPr>
          <p:txBody>
            <a:bodyPr wrap="square" lIns="0" tIns="0" rIns="0" bIns="0" rtlCol="0"/>
            <a:lstStyle/>
            <a:p>
              <a:endParaRPr/>
            </a:p>
          </p:txBody>
        </p:sp>
        <p:sp>
          <p:nvSpPr>
            <p:cNvPr id="131" name="object 131"/>
            <p:cNvSpPr/>
            <p:nvPr/>
          </p:nvSpPr>
          <p:spPr>
            <a:xfrm>
              <a:off x="992543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58626D"/>
            </a:solidFill>
          </p:spPr>
          <p:txBody>
            <a:bodyPr wrap="square" lIns="0" tIns="0" rIns="0" bIns="0" rtlCol="0"/>
            <a:lstStyle/>
            <a:p>
              <a:endParaRPr/>
            </a:p>
          </p:txBody>
        </p:sp>
        <p:sp>
          <p:nvSpPr>
            <p:cNvPr id="132" name="object 132"/>
            <p:cNvSpPr/>
            <p:nvPr/>
          </p:nvSpPr>
          <p:spPr>
            <a:xfrm>
              <a:off x="993495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57616C"/>
            </a:solidFill>
          </p:spPr>
          <p:txBody>
            <a:bodyPr wrap="square" lIns="0" tIns="0" rIns="0" bIns="0" rtlCol="0"/>
            <a:lstStyle/>
            <a:p>
              <a:endParaRPr/>
            </a:p>
          </p:txBody>
        </p:sp>
        <p:sp>
          <p:nvSpPr>
            <p:cNvPr id="133" name="object 133"/>
            <p:cNvSpPr/>
            <p:nvPr/>
          </p:nvSpPr>
          <p:spPr>
            <a:xfrm>
              <a:off x="994448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56606B"/>
            </a:solidFill>
          </p:spPr>
          <p:txBody>
            <a:bodyPr wrap="square" lIns="0" tIns="0" rIns="0" bIns="0" rtlCol="0"/>
            <a:lstStyle/>
            <a:p>
              <a:endParaRPr/>
            </a:p>
          </p:txBody>
        </p:sp>
        <p:sp>
          <p:nvSpPr>
            <p:cNvPr id="134" name="object 134"/>
            <p:cNvSpPr/>
            <p:nvPr/>
          </p:nvSpPr>
          <p:spPr>
            <a:xfrm>
              <a:off x="995400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55606B"/>
            </a:solidFill>
          </p:spPr>
          <p:txBody>
            <a:bodyPr wrap="square" lIns="0" tIns="0" rIns="0" bIns="0" rtlCol="0"/>
            <a:lstStyle/>
            <a:p>
              <a:endParaRPr/>
            </a:p>
          </p:txBody>
        </p:sp>
        <p:sp>
          <p:nvSpPr>
            <p:cNvPr id="135" name="object 135"/>
            <p:cNvSpPr/>
            <p:nvPr/>
          </p:nvSpPr>
          <p:spPr>
            <a:xfrm>
              <a:off x="996353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555F6A"/>
            </a:solidFill>
          </p:spPr>
          <p:txBody>
            <a:bodyPr wrap="square" lIns="0" tIns="0" rIns="0" bIns="0" rtlCol="0"/>
            <a:lstStyle/>
            <a:p>
              <a:endParaRPr/>
            </a:p>
          </p:txBody>
        </p:sp>
        <p:sp>
          <p:nvSpPr>
            <p:cNvPr id="136" name="object 136"/>
            <p:cNvSpPr/>
            <p:nvPr/>
          </p:nvSpPr>
          <p:spPr>
            <a:xfrm>
              <a:off x="997305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545E69"/>
            </a:solidFill>
          </p:spPr>
          <p:txBody>
            <a:bodyPr wrap="square" lIns="0" tIns="0" rIns="0" bIns="0" rtlCol="0"/>
            <a:lstStyle/>
            <a:p>
              <a:endParaRPr/>
            </a:p>
          </p:txBody>
        </p:sp>
        <p:sp>
          <p:nvSpPr>
            <p:cNvPr id="137" name="object 137"/>
            <p:cNvSpPr/>
            <p:nvPr/>
          </p:nvSpPr>
          <p:spPr>
            <a:xfrm>
              <a:off x="998258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535D68"/>
            </a:solidFill>
          </p:spPr>
          <p:txBody>
            <a:bodyPr wrap="square" lIns="0" tIns="0" rIns="0" bIns="0" rtlCol="0"/>
            <a:lstStyle/>
            <a:p>
              <a:endParaRPr/>
            </a:p>
          </p:txBody>
        </p:sp>
        <p:sp>
          <p:nvSpPr>
            <p:cNvPr id="138" name="object 138"/>
            <p:cNvSpPr/>
            <p:nvPr/>
          </p:nvSpPr>
          <p:spPr>
            <a:xfrm>
              <a:off x="999210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525C67"/>
            </a:solidFill>
          </p:spPr>
          <p:txBody>
            <a:bodyPr wrap="square" lIns="0" tIns="0" rIns="0" bIns="0" rtlCol="0"/>
            <a:lstStyle/>
            <a:p>
              <a:endParaRPr/>
            </a:p>
          </p:txBody>
        </p:sp>
        <p:sp>
          <p:nvSpPr>
            <p:cNvPr id="139" name="object 139"/>
            <p:cNvSpPr/>
            <p:nvPr/>
          </p:nvSpPr>
          <p:spPr>
            <a:xfrm>
              <a:off x="1000163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515B66"/>
            </a:solidFill>
          </p:spPr>
          <p:txBody>
            <a:bodyPr wrap="square" lIns="0" tIns="0" rIns="0" bIns="0" rtlCol="0"/>
            <a:lstStyle/>
            <a:p>
              <a:endParaRPr/>
            </a:p>
          </p:txBody>
        </p:sp>
        <p:sp>
          <p:nvSpPr>
            <p:cNvPr id="140" name="object 140"/>
            <p:cNvSpPr/>
            <p:nvPr/>
          </p:nvSpPr>
          <p:spPr>
            <a:xfrm>
              <a:off x="1001115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505A66"/>
            </a:solidFill>
          </p:spPr>
          <p:txBody>
            <a:bodyPr wrap="square" lIns="0" tIns="0" rIns="0" bIns="0" rtlCol="0"/>
            <a:lstStyle/>
            <a:p>
              <a:endParaRPr/>
            </a:p>
          </p:txBody>
        </p:sp>
        <p:sp>
          <p:nvSpPr>
            <p:cNvPr id="141" name="object 141"/>
            <p:cNvSpPr/>
            <p:nvPr/>
          </p:nvSpPr>
          <p:spPr>
            <a:xfrm>
              <a:off x="1002068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4F5964"/>
            </a:solidFill>
          </p:spPr>
          <p:txBody>
            <a:bodyPr wrap="square" lIns="0" tIns="0" rIns="0" bIns="0" rtlCol="0"/>
            <a:lstStyle/>
            <a:p>
              <a:endParaRPr/>
            </a:p>
          </p:txBody>
        </p:sp>
        <p:sp>
          <p:nvSpPr>
            <p:cNvPr id="142" name="object 142"/>
            <p:cNvSpPr/>
            <p:nvPr/>
          </p:nvSpPr>
          <p:spPr>
            <a:xfrm>
              <a:off x="1003020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4E5863"/>
            </a:solidFill>
          </p:spPr>
          <p:txBody>
            <a:bodyPr wrap="square" lIns="0" tIns="0" rIns="0" bIns="0" rtlCol="0"/>
            <a:lstStyle/>
            <a:p>
              <a:endParaRPr/>
            </a:p>
          </p:txBody>
        </p:sp>
        <p:sp>
          <p:nvSpPr>
            <p:cNvPr id="143" name="object 143"/>
            <p:cNvSpPr/>
            <p:nvPr/>
          </p:nvSpPr>
          <p:spPr>
            <a:xfrm>
              <a:off x="1003973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4D5762"/>
            </a:solidFill>
          </p:spPr>
          <p:txBody>
            <a:bodyPr wrap="square" lIns="0" tIns="0" rIns="0" bIns="0" rtlCol="0"/>
            <a:lstStyle/>
            <a:p>
              <a:endParaRPr/>
            </a:p>
          </p:txBody>
        </p:sp>
        <p:sp>
          <p:nvSpPr>
            <p:cNvPr id="144" name="object 144"/>
            <p:cNvSpPr/>
            <p:nvPr/>
          </p:nvSpPr>
          <p:spPr>
            <a:xfrm>
              <a:off x="1004925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4C5661"/>
            </a:solidFill>
          </p:spPr>
          <p:txBody>
            <a:bodyPr wrap="square" lIns="0" tIns="0" rIns="0" bIns="0" rtlCol="0"/>
            <a:lstStyle/>
            <a:p>
              <a:endParaRPr/>
            </a:p>
          </p:txBody>
        </p:sp>
        <p:sp>
          <p:nvSpPr>
            <p:cNvPr id="145" name="object 145"/>
            <p:cNvSpPr/>
            <p:nvPr/>
          </p:nvSpPr>
          <p:spPr>
            <a:xfrm>
              <a:off x="1005878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4B5560"/>
            </a:solidFill>
          </p:spPr>
          <p:txBody>
            <a:bodyPr wrap="square" lIns="0" tIns="0" rIns="0" bIns="0" rtlCol="0"/>
            <a:lstStyle/>
            <a:p>
              <a:endParaRPr/>
            </a:p>
          </p:txBody>
        </p:sp>
        <p:sp>
          <p:nvSpPr>
            <p:cNvPr id="146" name="object 146"/>
            <p:cNvSpPr/>
            <p:nvPr/>
          </p:nvSpPr>
          <p:spPr>
            <a:xfrm>
              <a:off x="10068305"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4A545F"/>
            </a:solidFill>
          </p:spPr>
          <p:txBody>
            <a:bodyPr wrap="square" lIns="0" tIns="0" rIns="0" bIns="0" rtlCol="0"/>
            <a:lstStyle/>
            <a:p>
              <a:endParaRPr/>
            </a:p>
          </p:txBody>
        </p:sp>
        <p:sp>
          <p:nvSpPr>
            <p:cNvPr id="147" name="object 147"/>
            <p:cNvSpPr/>
            <p:nvPr/>
          </p:nvSpPr>
          <p:spPr>
            <a:xfrm>
              <a:off x="10077830" y="1086230"/>
              <a:ext cx="19050" cy="142875"/>
            </a:xfrm>
            <a:custGeom>
              <a:avLst/>
              <a:gdLst/>
              <a:ahLst/>
              <a:cxnLst/>
              <a:rect l="l" t="t" r="r" b="b"/>
              <a:pathLst>
                <a:path w="19050" h="142875">
                  <a:moveTo>
                    <a:pt x="19049" y="142874"/>
                  </a:moveTo>
                  <a:lnTo>
                    <a:pt x="0" y="142874"/>
                  </a:lnTo>
                  <a:lnTo>
                    <a:pt x="0" y="0"/>
                  </a:lnTo>
                  <a:lnTo>
                    <a:pt x="19049" y="0"/>
                  </a:lnTo>
                  <a:lnTo>
                    <a:pt x="19049" y="142874"/>
                  </a:lnTo>
                  <a:close/>
                </a:path>
              </a:pathLst>
            </a:custGeom>
            <a:solidFill>
              <a:srgbClr val="49535E"/>
            </a:solidFill>
          </p:spPr>
          <p:txBody>
            <a:bodyPr wrap="square" lIns="0" tIns="0" rIns="0" bIns="0" rtlCol="0"/>
            <a:lstStyle/>
            <a:p>
              <a:endParaRPr/>
            </a:p>
          </p:txBody>
        </p:sp>
        <p:sp>
          <p:nvSpPr>
            <p:cNvPr id="148" name="object 148"/>
            <p:cNvSpPr/>
            <p:nvPr/>
          </p:nvSpPr>
          <p:spPr>
            <a:xfrm>
              <a:off x="10087355" y="1086230"/>
              <a:ext cx="9525" cy="142875"/>
            </a:xfrm>
            <a:custGeom>
              <a:avLst/>
              <a:gdLst/>
              <a:ahLst/>
              <a:cxnLst/>
              <a:rect l="l" t="t" r="r" b="b"/>
              <a:pathLst>
                <a:path w="9525" h="142875">
                  <a:moveTo>
                    <a:pt x="9524" y="142874"/>
                  </a:moveTo>
                  <a:lnTo>
                    <a:pt x="0" y="142874"/>
                  </a:lnTo>
                  <a:lnTo>
                    <a:pt x="0" y="0"/>
                  </a:lnTo>
                  <a:lnTo>
                    <a:pt x="9524" y="0"/>
                  </a:lnTo>
                  <a:lnTo>
                    <a:pt x="9524" y="142874"/>
                  </a:lnTo>
                  <a:close/>
                </a:path>
              </a:pathLst>
            </a:custGeom>
            <a:solidFill>
              <a:srgbClr val="48515D"/>
            </a:solidFill>
          </p:spPr>
          <p:txBody>
            <a:bodyPr wrap="square" lIns="0" tIns="0" rIns="0" bIns="0" rtlCol="0"/>
            <a:lstStyle/>
            <a:p>
              <a:endParaRPr/>
            </a:p>
          </p:txBody>
        </p:sp>
        <p:sp>
          <p:nvSpPr>
            <p:cNvPr id="149" name="object 149"/>
            <p:cNvSpPr/>
            <p:nvPr/>
          </p:nvSpPr>
          <p:spPr>
            <a:xfrm>
              <a:off x="8849105" y="1086230"/>
              <a:ext cx="1247775" cy="142875"/>
            </a:xfrm>
            <a:custGeom>
              <a:avLst/>
              <a:gdLst/>
              <a:ahLst/>
              <a:cxnLst/>
              <a:rect l="l" t="t" r="r" b="b"/>
              <a:pathLst>
                <a:path w="1247775" h="142875">
                  <a:moveTo>
                    <a:pt x="0" y="0"/>
                  </a:moveTo>
                  <a:lnTo>
                    <a:pt x="1247774" y="0"/>
                  </a:lnTo>
                  <a:lnTo>
                    <a:pt x="1247774" y="142874"/>
                  </a:lnTo>
                  <a:lnTo>
                    <a:pt x="0" y="142874"/>
                  </a:lnTo>
                  <a:lnTo>
                    <a:pt x="0" y="0"/>
                  </a:lnTo>
                  <a:close/>
                </a:path>
              </a:pathLst>
            </a:custGeom>
            <a:ln w="9524">
              <a:solidFill>
                <a:srgbClr val="ABA799"/>
              </a:solidFill>
            </a:ln>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F82EE-D310-8153-F0FF-C95F42C02563}"/>
              </a:ext>
            </a:extLst>
          </p:cNvPr>
          <p:cNvSpPr>
            <a:spLocks noGrp="1"/>
          </p:cNvSpPr>
          <p:nvPr>
            <p:ph type="title"/>
          </p:nvPr>
        </p:nvSpPr>
        <p:spPr>
          <a:xfrm>
            <a:off x="3879850" y="511722"/>
            <a:ext cx="12039600" cy="830997"/>
          </a:xfrm>
        </p:spPr>
        <p:txBody>
          <a:bodyPr/>
          <a:lstStyle/>
          <a:p>
            <a:pPr algn="ctr"/>
            <a:r>
              <a:rPr lang="en-GB" sz="5400" dirty="0"/>
              <a:t>CONCLUSION</a:t>
            </a:r>
            <a:endParaRPr lang="en-ID" sz="5400" dirty="0"/>
          </a:p>
        </p:txBody>
      </p:sp>
      <p:sp>
        <p:nvSpPr>
          <p:cNvPr id="3" name="Text Placeholder 2">
            <a:extLst>
              <a:ext uri="{FF2B5EF4-FFF2-40B4-BE49-F238E27FC236}">
                <a16:creationId xmlns:a16="http://schemas.microsoft.com/office/drawing/2014/main" id="{6B78E667-2FC8-AF6E-4A00-3B8AB2C4E02E}"/>
              </a:ext>
            </a:extLst>
          </p:cNvPr>
          <p:cNvSpPr>
            <a:spLocks noGrp="1"/>
          </p:cNvSpPr>
          <p:nvPr>
            <p:ph type="body" idx="1"/>
          </p:nvPr>
        </p:nvSpPr>
        <p:spPr>
          <a:xfrm>
            <a:off x="1005205" y="2146935"/>
            <a:ext cx="18093690" cy="6894195"/>
          </a:xfrm>
        </p:spPr>
        <p:txBody>
          <a:bodyPr/>
          <a:lstStyle/>
          <a:p>
            <a:pPr algn="just"/>
            <a:r>
              <a:rPr lang="en-GB" sz="3200" dirty="0"/>
              <a:t>Some conclusions from the analysis obtained from the dashboard are:</a:t>
            </a:r>
          </a:p>
          <a:p>
            <a:pPr algn="just"/>
            <a:endParaRPr lang="en-GB" sz="3200" dirty="0"/>
          </a:p>
          <a:p>
            <a:pPr algn="just"/>
            <a:r>
              <a:rPr lang="en-GB" sz="3200" dirty="0"/>
              <a:t>1. Liquor sales in Iowa over the past 2 years show that Total sales and total profits have the same trend,      the trend that occurs is very fluctuating so that in the last 2 years there has been no increase or decrease. with the most sales and profits obtained in certain months and occurred in December 2021 and 2022, this was due to Christmas and New Year, and then it’s also occurred in June 2020 due to the COVID-19 lockdown that </a:t>
            </a:r>
            <a:r>
              <a:rPr lang="en-GB" sz="3200" dirty="0" err="1"/>
              <a:t>happend</a:t>
            </a:r>
            <a:r>
              <a:rPr lang="en-GB" sz="3200" dirty="0"/>
              <a:t> in March-June 2020.</a:t>
            </a:r>
          </a:p>
          <a:p>
            <a:pPr algn="just"/>
            <a:endParaRPr lang="en-GB" sz="3200" dirty="0"/>
          </a:p>
          <a:p>
            <a:pPr algn="just"/>
            <a:r>
              <a:rPr lang="en-GB" sz="3200" dirty="0"/>
              <a:t>2. If we look at the map, it can be concluded that the cities that contribute the most total revenue from liquor sales in the state of IOWA are: Des Moines, Cedar Rapids, Davenport</a:t>
            </a:r>
          </a:p>
          <a:p>
            <a:pPr algn="just"/>
            <a:endParaRPr lang="en-GB" sz="3200" dirty="0"/>
          </a:p>
          <a:p>
            <a:pPr algn="just"/>
            <a:r>
              <a:rPr lang="en-GB" sz="3200" dirty="0"/>
              <a:t>3. The most profit obtained comes from product categories: American Vodkas, Canadian Whiskies, Straight Bourbon Whiskies</a:t>
            </a:r>
          </a:p>
          <a:p>
            <a:endParaRPr lang="en-ID" sz="3200" dirty="0"/>
          </a:p>
        </p:txBody>
      </p:sp>
    </p:spTree>
    <p:extLst>
      <p:ext uri="{BB962C8B-B14F-4D97-AF65-F5344CB8AC3E}">
        <p14:creationId xmlns:p14="http://schemas.microsoft.com/office/powerpoint/2010/main" val="2976225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TotalTime>
  <Words>709</Words>
  <Application>Microsoft Office PowerPoint</Application>
  <PresentationFormat>Custom</PresentationFormat>
  <Paragraphs>354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MT</vt:lpstr>
      <vt:lpstr>Calibri</vt:lpstr>
      <vt:lpstr>Lucida Sans Unicode</vt:lpstr>
      <vt:lpstr>Verdana</vt:lpstr>
      <vt:lpstr>Office Theme</vt:lpstr>
      <vt:lpstr>IOWA LIQUOR SALES</vt:lpstr>
      <vt:lpstr>IOWA Liquor Sales in 2021-2022</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IOWA LIQUOR SALES</dc:title>
  <dc:creator>Muhammad Julizar</dc:creator>
  <cp:lastModifiedBy>Muhammad Julizar</cp:lastModifiedBy>
  <cp:revision>1</cp:revision>
  <dcterms:created xsi:type="dcterms:W3CDTF">2023-03-31T06:04:45Z</dcterms:created>
  <dcterms:modified xsi:type="dcterms:W3CDTF">2023-03-31T06:14:06Z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2023-03-31T00:00:00Z</vt:filetime>
  </property>
</Properties>
</file>