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8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Hospital Charges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By : Muhammad Julizar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A372-C024-89F7-7540-6C128CFD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Inference Data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026C7BB-F395-C85E-3CE0-ED202C95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6450"/>
            <a:ext cx="10353675" cy="3714750"/>
          </a:xfrm>
        </p:spPr>
        <p:txBody>
          <a:bodyPr/>
          <a:lstStyle/>
          <a:p>
            <a:r>
              <a:rPr lang="en-GB" dirty="0"/>
              <a:t>Customer Gender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B568F-7A59-1027-36CB-8286712E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47" y="2197831"/>
            <a:ext cx="2613457" cy="41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BB682-F561-D0E9-865E-A73B33EA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622E3-5550-D064-710C-EEAB88E3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9783" y="3824877"/>
            <a:ext cx="11481786" cy="764783"/>
          </a:xfrm>
        </p:spPr>
        <p:txBody>
          <a:bodyPr/>
          <a:lstStyle/>
          <a:p>
            <a:r>
              <a:rPr lang="en-GB" sz="3600" dirty="0"/>
              <a:t>At this time maintaining body health is very important. This is because having a healthy and fit body can prevent the body from getting sick. therefore health insurance is needed.</a:t>
            </a:r>
          </a:p>
        </p:txBody>
      </p:sp>
    </p:spTree>
    <p:extLst>
      <p:ext uri="{BB962C8B-B14F-4D97-AF65-F5344CB8AC3E}">
        <p14:creationId xmlns:p14="http://schemas.microsoft.com/office/powerpoint/2010/main" val="289854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B0B3-D531-E4CC-BE4C-7004D9D3B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13" y="2152879"/>
            <a:ext cx="7902126" cy="764782"/>
          </a:xfrm>
        </p:spPr>
        <p:txBody>
          <a:bodyPr/>
          <a:lstStyle/>
          <a:p>
            <a:r>
              <a:rPr lang="en-GB" sz="4000" dirty="0"/>
              <a:t>Dataset : Medical Cost Insurance</a:t>
            </a:r>
            <a:endParaRPr lang="en-ID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622E3-5550-D064-710C-EEAB88E3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9783" y="3668044"/>
            <a:ext cx="11481786" cy="764783"/>
          </a:xfrm>
        </p:spPr>
        <p:txBody>
          <a:bodyPr/>
          <a:lstStyle/>
          <a:p>
            <a:r>
              <a:rPr lang="en-GB" sz="3600" dirty="0"/>
              <a:t>Objective : Predict Hospital Charges using The Best Regression Model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13159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DF46-27A0-1746-497A-FF2DAA5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0FE6-45BD-9FCC-E802-E111AB9F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195" y="1650967"/>
            <a:ext cx="4764764" cy="692494"/>
          </a:xfrm>
        </p:spPr>
        <p:txBody>
          <a:bodyPr/>
          <a:lstStyle/>
          <a:p>
            <a:r>
              <a:rPr lang="en-GB" dirty="0"/>
              <a:t>Customer Gender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5FDCBB-7DBA-71BB-1328-A4FA9FE845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3" y="2631860"/>
            <a:ext cx="5097184" cy="36165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2394-2D8E-CDB6-CD06-7897463DE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1223" y="1650967"/>
            <a:ext cx="4779582" cy="692495"/>
          </a:xfrm>
        </p:spPr>
        <p:txBody>
          <a:bodyPr/>
          <a:lstStyle/>
          <a:p>
            <a:r>
              <a:rPr lang="en-GB" dirty="0"/>
              <a:t>Charges per region by Gender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F8F983-68A1-667C-8DA3-94A01C7B54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29" y="2631860"/>
            <a:ext cx="5250432" cy="3616540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34A4F49-B5F4-E0B4-42B7-FA97E53A0217}"/>
              </a:ext>
            </a:extLst>
          </p:cNvPr>
          <p:cNvSpPr txBox="1">
            <a:spLocks/>
          </p:cNvSpPr>
          <p:nvPr/>
        </p:nvSpPr>
        <p:spPr>
          <a:xfrm>
            <a:off x="6090676" y="6055771"/>
            <a:ext cx="4779582" cy="6924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most of the highest charges is by male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2547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4C1A-D538-348C-D393-F6B705F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58" y="302075"/>
            <a:ext cx="5185164" cy="740532"/>
          </a:xfrm>
        </p:spPr>
        <p:txBody>
          <a:bodyPr/>
          <a:lstStyle/>
          <a:p>
            <a:r>
              <a:rPr lang="en-GB" dirty="0"/>
              <a:t>Charges per region by Smoker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965D-7A4C-038B-0B5C-B2E97BC6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5233" y="5556065"/>
            <a:ext cx="4950257" cy="8092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differences between smoker and not smoker. </a:t>
            </a:r>
          </a:p>
          <a:p>
            <a:r>
              <a:rPr lang="en-GB" dirty="0"/>
              <a:t>Smoker </a:t>
            </a:r>
            <a:r>
              <a:rPr lang="en-GB" dirty="0" err="1"/>
              <a:t>behavior</a:t>
            </a:r>
            <a:r>
              <a:rPr lang="en-GB" dirty="0"/>
              <a:t> can increase the hospital charges.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939D1-4992-C851-4E06-01FFEF89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64" y="1182480"/>
            <a:ext cx="5891129" cy="40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717-A03B-45EC-3059-6FC71684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Charges by age and BMI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11BAB-17F4-721D-3248-3CD713020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4" y="1866900"/>
            <a:ext cx="4804484" cy="37295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A25C4-A076-485D-AD04-0C5F61CC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0" y="1866899"/>
            <a:ext cx="5020609" cy="372954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16EB803-7762-5C1D-4985-D9C4EC33B9D0}"/>
              </a:ext>
            </a:extLst>
          </p:cNvPr>
          <p:cNvSpPr txBox="1">
            <a:spLocks/>
          </p:cNvSpPr>
          <p:nvPr/>
        </p:nvSpPr>
        <p:spPr>
          <a:xfrm>
            <a:off x="619774" y="5751374"/>
            <a:ext cx="4950257" cy="809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When people getting older it will increase total hospital charges </a:t>
            </a:r>
            <a:endParaRPr lang="en-ID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5479F0F-26D2-570A-6AA5-3A05A8C9F370}"/>
              </a:ext>
            </a:extLst>
          </p:cNvPr>
          <p:cNvSpPr txBox="1">
            <a:spLocks/>
          </p:cNvSpPr>
          <p:nvPr/>
        </p:nvSpPr>
        <p:spPr>
          <a:xfrm>
            <a:off x="6090676" y="5751374"/>
            <a:ext cx="4950257" cy="809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And we can see in smoker so affect the total charges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979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8AD-AA1F-3DB4-53CC-50782769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5E83A-2731-CD3C-1D78-428E2EBBD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04" y="1866900"/>
            <a:ext cx="8415594" cy="4503938"/>
          </a:xfrm>
        </p:spPr>
      </p:pic>
    </p:spTree>
    <p:extLst>
      <p:ext uri="{BB962C8B-B14F-4D97-AF65-F5344CB8AC3E}">
        <p14:creationId xmlns:p14="http://schemas.microsoft.com/office/powerpoint/2010/main" val="60428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2C7C-BEAF-B556-B7C6-9CEBCC9A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95" y="154065"/>
            <a:ext cx="10353762" cy="1257300"/>
          </a:xfrm>
        </p:spPr>
        <p:txBody>
          <a:bodyPr/>
          <a:lstStyle/>
          <a:p>
            <a:r>
              <a:rPr lang="en-GB" dirty="0"/>
              <a:t>Outliers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24670-4FE4-0020-0304-AF5B629D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19" y="2360535"/>
            <a:ext cx="5633133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77CFD-0325-7C25-DCBE-339BE9629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7" y="2360535"/>
            <a:ext cx="5654069" cy="37147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FD1839-B264-08DB-2EA0-26B1466BA4EB}"/>
              </a:ext>
            </a:extLst>
          </p:cNvPr>
          <p:cNvSpPr txBox="1">
            <a:spLocks/>
          </p:cNvSpPr>
          <p:nvPr/>
        </p:nvSpPr>
        <p:spPr>
          <a:xfrm>
            <a:off x="1031195" y="1650967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Before handling outlier</a:t>
            </a:r>
            <a:endParaRPr lang="en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A4C4AD-1AF4-D732-B282-18F3C65D7A9A}"/>
              </a:ext>
            </a:extLst>
          </p:cNvPr>
          <p:cNvSpPr txBox="1">
            <a:spLocks/>
          </p:cNvSpPr>
          <p:nvPr/>
        </p:nvSpPr>
        <p:spPr>
          <a:xfrm>
            <a:off x="7220410" y="1650967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After Handling outlier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30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23CC-2B62-4CD0-BC5F-777DEA6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model evaluation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52887-0BAD-7AE9-6E4B-153C1845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3" y="2382614"/>
            <a:ext cx="5680829" cy="30615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F072-A7EE-DB90-0C37-D96564527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382614"/>
            <a:ext cx="5820385" cy="30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{7D9621C7-EAFF-43D2-B88E-FE26D6EA7B3E}tf12214701_win32</Template>
  <TotalTime>114</TotalTime>
  <Words>136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Hospital Charges Prediction</vt:lpstr>
      <vt:lpstr>Background</vt:lpstr>
      <vt:lpstr>PowerPoint Presentation</vt:lpstr>
      <vt:lpstr>PowerPoint Presentation</vt:lpstr>
      <vt:lpstr>Charges per region by Smoker</vt:lpstr>
      <vt:lpstr>Total Charges by age and BMI</vt:lpstr>
      <vt:lpstr>Distribution Data</vt:lpstr>
      <vt:lpstr>Outliers</vt:lpstr>
      <vt:lpstr>Base model evaluation</vt:lpstr>
      <vt:lpstr>Prediction Inference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Charges Prediction</dc:title>
  <dc:creator>Muhammad Julizar</dc:creator>
  <cp:lastModifiedBy>Muhammad Julizar</cp:lastModifiedBy>
  <cp:revision>1</cp:revision>
  <dcterms:created xsi:type="dcterms:W3CDTF">2022-12-02T01:46:06Z</dcterms:created>
  <dcterms:modified xsi:type="dcterms:W3CDTF">2022-12-02T03:40:09Z</dcterms:modified>
</cp:coreProperties>
</file>