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305" r:id="rId3"/>
    <p:sldId id="311" r:id="rId4"/>
    <p:sldId id="307" r:id="rId5"/>
    <p:sldId id="258" r:id="rId6"/>
    <p:sldId id="308" r:id="rId7"/>
    <p:sldId id="309" r:id="rId8"/>
    <p:sldId id="306" r:id="rId9"/>
    <p:sldId id="261" r:id="rId10"/>
    <p:sldId id="265" r:id="rId11"/>
    <p:sldId id="310" r:id="rId12"/>
    <p:sldId id="260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Fredoka One" panose="02000000000000000000" pitchFamily="2" charset="0"/>
      <p:regular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Black" panose="020B0604020202020204" charset="-79"/>
      <p:bold r:id="rId28"/>
      <p:boldItalic r:id="rId29"/>
    </p:embeddedFont>
    <p:embeddedFont>
      <p:font typeface="Rubik Glitch" panose="020B0604020202020204" charset="-79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A9F04-4E63-4C19-9EA6-A4A39ED3AEA6}">
  <a:tblStyle styleId="{49BA9F04-4E63-4C19-9EA6-A4A39ED3AE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0" autoAdjust="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7" name="Google Shape;9647;g13852c7ee04_0_2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8" name="Google Shape;9648;g13852c7ee04_0_2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4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3" name="Google Shape;9563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4" name="Google Shape;9564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3" name="Google Shape;9563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4" name="Google Shape;9564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6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Telco company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57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" dirty="0"/>
              <a:t>With Electronic Check being the most used method.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" dirty="0"/>
              <a:t>Followed by …..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long-term contracts, the payment method that is often used is credit card automatic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47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proven from the Skewness Value on </a:t>
            </a:r>
            <a:r>
              <a:rPr lang="en-GB" dirty="0" err="1"/>
              <a:t>Totalcharges</a:t>
            </a:r>
            <a:r>
              <a:rPr lang="en-GB" dirty="0"/>
              <a:t> is 0.96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02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use smote technique to make balanced and make the model easily to train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23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0" name="Google Shape;9570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1" name="Google Shape;9571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7" name="Google Shape;9647;g13852c7ee04_0_2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8" name="Google Shape;9648;g13852c7ee04_0_2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500" dirty="0"/>
              <a:t>Optimization technique : activation function, kernel </a:t>
            </a:r>
            <a:r>
              <a:rPr lang="en-GB" sz="500" dirty="0" err="1"/>
              <a:t>regulazier</a:t>
            </a:r>
            <a:r>
              <a:rPr lang="en-GB" sz="500" dirty="0"/>
              <a:t> and initializer, batch norm, drop out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 on the model compile I use Gradient clipping</a:t>
            </a:r>
          </a:p>
          <a:p>
            <a:pPr marL="158750" indent="0">
              <a:buNone/>
            </a:pPr>
            <a:r>
              <a:rPr lang="en-ID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is success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1253" name="Google Shape;1253;p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5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1304" name="Google Shape;1304;p5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2" name="Google Shape;1322;p5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1323" name="Google Shape;1323;p5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9" name="Google Shape;1359;p5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1360" name="Google Shape;1360;p5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5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1397" name="Google Shape;1397;p5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1" name="Google Shape;1431;p5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1432" name="Google Shape;1432;p5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5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5"/>
          <p:cNvSpPr txBox="1">
            <a:spLocks noGrp="1"/>
          </p:cNvSpPr>
          <p:nvPr>
            <p:ph type="subTitle" idx="1"/>
          </p:nvPr>
        </p:nvSpPr>
        <p:spPr>
          <a:xfrm>
            <a:off x="823525" y="2486050"/>
            <a:ext cx="2514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1501" name="Google Shape;1501;p5"/>
          <p:cNvSpPr txBox="1">
            <a:spLocks noGrp="1"/>
          </p:cNvSpPr>
          <p:nvPr>
            <p:ph type="subTitle" idx="2"/>
          </p:nvPr>
        </p:nvSpPr>
        <p:spPr>
          <a:xfrm>
            <a:off x="823525" y="2968128"/>
            <a:ext cx="25146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2" name="Google Shape;1502;p5"/>
          <p:cNvSpPr txBox="1">
            <a:spLocks noGrp="1"/>
          </p:cNvSpPr>
          <p:nvPr>
            <p:ph type="subTitle" idx="3"/>
          </p:nvPr>
        </p:nvSpPr>
        <p:spPr>
          <a:xfrm>
            <a:off x="5805900" y="2486050"/>
            <a:ext cx="2514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1503" name="Google Shape;1503;p5"/>
          <p:cNvSpPr txBox="1">
            <a:spLocks noGrp="1"/>
          </p:cNvSpPr>
          <p:nvPr>
            <p:ph type="subTitle" idx="4"/>
          </p:nvPr>
        </p:nvSpPr>
        <p:spPr>
          <a:xfrm>
            <a:off x="5805900" y="2968130"/>
            <a:ext cx="25146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4" name="Google Shape;1504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_1"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1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628" name="Google Shape;3628;p1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8" name="Google Shape;3678;p1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3679" name="Google Shape;3679;p13"/>
            <p:cNvSpPr/>
            <p:nvPr/>
          </p:nvSpPr>
          <p:spPr>
            <a:xfrm>
              <a:off x="7977089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3"/>
            <p:cNvSpPr/>
            <p:nvPr/>
          </p:nvSpPr>
          <p:spPr>
            <a:xfrm>
              <a:off x="7977089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3"/>
            <p:cNvSpPr/>
            <p:nvPr/>
          </p:nvSpPr>
          <p:spPr>
            <a:xfrm>
              <a:off x="7977089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3"/>
            <p:cNvSpPr/>
            <p:nvPr/>
          </p:nvSpPr>
          <p:spPr>
            <a:xfrm>
              <a:off x="796886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3"/>
            <p:cNvSpPr/>
            <p:nvPr/>
          </p:nvSpPr>
          <p:spPr>
            <a:xfrm>
              <a:off x="796886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3"/>
            <p:cNvSpPr/>
            <p:nvPr/>
          </p:nvSpPr>
          <p:spPr>
            <a:xfrm>
              <a:off x="7977089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3"/>
            <p:cNvSpPr/>
            <p:nvPr/>
          </p:nvSpPr>
          <p:spPr>
            <a:xfrm>
              <a:off x="796886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3"/>
            <p:cNvSpPr/>
            <p:nvPr/>
          </p:nvSpPr>
          <p:spPr>
            <a:xfrm>
              <a:off x="7977089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3"/>
            <p:cNvSpPr/>
            <p:nvPr/>
          </p:nvSpPr>
          <p:spPr>
            <a:xfrm>
              <a:off x="796886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3"/>
            <p:cNvSpPr/>
            <p:nvPr/>
          </p:nvSpPr>
          <p:spPr>
            <a:xfrm>
              <a:off x="84826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3"/>
            <p:cNvSpPr/>
            <p:nvPr/>
          </p:nvSpPr>
          <p:spPr>
            <a:xfrm>
              <a:off x="84826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3"/>
            <p:cNvSpPr/>
            <p:nvPr/>
          </p:nvSpPr>
          <p:spPr>
            <a:xfrm>
              <a:off x="8482611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3"/>
            <p:cNvSpPr/>
            <p:nvPr/>
          </p:nvSpPr>
          <p:spPr>
            <a:xfrm>
              <a:off x="847426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3"/>
            <p:cNvSpPr/>
            <p:nvPr/>
          </p:nvSpPr>
          <p:spPr>
            <a:xfrm>
              <a:off x="847426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3"/>
            <p:cNvSpPr/>
            <p:nvPr/>
          </p:nvSpPr>
          <p:spPr>
            <a:xfrm>
              <a:off x="8482611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3"/>
            <p:cNvSpPr/>
            <p:nvPr/>
          </p:nvSpPr>
          <p:spPr>
            <a:xfrm>
              <a:off x="847426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3"/>
            <p:cNvSpPr/>
            <p:nvPr/>
          </p:nvSpPr>
          <p:spPr>
            <a:xfrm>
              <a:off x="8482611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3"/>
            <p:cNvSpPr/>
            <p:nvPr/>
          </p:nvSpPr>
          <p:spPr>
            <a:xfrm>
              <a:off x="847426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3"/>
            <p:cNvSpPr/>
            <p:nvPr/>
          </p:nvSpPr>
          <p:spPr>
            <a:xfrm>
              <a:off x="847426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3"/>
            <p:cNvSpPr/>
            <p:nvPr/>
          </p:nvSpPr>
          <p:spPr>
            <a:xfrm>
              <a:off x="84826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3"/>
            <p:cNvSpPr/>
            <p:nvPr/>
          </p:nvSpPr>
          <p:spPr>
            <a:xfrm>
              <a:off x="8482611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3"/>
            <p:cNvSpPr/>
            <p:nvPr/>
          </p:nvSpPr>
          <p:spPr>
            <a:xfrm>
              <a:off x="84826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3"/>
            <p:cNvSpPr/>
            <p:nvPr/>
          </p:nvSpPr>
          <p:spPr>
            <a:xfrm>
              <a:off x="847426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3"/>
            <p:cNvSpPr/>
            <p:nvPr/>
          </p:nvSpPr>
          <p:spPr>
            <a:xfrm>
              <a:off x="84826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3"/>
            <p:cNvSpPr/>
            <p:nvPr/>
          </p:nvSpPr>
          <p:spPr>
            <a:xfrm>
              <a:off x="8482611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3"/>
            <p:cNvSpPr/>
            <p:nvPr/>
          </p:nvSpPr>
          <p:spPr>
            <a:xfrm>
              <a:off x="847426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3"/>
            <p:cNvSpPr/>
            <p:nvPr/>
          </p:nvSpPr>
          <p:spPr>
            <a:xfrm>
              <a:off x="8482611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3"/>
            <p:cNvSpPr/>
            <p:nvPr/>
          </p:nvSpPr>
          <p:spPr>
            <a:xfrm>
              <a:off x="847426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7" name="Google Shape;3707;p13"/>
            <p:cNvGrpSpPr/>
            <p:nvPr/>
          </p:nvGrpSpPr>
          <p:grpSpPr>
            <a:xfrm>
              <a:off x="8727026" y="206"/>
              <a:ext cx="53295" cy="5143474"/>
              <a:chOff x="1182396" y="206"/>
              <a:chExt cx="53295" cy="5143474"/>
            </a:xfrm>
          </p:grpSpPr>
          <p:sp>
            <p:nvSpPr>
              <p:cNvPr id="3708" name="Google Shape;3708;p13"/>
              <p:cNvSpPr/>
              <p:nvPr/>
            </p:nvSpPr>
            <p:spPr>
              <a:xfrm>
                <a:off x="119062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>
                <a:off x="119062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>
                <a:off x="119062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>
                <a:off x="1182396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>
                <a:off x="1182396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>
                <a:off x="119062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>
                <a:off x="1182396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>
                <a:off x="119062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>
                <a:off x="1182396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>
                <a:off x="1182396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>
                <a:off x="119062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>
                <a:off x="119062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>
                <a:off x="119062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>
                <a:off x="1182396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>
                <a:off x="119062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>
                <a:off x="119062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>
                <a:off x="1182396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>
                <a:off x="119062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>
                <a:off x="1182396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>
                <a:off x="119062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>
                <a:off x="1182396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>
                <a:off x="119062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>
                <a:off x="1182396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>
                <a:off x="1182396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>
                <a:off x="119062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>
                <a:off x="1182396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>
                <a:off x="1182396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>
                <a:off x="1182396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>
                <a:off x="119062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>
                <a:off x="119062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>
                <a:off x="119062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>
                <a:off x="1182396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>
                <a:off x="119062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>
                <a:off x="1182396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>
                <a:off x="119062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>
                <a:off x="1182396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4" name="Google Shape;3744;p13"/>
            <p:cNvSpPr/>
            <p:nvPr/>
          </p:nvSpPr>
          <p:spPr>
            <a:xfrm>
              <a:off x="112911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3"/>
            <p:cNvSpPr/>
            <p:nvPr/>
          </p:nvSpPr>
          <p:spPr>
            <a:xfrm>
              <a:off x="112911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3"/>
            <p:cNvSpPr/>
            <p:nvPr/>
          </p:nvSpPr>
          <p:spPr>
            <a:xfrm>
              <a:off x="112911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3"/>
            <p:cNvSpPr/>
            <p:nvPr/>
          </p:nvSpPr>
          <p:spPr>
            <a:xfrm>
              <a:off x="112089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3"/>
            <p:cNvSpPr/>
            <p:nvPr/>
          </p:nvSpPr>
          <p:spPr>
            <a:xfrm>
              <a:off x="112089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3"/>
            <p:cNvSpPr/>
            <p:nvPr/>
          </p:nvSpPr>
          <p:spPr>
            <a:xfrm>
              <a:off x="112911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3"/>
            <p:cNvSpPr/>
            <p:nvPr/>
          </p:nvSpPr>
          <p:spPr>
            <a:xfrm>
              <a:off x="112089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3"/>
            <p:cNvSpPr/>
            <p:nvPr/>
          </p:nvSpPr>
          <p:spPr>
            <a:xfrm>
              <a:off x="112911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3"/>
            <p:cNvSpPr/>
            <p:nvPr/>
          </p:nvSpPr>
          <p:spPr>
            <a:xfrm>
              <a:off x="112089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3" name="Google Shape;3753;p13"/>
            <p:cNvGrpSpPr/>
            <p:nvPr/>
          </p:nvGrpSpPr>
          <p:grpSpPr>
            <a:xfrm>
              <a:off x="8979668" y="206"/>
              <a:ext cx="53414" cy="5143474"/>
              <a:chOff x="1418927" y="206"/>
              <a:chExt cx="53414" cy="5143474"/>
            </a:xfrm>
          </p:grpSpPr>
          <p:sp>
            <p:nvSpPr>
              <p:cNvPr id="3754" name="Google Shape;3754;p13"/>
              <p:cNvSpPr/>
              <p:nvPr/>
            </p:nvSpPr>
            <p:spPr>
              <a:xfrm>
                <a:off x="142715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>
                <a:off x="142715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>
                <a:off x="142715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>
                <a:off x="1418927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>
                <a:off x="1418927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>
                <a:off x="142715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>
                <a:off x="1418927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>
                <a:off x="142715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>
                <a:off x="1418927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>
                <a:off x="1418927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>
                <a:off x="142715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>
                <a:off x="142715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>
                <a:off x="142715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>
                <a:off x="1418927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>
                <a:off x="142715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>
                <a:off x="142715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>
                <a:off x="1418927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>
                <a:off x="142715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>
                <a:off x="1418927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>
                <a:off x="142715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>
                <a:off x="1418927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>
                <a:off x="142715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>
                <a:off x="1418927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>
                <a:off x="1418927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>
                <a:off x="142715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>
                <a:off x="1418927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>
                <a:off x="1418927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>
                <a:off x="1418927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>
                <a:off x="142715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>
                <a:off x="142715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>
                <a:off x="142715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>
                <a:off x="1418927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>
                <a:off x="142715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>
                <a:off x="1418927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>
                <a:off x="142715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>
                <a:off x="1418927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13"/>
            <p:cNvGrpSpPr/>
            <p:nvPr/>
          </p:nvGrpSpPr>
          <p:grpSpPr>
            <a:xfrm>
              <a:off x="363679" y="206"/>
              <a:ext cx="53295" cy="5143474"/>
              <a:chOff x="7816534" y="206"/>
              <a:chExt cx="53295" cy="5143474"/>
            </a:xfrm>
          </p:grpSpPr>
          <p:sp>
            <p:nvSpPr>
              <p:cNvPr id="3791" name="Google Shape;3791;p13"/>
              <p:cNvSpPr/>
              <p:nvPr/>
            </p:nvSpPr>
            <p:spPr>
              <a:xfrm>
                <a:off x="7824761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>
                <a:off x="7824761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>
                <a:off x="7824761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>
                <a:off x="7816534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>
                <a:off x="7816534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>
                <a:off x="7824761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>
                <a:off x="7816534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>
                <a:off x="7824761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>
                <a:off x="7816534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>
                <a:off x="7816534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>
                <a:off x="7824761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>
                <a:off x="7824761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>
                <a:off x="7824761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>
                <a:off x="7816534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>
                <a:off x="7824761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>
                <a:off x="7824761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>
                <a:off x="7816534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>
                <a:off x="7824761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>
                <a:off x="7816534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>
                <a:off x="7824761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3"/>
              <p:cNvSpPr/>
              <p:nvPr/>
            </p:nvSpPr>
            <p:spPr>
              <a:xfrm>
                <a:off x="7816534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3"/>
              <p:cNvSpPr/>
              <p:nvPr/>
            </p:nvSpPr>
            <p:spPr>
              <a:xfrm>
                <a:off x="7824761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3"/>
              <p:cNvSpPr/>
              <p:nvPr/>
            </p:nvSpPr>
            <p:spPr>
              <a:xfrm>
                <a:off x="7816534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3"/>
              <p:cNvSpPr/>
              <p:nvPr/>
            </p:nvSpPr>
            <p:spPr>
              <a:xfrm>
                <a:off x="7816534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3"/>
              <p:cNvSpPr/>
              <p:nvPr/>
            </p:nvSpPr>
            <p:spPr>
              <a:xfrm>
                <a:off x="7824761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3"/>
              <p:cNvSpPr/>
              <p:nvPr/>
            </p:nvSpPr>
            <p:spPr>
              <a:xfrm>
                <a:off x="7816534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3"/>
              <p:cNvSpPr/>
              <p:nvPr/>
            </p:nvSpPr>
            <p:spPr>
              <a:xfrm>
                <a:off x="7816534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3"/>
              <p:cNvSpPr/>
              <p:nvPr/>
            </p:nvSpPr>
            <p:spPr>
              <a:xfrm>
                <a:off x="7816534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3"/>
              <p:cNvSpPr/>
              <p:nvPr/>
            </p:nvSpPr>
            <p:spPr>
              <a:xfrm>
                <a:off x="7824761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3"/>
              <p:cNvSpPr/>
              <p:nvPr/>
            </p:nvSpPr>
            <p:spPr>
              <a:xfrm>
                <a:off x="7824761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3"/>
              <p:cNvSpPr/>
              <p:nvPr/>
            </p:nvSpPr>
            <p:spPr>
              <a:xfrm>
                <a:off x="7824761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3"/>
              <p:cNvSpPr/>
              <p:nvPr/>
            </p:nvSpPr>
            <p:spPr>
              <a:xfrm>
                <a:off x="7816534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3"/>
              <p:cNvSpPr/>
              <p:nvPr/>
            </p:nvSpPr>
            <p:spPr>
              <a:xfrm>
                <a:off x="7824761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3"/>
              <p:cNvSpPr/>
              <p:nvPr/>
            </p:nvSpPr>
            <p:spPr>
              <a:xfrm>
                <a:off x="7816534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3"/>
              <p:cNvSpPr/>
              <p:nvPr/>
            </p:nvSpPr>
            <p:spPr>
              <a:xfrm>
                <a:off x="7824761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3"/>
              <p:cNvSpPr/>
              <p:nvPr/>
            </p:nvSpPr>
            <p:spPr>
              <a:xfrm>
                <a:off x="7816534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7" name="Google Shape;3827;p13"/>
            <p:cNvSpPr/>
            <p:nvPr/>
          </p:nvSpPr>
          <p:spPr>
            <a:xfrm>
              <a:off x="138187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138187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138187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137365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137365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138187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137365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38187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74716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74716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747168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747168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74634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7463459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772432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772432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772432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772432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771610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771610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772432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771610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822973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822973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822973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822973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822150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822150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822973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822150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822973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822150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822973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822150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822973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62454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62454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62454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62454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61632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61632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62454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61632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62454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61632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62454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61632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62454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61632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62454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62454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61632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61632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62454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163380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163380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163380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163380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162641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162641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7" name="Google Shape;3887;p13"/>
            <p:cNvGrpSpPr/>
            <p:nvPr/>
          </p:nvGrpSpPr>
          <p:grpSpPr>
            <a:xfrm>
              <a:off x="110918" y="206"/>
              <a:ext cx="53414" cy="5143474"/>
              <a:chOff x="8712171" y="206"/>
              <a:chExt cx="53414" cy="5143474"/>
            </a:xfrm>
          </p:grpSpPr>
          <p:sp>
            <p:nvSpPr>
              <p:cNvPr id="3888" name="Google Shape;3888;p13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13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13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13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13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13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13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13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13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13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13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13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13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3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3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3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3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3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3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3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3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3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3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13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13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3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3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3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3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3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3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3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3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3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3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13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4" name="Google Shape;3924;p13"/>
            <p:cNvSpPr/>
            <p:nvPr/>
          </p:nvSpPr>
          <p:spPr>
            <a:xfrm>
              <a:off x="87647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87647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87647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87647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86908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86908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87647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86908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87647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86908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87647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86908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87647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7" name="Google Shape;3937;p13"/>
          <p:cNvSpPr txBox="1">
            <a:spLocks noGrp="1"/>
          </p:cNvSpPr>
          <p:nvPr>
            <p:ph type="title" hasCustomPrompt="1"/>
          </p:nvPr>
        </p:nvSpPr>
        <p:spPr>
          <a:xfrm>
            <a:off x="27418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8" name="Google Shape;3938;p13"/>
          <p:cNvSpPr txBox="1">
            <a:spLocks noGrp="1"/>
          </p:cNvSpPr>
          <p:nvPr>
            <p:ph type="subTitle" idx="1"/>
          </p:nvPr>
        </p:nvSpPr>
        <p:spPr>
          <a:xfrm>
            <a:off x="20469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39" name="Google Shape;3939;p13"/>
          <p:cNvSpPr txBox="1">
            <a:spLocks noGrp="1"/>
          </p:cNvSpPr>
          <p:nvPr>
            <p:ph type="subTitle" idx="2"/>
          </p:nvPr>
        </p:nvSpPr>
        <p:spPr>
          <a:xfrm>
            <a:off x="20469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0" name="Google Shape;3940;p13"/>
          <p:cNvSpPr txBox="1">
            <a:spLocks noGrp="1"/>
          </p:cNvSpPr>
          <p:nvPr>
            <p:ph type="title" idx="3" hasCustomPrompt="1"/>
          </p:nvPr>
        </p:nvSpPr>
        <p:spPr>
          <a:xfrm>
            <a:off x="53956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1" name="Google Shape;3941;p13"/>
          <p:cNvSpPr txBox="1">
            <a:spLocks noGrp="1"/>
          </p:cNvSpPr>
          <p:nvPr>
            <p:ph type="subTitle" idx="4"/>
          </p:nvPr>
        </p:nvSpPr>
        <p:spPr>
          <a:xfrm>
            <a:off x="47007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2" name="Google Shape;3942;p13"/>
          <p:cNvSpPr txBox="1">
            <a:spLocks noGrp="1"/>
          </p:cNvSpPr>
          <p:nvPr>
            <p:ph type="subTitle" idx="5"/>
          </p:nvPr>
        </p:nvSpPr>
        <p:spPr>
          <a:xfrm>
            <a:off x="47007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3" name="Google Shape;39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49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4" name="Google Shape;3944;p13"/>
          <p:cNvSpPr txBox="1">
            <a:spLocks noGrp="1"/>
          </p:cNvSpPr>
          <p:nvPr>
            <p:ph type="subTitle" idx="7"/>
          </p:nvPr>
        </p:nvSpPr>
        <p:spPr>
          <a:xfrm>
            <a:off x="7200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5" name="Google Shape;3945;p13"/>
          <p:cNvSpPr txBox="1">
            <a:spLocks noGrp="1"/>
          </p:cNvSpPr>
          <p:nvPr>
            <p:ph type="subTitle" idx="8"/>
          </p:nvPr>
        </p:nvSpPr>
        <p:spPr>
          <a:xfrm>
            <a:off x="7200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6" name="Google Shape;39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47" name="Google Shape;39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722550" y="3027830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8" name="Google Shape;3948;p13"/>
          <p:cNvSpPr txBox="1">
            <a:spLocks noGrp="1"/>
          </p:cNvSpPr>
          <p:nvPr>
            <p:ph type="subTitle" idx="14"/>
          </p:nvPr>
        </p:nvSpPr>
        <p:spPr>
          <a:xfrm>
            <a:off x="60276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9" name="Google Shape;3949;p13"/>
          <p:cNvSpPr txBox="1">
            <a:spLocks noGrp="1"/>
          </p:cNvSpPr>
          <p:nvPr>
            <p:ph type="subTitle" idx="15"/>
          </p:nvPr>
        </p:nvSpPr>
        <p:spPr>
          <a:xfrm>
            <a:off x="60276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50" name="Google Shape;39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0687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1" name="Google Shape;3951;p13"/>
          <p:cNvSpPr txBox="1">
            <a:spLocks noGrp="1"/>
          </p:cNvSpPr>
          <p:nvPr>
            <p:ph type="subTitle" idx="17"/>
          </p:nvPr>
        </p:nvSpPr>
        <p:spPr>
          <a:xfrm>
            <a:off x="3373800" y="350582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52" name="Google Shape;3952;p13"/>
          <p:cNvSpPr txBox="1">
            <a:spLocks noGrp="1"/>
          </p:cNvSpPr>
          <p:nvPr>
            <p:ph type="subTitle" idx="18"/>
          </p:nvPr>
        </p:nvSpPr>
        <p:spPr>
          <a:xfrm>
            <a:off x="3373800" y="3952715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6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" name="Google Shape;6666;p2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667" name="Google Shape;6667;p2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7" name="Google Shape;6717;p21"/>
          <p:cNvGrpSpPr/>
          <p:nvPr/>
        </p:nvGrpSpPr>
        <p:grpSpPr>
          <a:xfrm>
            <a:off x="91189" y="206"/>
            <a:ext cx="8961622" cy="5143474"/>
            <a:chOff x="91189" y="206"/>
            <a:chExt cx="8961622" cy="5143474"/>
          </a:xfrm>
        </p:grpSpPr>
        <p:grpSp>
          <p:nvGrpSpPr>
            <p:cNvPr id="6718" name="Google Shape;6718;p21"/>
            <p:cNvGrpSpPr/>
            <p:nvPr/>
          </p:nvGrpSpPr>
          <p:grpSpPr>
            <a:xfrm>
              <a:off x="8204921" y="206"/>
              <a:ext cx="847890" cy="5143474"/>
              <a:chOff x="8128721" y="206"/>
              <a:chExt cx="847890" cy="5143474"/>
            </a:xfrm>
          </p:grpSpPr>
          <p:grpSp>
            <p:nvGrpSpPr>
              <p:cNvPr id="6719" name="Google Shape;6719;p21"/>
              <p:cNvGrpSpPr/>
              <p:nvPr/>
            </p:nvGrpSpPr>
            <p:grpSpPr>
              <a:xfrm>
                <a:off x="8393229" y="206"/>
                <a:ext cx="53414" cy="5143474"/>
                <a:chOff x="8511811" y="206"/>
                <a:chExt cx="53414" cy="5143474"/>
              </a:xfrm>
            </p:grpSpPr>
            <p:sp>
              <p:nvSpPr>
                <p:cNvPr id="6720" name="Google Shape;6720;p21"/>
                <p:cNvSpPr/>
                <p:nvPr/>
              </p:nvSpPr>
              <p:spPr>
                <a:xfrm>
                  <a:off x="8520038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1" name="Google Shape;6721;p21"/>
                <p:cNvSpPr/>
                <p:nvPr/>
              </p:nvSpPr>
              <p:spPr>
                <a:xfrm>
                  <a:off x="8520038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2" name="Google Shape;6722;p21"/>
                <p:cNvSpPr/>
                <p:nvPr/>
              </p:nvSpPr>
              <p:spPr>
                <a:xfrm>
                  <a:off x="8520038" y="28957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3" name="Google Shape;6723;p21"/>
                <p:cNvSpPr/>
                <p:nvPr/>
              </p:nvSpPr>
              <p:spPr>
                <a:xfrm>
                  <a:off x="851181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4" name="Google Shape;6724;p21"/>
                <p:cNvSpPr/>
                <p:nvPr/>
              </p:nvSpPr>
              <p:spPr>
                <a:xfrm>
                  <a:off x="851181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5" name="Google Shape;6725;p21"/>
                <p:cNvSpPr/>
                <p:nvPr/>
              </p:nvSpPr>
              <p:spPr>
                <a:xfrm>
                  <a:off x="8520038" y="72308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6" name="Google Shape;6726;p21"/>
                <p:cNvSpPr/>
                <p:nvPr/>
              </p:nvSpPr>
              <p:spPr>
                <a:xfrm>
                  <a:off x="851181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7" name="Google Shape;6727;p21"/>
                <p:cNvSpPr/>
                <p:nvPr/>
              </p:nvSpPr>
              <p:spPr>
                <a:xfrm>
                  <a:off x="8520038" y="101244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8" name="Google Shape;6728;p21"/>
                <p:cNvSpPr/>
                <p:nvPr/>
              </p:nvSpPr>
              <p:spPr>
                <a:xfrm>
                  <a:off x="851181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9" name="Google Shape;6729;p21"/>
                <p:cNvSpPr/>
                <p:nvPr/>
              </p:nvSpPr>
              <p:spPr>
                <a:xfrm>
                  <a:off x="851181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0" name="Google Shape;6730;p21"/>
                <p:cNvSpPr/>
                <p:nvPr/>
              </p:nvSpPr>
              <p:spPr>
                <a:xfrm>
                  <a:off x="8520038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1" name="Google Shape;6731;p21"/>
                <p:cNvSpPr/>
                <p:nvPr/>
              </p:nvSpPr>
              <p:spPr>
                <a:xfrm>
                  <a:off x="8520038" y="159117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2" name="Google Shape;6732;p21"/>
                <p:cNvSpPr/>
                <p:nvPr/>
              </p:nvSpPr>
              <p:spPr>
                <a:xfrm>
                  <a:off x="8520038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3" name="Google Shape;6733;p21"/>
                <p:cNvSpPr/>
                <p:nvPr/>
              </p:nvSpPr>
              <p:spPr>
                <a:xfrm>
                  <a:off x="851181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4" name="Google Shape;6734;p21"/>
                <p:cNvSpPr/>
                <p:nvPr/>
              </p:nvSpPr>
              <p:spPr>
                <a:xfrm>
                  <a:off x="8520038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5" name="Google Shape;6735;p21"/>
                <p:cNvSpPr/>
                <p:nvPr/>
              </p:nvSpPr>
              <p:spPr>
                <a:xfrm>
                  <a:off x="8520038" y="217002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6" name="Google Shape;6736;p21"/>
                <p:cNvSpPr/>
                <p:nvPr/>
              </p:nvSpPr>
              <p:spPr>
                <a:xfrm>
                  <a:off x="851181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7" name="Google Shape;6737;p21"/>
                <p:cNvSpPr/>
                <p:nvPr/>
              </p:nvSpPr>
              <p:spPr>
                <a:xfrm>
                  <a:off x="8520038" y="245939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8" name="Google Shape;6738;p21"/>
                <p:cNvSpPr/>
                <p:nvPr/>
              </p:nvSpPr>
              <p:spPr>
                <a:xfrm>
                  <a:off x="851181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9" name="Google Shape;6739;p21"/>
                <p:cNvSpPr/>
                <p:nvPr/>
              </p:nvSpPr>
              <p:spPr>
                <a:xfrm>
                  <a:off x="8520038" y="274875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0" name="Google Shape;6740;p21"/>
                <p:cNvSpPr/>
                <p:nvPr/>
              </p:nvSpPr>
              <p:spPr>
                <a:xfrm>
                  <a:off x="851181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1" name="Google Shape;6741;p21"/>
                <p:cNvSpPr/>
                <p:nvPr/>
              </p:nvSpPr>
              <p:spPr>
                <a:xfrm>
                  <a:off x="8520038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2" name="Google Shape;6742;p21"/>
                <p:cNvSpPr/>
                <p:nvPr/>
              </p:nvSpPr>
              <p:spPr>
                <a:xfrm>
                  <a:off x="851181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3" name="Google Shape;6743;p21"/>
                <p:cNvSpPr/>
                <p:nvPr/>
              </p:nvSpPr>
              <p:spPr>
                <a:xfrm>
                  <a:off x="851181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4" name="Google Shape;6744;p21"/>
                <p:cNvSpPr/>
                <p:nvPr/>
              </p:nvSpPr>
              <p:spPr>
                <a:xfrm>
                  <a:off x="8520038" y="347258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5" name="Google Shape;6745;p21"/>
                <p:cNvSpPr/>
                <p:nvPr/>
              </p:nvSpPr>
              <p:spPr>
                <a:xfrm>
                  <a:off x="851181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6" name="Google Shape;6746;p21"/>
                <p:cNvSpPr/>
                <p:nvPr/>
              </p:nvSpPr>
              <p:spPr>
                <a:xfrm>
                  <a:off x="851181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7" name="Google Shape;6747;p21"/>
                <p:cNvSpPr/>
                <p:nvPr/>
              </p:nvSpPr>
              <p:spPr>
                <a:xfrm>
                  <a:off x="851181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8" name="Google Shape;6748;p21"/>
                <p:cNvSpPr/>
                <p:nvPr/>
              </p:nvSpPr>
              <p:spPr>
                <a:xfrm>
                  <a:off x="8520038" y="40513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9" name="Google Shape;6749;p21"/>
                <p:cNvSpPr/>
                <p:nvPr/>
              </p:nvSpPr>
              <p:spPr>
                <a:xfrm>
                  <a:off x="8520038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0" name="Google Shape;6750;p21"/>
                <p:cNvSpPr/>
                <p:nvPr/>
              </p:nvSpPr>
              <p:spPr>
                <a:xfrm>
                  <a:off x="8520038" y="43406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1" name="Google Shape;6751;p21"/>
                <p:cNvSpPr/>
                <p:nvPr/>
              </p:nvSpPr>
              <p:spPr>
                <a:xfrm>
                  <a:off x="851181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2" name="Google Shape;6752;p21"/>
                <p:cNvSpPr/>
                <p:nvPr/>
              </p:nvSpPr>
              <p:spPr>
                <a:xfrm>
                  <a:off x="8520038" y="46300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3" name="Google Shape;6753;p21"/>
                <p:cNvSpPr/>
                <p:nvPr/>
              </p:nvSpPr>
              <p:spPr>
                <a:xfrm>
                  <a:off x="851181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4" name="Google Shape;6754;p21"/>
                <p:cNvSpPr/>
                <p:nvPr/>
              </p:nvSpPr>
              <p:spPr>
                <a:xfrm>
                  <a:off x="8520038" y="49194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5" name="Google Shape;6755;p21"/>
                <p:cNvSpPr/>
                <p:nvPr/>
              </p:nvSpPr>
              <p:spPr>
                <a:xfrm>
                  <a:off x="851181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56" name="Google Shape;6756;p21"/>
              <p:cNvGrpSpPr/>
              <p:nvPr/>
            </p:nvGrpSpPr>
            <p:grpSpPr>
              <a:xfrm>
                <a:off x="8658690" y="206"/>
                <a:ext cx="53414" cy="5143474"/>
                <a:chOff x="8712171" y="206"/>
                <a:chExt cx="53414" cy="5143474"/>
              </a:xfrm>
            </p:grpSpPr>
            <p:sp>
              <p:nvSpPr>
                <p:cNvPr id="6757" name="Google Shape;6757;p21"/>
                <p:cNvSpPr/>
                <p:nvPr/>
              </p:nvSpPr>
              <p:spPr>
                <a:xfrm>
                  <a:off x="8720398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8" name="Google Shape;6758;p21"/>
                <p:cNvSpPr/>
                <p:nvPr/>
              </p:nvSpPr>
              <p:spPr>
                <a:xfrm>
                  <a:off x="8720398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9" name="Google Shape;6759;p21"/>
                <p:cNvSpPr/>
                <p:nvPr/>
              </p:nvSpPr>
              <p:spPr>
                <a:xfrm>
                  <a:off x="8720398" y="28957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0" name="Google Shape;6760;p21"/>
                <p:cNvSpPr/>
                <p:nvPr/>
              </p:nvSpPr>
              <p:spPr>
                <a:xfrm>
                  <a:off x="871217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1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1" name="Google Shape;6761;p21"/>
                <p:cNvSpPr/>
                <p:nvPr/>
              </p:nvSpPr>
              <p:spPr>
                <a:xfrm>
                  <a:off x="871217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2" name="Google Shape;6762;p21"/>
                <p:cNvSpPr/>
                <p:nvPr/>
              </p:nvSpPr>
              <p:spPr>
                <a:xfrm>
                  <a:off x="8720398" y="72308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3" name="Google Shape;6763;p21"/>
                <p:cNvSpPr/>
                <p:nvPr/>
              </p:nvSpPr>
              <p:spPr>
                <a:xfrm>
                  <a:off x="871217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4" name="Google Shape;6764;p21"/>
                <p:cNvSpPr/>
                <p:nvPr/>
              </p:nvSpPr>
              <p:spPr>
                <a:xfrm>
                  <a:off x="8720398" y="101244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5" name="Google Shape;6765;p21"/>
                <p:cNvSpPr/>
                <p:nvPr/>
              </p:nvSpPr>
              <p:spPr>
                <a:xfrm>
                  <a:off x="871217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6" name="Google Shape;6766;p21"/>
                <p:cNvSpPr/>
                <p:nvPr/>
              </p:nvSpPr>
              <p:spPr>
                <a:xfrm>
                  <a:off x="871217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7" name="Google Shape;6767;p21"/>
                <p:cNvSpPr/>
                <p:nvPr/>
              </p:nvSpPr>
              <p:spPr>
                <a:xfrm>
                  <a:off x="8720398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8" name="Google Shape;6768;p21"/>
                <p:cNvSpPr/>
                <p:nvPr/>
              </p:nvSpPr>
              <p:spPr>
                <a:xfrm>
                  <a:off x="8720398" y="159117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9" name="Google Shape;6769;p21"/>
                <p:cNvSpPr/>
                <p:nvPr/>
              </p:nvSpPr>
              <p:spPr>
                <a:xfrm>
                  <a:off x="8720398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0" name="Google Shape;6770;p21"/>
                <p:cNvSpPr/>
                <p:nvPr/>
              </p:nvSpPr>
              <p:spPr>
                <a:xfrm>
                  <a:off x="871217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1" name="Google Shape;6771;p21"/>
                <p:cNvSpPr/>
                <p:nvPr/>
              </p:nvSpPr>
              <p:spPr>
                <a:xfrm>
                  <a:off x="8720398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2" name="Google Shape;6772;p21"/>
                <p:cNvSpPr/>
                <p:nvPr/>
              </p:nvSpPr>
              <p:spPr>
                <a:xfrm>
                  <a:off x="8720398" y="217002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3" name="Google Shape;6773;p21"/>
                <p:cNvSpPr/>
                <p:nvPr/>
              </p:nvSpPr>
              <p:spPr>
                <a:xfrm>
                  <a:off x="871217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4" name="Google Shape;6774;p21"/>
                <p:cNvSpPr/>
                <p:nvPr/>
              </p:nvSpPr>
              <p:spPr>
                <a:xfrm>
                  <a:off x="8720398" y="245939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5" name="Google Shape;6775;p21"/>
                <p:cNvSpPr/>
                <p:nvPr/>
              </p:nvSpPr>
              <p:spPr>
                <a:xfrm>
                  <a:off x="871217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6" name="Google Shape;6776;p21"/>
                <p:cNvSpPr/>
                <p:nvPr/>
              </p:nvSpPr>
              <p:spPr>
                <a:xfrm>
                  <a:off x="8720398" y="274875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7" name="Google Shape;6777;p21"/>
                <p:cNvSpPr/>
                <p:nvPr/>
              </p:nvSpPr>
              <p:spPr>
                <a:xfrm>
                  <a:off x="871217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8" name="Google Shape;6778;p21"/>
                <p:cNvSpPr/>
                <p:nvPr/>
              </p:nvSpPr>
              <p:spPr>
                <a:xfrm>
                  <a:off x="8720398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9" name="Google Shape;6779;p21"/>
                <p:cNvSpPr/>
                <p:nvPr/>
              </p:nvSpPr>
              <p:spPr>
                <a:xfrm>
                  <a:off x="871217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0" name="Google Shape;6780;p21"/>
                <p:cNvSpPr/>
                <p:nvPr/>
              </p:nvSpPr>
              <p:spPr>
                <a:xfrm>
                  <a:off x="871217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1" name="Google Shape;6781;p21"/>
                <p:cNvSpPr/>
                <p:nvPr/>
              </p:nvSpPr>
              <p:spPr>
                <a:xfrm>
                  <a:off x="8720398" y="347258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2" name="Google Shape;6782;p21"/>
                <p:cNvSpPr/>
                <p:nvPr/>
              </p:nvSpPr>
              <p:spPr>
                <a:xfrm>
                  <a:off x="871217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3" name="Google Shape;6783;p21"/>
                <p:cNvSpPr/>
                <p:nvPr/>
              </p:nvSpPr>
              <p:spPr>
                <a:xfrm>
                  <a:off x="871217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4" name="Google Shape;6784;p21"/>
                <p:cNvSpPr/>
                <p:nvPr/>
              </p:nvSpPr>
              <p:spPr>
                <a:xfrm>
                  <a:off x="871217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5" name="Google Shape;6785;p21"/>
                <p:cNvSpPr/>
                <p:nvPr/>
              </p:nvSpPr>
              <p:spPr>
                <a:xfrm>
                  <a:off x="8720398" y="40513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6" name="Google Shape;6786;p21"/>
                <p:cNvSpPr/>
                <p:nvPr/>
              </p:nvSpPr>
              <p:spPr>
                <a:xfrm>
                  <a:off x="8720398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7" name="Google Shape;6787;p21"/>
                <p:cNvSpPr/>
                <p:nvPr/>
              </p:nvSpPr>
              <p:spPr>
                <a:xfrm>
                  <a:off x="8720398" y="43406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8" name="Google Shape;6788;p21"/>
                <p:cNvSpPr/>
                <p:nvPr/>
              </p:nvSpPr>
              <p:spPr>
                <a:xfrm>
                  <a:off x="871217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9" name="Google Shape;6789;p21"/>
                <p:cNvSpPr/>
                <p:nvPr/>
              </p:nvSpPr>
              <p:spPr>
                <a:xfrm>
                  <a:off x="8720398" y="46300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0" name="Google Shape;6790;p21"/>
                <p:cNvSpPr/>
                <p:nvPr/>
              </p:nvSpPr>
              <p:spPr>
                <a:xfrm>
                  <a:off x="871217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1" name="Google Shape;6791;p21"/>
                <p:cNvSpPr/>
                <p:nvPr/>
              </p:nvSpPr>
              <p:spPr>
                <a:xfrm>
                  <a:off x="8720398" y="49194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2" name="Google Shape;6792;p21"/>
                <p:cNvSpPr/>
                <p:nvPr/>
              </p:nvSpPr>
              <p:spPr>
                <a:xfrm>
                  <a:off x="871217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3" name="Google Shape;6793;p21"/>
              <p:cNvGrpSpPr/>
              <p:nvPr/>
            </p:nvGrpSpPr>
            <p:grpSpPr>
              <a:xfrm>
                <a:off x="8924151" y="206"/>
                <a:ext cx="52460" cy="4852321"/>
                <a:chOff x="8855639" y="206"/>
                <a:chExt cx="52460" cy="4852321"/>
              </a:xfrm>
            </p:grpSpPr>
            <p:sp>
              <p:nvSpPr>
                <p:cNvPr id="6794" name="Google Shape;6794;p21"/>
                <p:cNvSpPr/>
                <p:nvPr/>
              </p:nvSpPr>
              <p:spPr>
                <a:xfrm>
                  <a:off x="8863032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5" name="Google Shape;6795;p21"/>
                <p:cNvSpPr/>
                <p:nvPr/>
              </p:nvSpPr>
              <p:spPr>
                <a:xfrm>
                  <a:off x="8863032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6" name="Google Shape;6796;p21"/>
                <p:cNvSpPr/>
                <p:nvPr/>
              </p:nvSpPr>
              <p:spPr>
                <a:xfrm>
                  <a:off x="8863032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7" name="Google Shape;6797;p21"/>
                <p:cNvSpPr/>
                <p:nvPr/>
              </p:nvSpPr>
              <p:spPr>
                <a:xfrm>
                  <a:off x="8863032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8" name="Google Shape;6798;p21"/>
                <p:cNvSpPr/>
                <p:nvPr/>
              </p:nvSpPr>
              <p:spPr>
                <a:xfrm>
                  <a:off x="885563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9" name="Google Shape;6799;p21"/>
                <p:cNvSpPr/>
                <p:nvPr/>
              </p:nvSpPr>
              <p:spPr>
                <a:xfrm>
                  <a:off x="885563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0" name="Google Shape;6800;p21"/>
                <p:cNvSpPr/>
                <p:nvPr/>
              </p:nvSpPr>
              <p:spPr>
                <a:xfrm>
                  <a:off x="8863032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1" name="Google Shape;6801;p21"/>
                <p:cNvSpPr/>
                <p:nvPr/>
              </p:nvSpPr>
              <p:spPr>
                <a:xfrm>
                  <a:off x="885563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2" name="Google Shape;6802;p21"/>
                <p:cNvSpPr/>
                <p:nvPr/>
              </p:nvSpPr>
              <p:spPr>
                <a:xfrm>
                  <a:off x="8863032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3" name="Google Shape;6803;p21"/>
                <p:cNvSpPr/>
                <p:nvPr/>
              </p:nvSpPr>
              <p:spPr>
                <a:xfrm>
                  <a:off x="885563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4" name="Google Shape;6804;p21"/>
                <p:cNvSpPr/>
                <p:nvPr/>
              </p:nvSpPr>
              <p:spPr>
                <a:xfrm>
                  <a:off x="8863032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5" name="Google Shape;6805;p21"/>
                <p:cNvSpPr/>
                <p:nvPr/>
              </p:nvSpPr>
              <p:spPr>
                <a:xfrm>
                  <a:off x="885563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6" name="Google Shape;6806;p21"/>
                <p:cNvSpPr/>
                <p:nvPr/>
              </p:nvSpPr>
              <p:spPr>
                <a:xfrm>
                  <a:off x="8863032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7" name="Google Shape;6807;p21"/>
                <p:cNvSpPr/>
                <p:nvPr/>
              </p:nvSpPr>
              <p:spPr>
                <a:xfrm>
                  <a:off x="885563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8" name="Google Shape;6808;p21"/>
                <p:cNvSpPr/>
                <p:nvPr/>
              </p:nvSpPr>
              <p:spPr>
                <a:xfrm>
                  <a:off x="8863032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9" name="Google Shape;6809;p21"/>
                <p:cNvSpPr/>
                <p:nvPr/>
              </p:nvSpPr>
              <p:spPr>
                <a:xfrm>
                  <a:off x="8863032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0" name="Google Shape;6810;p21"/>
                <p:cNvSpPr/>
                <p:nvPr/>
              </p:nvSpPr>
              <p:spPr>
                <a:xfrm>
                  <a:off x="885563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1" name="Google Shape;6811;p21"/>
                <p:cNvSpPr/>
                <p:nvPr/>
              </p:nvSpPr>
              <p:spPr>
                <a:xfrm>
                  <a:off x="885563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2" name="Google Shape;6812;p21"/>
                <p:cNvSpPr/>
                <p:nvPr/>
              </p:nvSpPr>
              <p:spPr>
                <a:xfrm>
                  <a:off x="8863032" y="260449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3" name="Google Shape;6813;p21"/>
                <p:cNvSpPr/>
                <p:nvPr/>
              </p:nvSpPr>
              <p:spPr>
                <a:xfrm>
                  <a:off x="8855639" y="274780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4" name="Google Shape;6814;p21"/>
                <p:cNvSpPr/>
                <p:nvPr/>
              </p:nvSpPr>
              <p:spPr>
                <a:xfrm>
                  <a:off x="8863032" y="289385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5" name="Google Shape;6815;p21"/>
                <p:cNvSpPr/>
                <p:nvPr/>
              </p:nvSpPr>
              <p:spPr>
                <a:xfrm>
                  <a:off x="8863032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6" name="Google Shape;6816;p21"/>
                <p:cNvSpPr/>
                <p:nvPr/>
              </p:nvSpPr>
              <p:spPr>
                <a:xfrm>
                  <a:off x="8855639" y="3181315"/>
                  <a:ext cx="52460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7" name="Google Shape;6817;p21"/>
                <p:cNvSpPr/>
                <p:nvPr/>
              </p:nvSpPr>
              <p:spPr>
                <a:xfrm>
                  <a:off x="8855639" y="332653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8" name="Google Shape;6818;p21"/>
                <p:cNvSpPr/>
                <p:nvPr/>
              </p:nvSpPr>
              <p:spPr>
                <a:xfrm>
                  <a:off x="8855639" y="347080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9" name="Google Shape;6819;p21"/>
                <p:cNvSpPr/>
                <p:nvPr/>
              </p:nvSpPr>
              <p:spPr>
                <a:xfrm>
                  <a:off x="8863032" y="361685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0" name="Google Shape;6820;p21"/>
                <p:cNvSpPr/>
                <p:nvPr/>
              </p:nvSpPr>
              <p:spPr>
                <a:xfrm>
                  <a:off x="8863032" y="37619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1" name="Google Shape;6821;p21"/>
                <p:cNvSpPr/>
                <p:nvPr/>
              </p:nvSpPr>
              <p:spPr>
                <a:xfrm>
                  <a:off x="8863032" y="390621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2" name="Google Shape;6822;p21"/>
                <p:cNvSpPr/>
                <p:nvPr/>
              </p:nvSpPr>
              <p:spPr>
                <a:xfrm>
                  <a:off x="8855639" y="404953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3" name="Google Shape;6823;p21"/>
                <p:cNvSpPr/>
                <p:nvPr/>
              </p:nvSpPr>
              <p:spPr>
                <a:xfrm>
                  <a:off x="8863032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4" name="Google Shape;6824;p21"/>
                <p:cNvSpPr/>
                <p:nvPr/>
              </p:nvSpPr>
              <p:spPr>
                <a:xfrm>
                  <a:off x="8855639" y="433889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5" name="Google Shape;6825;p21"/>
                <p:cNvSpPr/>
                <p:nvPr/>
              </p:nvSpPr>
              <p:spPr>
                <a:xfrm>
                  <a:off x="8863032" y="44849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6" name="Google Shape;6826;p21"/>
                <p:cNvSpPr/>
                <p:nvPr/>
              </p:nvSpPr>
              <p:spPr>
                <a:xfrm>
                  <a:off x="8855639" y="462826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7" name="Google Shape;6827;p21"/>
                <p:cNvSpPr/>
                <p:nvPr/>
              </p:nvSpPr>
              <p:spPr>
                <a:xfrm>
                  <a:off x="8863032" y="47743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28" name="Google Shape;6828;p21"/>
              <p:cNvSpPr/>
              <p:nvPr/>
            </p:nvSpPr>
            <p:spPr>
              <a:xfrm>
                <a:off x="813611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21"/>
              <p:cNvSpPr/>
              <p:nvPr/>
            </p:nvSpPr>
            <p:spPr>
              <a:xfrm>
                <a:off x="813611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21"/>
              <p:cNvSpPr/>
              <p:nvPr/>
            </p:nvSpPr>
            <p:spPr>
              <a:xfrm>
                <a:off x="8136113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21"/>
              <p:cNvSpPr/>
              <p:nvPr/>
            </p:nvSpPr>
            <p:spPr>
              <a:xfrm>
                <a:off x="8136113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21"/>
              <p:cNvSpPr/>
              <p:nvPr/>
            </p:nvSpPr>
            <p:spPr>
              <a:xfrm>
                <a:off x="8128721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21"/>
              <p:cNvSpPr/>
              <p:nvPr/>
            </p:nvSpPr>
            <p:spPr>
              <a:xfrm>
                <a:off x="8128721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21"/>
              <p:cNvSpPr/>
              <p:nvPr/>
            </p:nvSpPr>
            <p:spPr>
              <a:xfrm>
                <a:off x="8136113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21"/>
              <p:cNvSpPr/>
              <p:nvPr/>
            </p:nvSpPr>
            <p:spPr>
              <a:xfrm>
                <a:off x="8128721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6" name="Google Shape;6836;p21"/>
            <p:cNvGrpSpPr/>
            <p:nvPr/>
          </p:nvGrpSpPr>
          <p:grpSpPr>
            <a:xfrm>
              <a:off x="91189" y="206"/>
              <a:ext cx="849678" cy="5143474"/>
              <a:chOff x="91189" y="206"/>
              <a:chExt cx="849678" cy="5143474"/>
            </a:xfrm>
          </p:grpSpPr>
          <p:grpSp>
            <p:nvGrpSpPr>
              <p:cNvPr id="6837" name="Google Shape;6837;p21"/>
              <p:cNvGrpSpPr/>
              <p:nvPr/>
            </p:nvGrpSpPr>
            <p:grpSpPr>
              <a:xfrm>
                <a:off x="356650" y="206"/>
                <a:ext cx="53295" cy="5143474"/>
                <a:chOff x="578867" y="206"/>
                <a:chExt cx="53295" cy="5143474"/>
              </a:xfrm>
            </p:grpSpPr>
            <p:sp>
              <p:nvSpPr>
                <p:cNvPr id="6838" name="Google Shape;6838;p21"/>
                <p:cNvSpPr/>
                <p:nvPr/>
              </p:nvSpPr>
              <p:spPr>
                <a:xfrm>
                  <a:off x="587093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9" name="Google Shape;6839;p21"/>
                <p:cNvSpPr/>
                <p:nvPr/>
              </p:nvSpPr>
              <p:spPr>
                <a:xfrm>
                  <a:off x="587093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0" name="Google Shape;6840;p21"/>
                <p:cNvSpPr/>
                <p:nvPr/>
              </p:nvSpPr>
              <p:spPr>
                <a:xfrm>
                  <a:off x="587093" y="28957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1" name="Google Shape;6841;p21"/>
                <p:cNvSpPr/>
                <p:nvPr/>
              </p:nvSpPr>
              <p:spPr>
                <a:xfrm>
                  <a:off x="578867" y="432883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2" name="Google Shape;6842;p21"/>
                <p:cNvSpPr/>
                <p:nvPr/>
              </p:nvSpPr>
              <p:spPr>
                <a:xfrm>
                  <a:off x="578867" y="57702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3" name="Google Shape;6843;p21"/>
                <p:cNvSpPr/>
                <p:nvPr/>
              </p:nvSpPr>
              <p:spPr>
                <a:xfrm>
                  <a:off x="587093" y="72308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4" name="Google Shape;6844;p21"/>
                <p:cNvSpPr/>
                <p:nvPr/>
              </p:nvSpPr>
              <p:spPr>
                <a:xfrm>
                  <a:off x="578867" y="86639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5" name="Google Shape;6845;p21"/>
                <p:cNvSpPr/>
                <p:nvPr/>
              </p:nvSpPr>
              <p:spPr>
                <a:xfrm>
                  <a:off x="587093" y="101244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6" name="Google Shape;6846;p21"/>
                <p:cNvSpPr/>
                <p:nvPr/>
              </p:nvSpPr>
              <p:spPr>
                <a:xfrm>
                  <a:off x="578867" y="115575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63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7" name="Google Shape;6847;p21"/>
                <p:cNvSpPr/>
                <p:nvPr/>
              </p:nvSpPr>
              <p:spPr>
                <a:xfrm>
                  <a:off x="578867" y="130097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8" name="Google Shape;6848;p21"/>
                <p:cNvSpPr/>
                <p:nvPr/>
              </p:nvSpPr>
              <p:spPr>
                <a:xfrm>
                  <a:off x="587093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9" name="Google Shape;6849;p21"/>
                <p:cNvSpPr/>
                <p:nvPr/>
              </p:nvSpPr>
              <p:spPr>
                <a:xfrm>
                  <a:off x="587093" y="159117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0" name="Google Shape;6850;p21"/>
                <p:cNvSpPr/>
                <p:nvPr/>
              </p:nvSpPr>
              <p:spPr>
                <a:xfrm>
                  <a:off x="587093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1" name="Google Shape;6851;p21"/>
                <p:cNvSpPr/>
                <p:nvPr/>
              </p:nvSpPr>
              <p:spPr>
                <a:xfrm>
                  <a:off x="578867" y="187970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2" name="Google Shape;6852;p21"/>
                <p:cNvSpPr/>
                <p:nvPr/>
              </p:nvSpPr>
              <p:spPr>
                <a:xfrm>
                  <a:off x="587093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3" name="Google Shape;6853;p21"/>
                <p:cNvSpPr/>
                <p:nvPr/>
              </p:nvSpPr>
              <p:spPr>
                <a:xfrm>
                  <a:off x="587093" y="217002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4" name="Google Shape;6854;p21"/>
                <p:cNvSpPr/>
                <p:nvPr/>
              </p:nvSpPr>
              <p:spPr>
                <a:xfrm>
                  <a:off x="578867" y="231322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5" name="Google Shape;6855;p21"/>
                <p:cNvSpPr/>
                <p:nvPr/>
              </p:nvSpPr>
              <p:spPr>
                <a:xfrm>
                  <a:off x="587093" y="245939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6" name="Google Shape;6856;p21"/>
                <p:cNvSpPr/>
                <p:nvPr/>
              </p:nvSpPr>
              <p:spPr>
                <a:xfrm>
                  <a:off x="578867" y="260270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7" name="Google Shape;6857;p21"/>
                <p:cNvSpPr/>
                <p:nvPr/>
              </p:nvSpPr>
              <p:spPr>
                <a:xfrm>
                  <a:off x="587093" y="274875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8" name="Google Shape;6858;p21"/>
                <p:cNvSpPr/>
                <p:nvPr/>
              </p:nvSpPr>
              <p:spPr>
                <a:xfrm>
                  <a:off x="578867" y="289206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9" name="Google Shape;6859;p21"/>
                <p:cNvSpPr/>
                <p:nvPr/>
              </p:nvSpPr>
              <p:spPr>
                <a:xfrm>
                  <a:off x="587093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0" name="Google Shape;6860;p21"/>
                <p:cNvSpPr/>
                <p:nvPr/>
              </p:nvSpPr>
              <p:spPr>
                <a:xfrm>
                  <a:off x="578867" y="31814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1" name="Google Shape;6861;p21"/>
                <p:cNvSpPr/>
                <p:nvPr/>
              </p:nvSpPr>
              <p:spPr>
                <a:xfrm>
                  <a:off x="578867" y="33265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2" name="Google Shape;6862;p21"/>
                <p:cNvSpPr/>
                <p:nvPr/>
              </p:nvSpPr>
              <p:spPr>
                <a:xfrm>
                  <a:off x="587093" y="347258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3" name="Google Shape;6863;p21"/>
                <p:cNvSpPr/>
                <p:nvPr/>
              </p:nvSpPr>
              <p:spPr>
                <a:xfrm>
                  <a:off x="578867" y="361590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4" name="Google Shape;6864;p21"/>
                <p:cNvSpPr/>
                <p:nvPr/>
              </p:nvSpPr>
              <p:spPr>
                <a:xfrm>
                  <a:off x="578867" y="37601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5" name="Google Shape;6865;p21"/>
                <p:cNvSpPr/>
                <p:nvPr/>
              </p:nvSpPr>
              <p:spPr>
                <a:xfrm>
                  <a:off x="578867" y="39052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6" name="Google Shape;6866;p21"/>
                <p:cNvSpPr/>
                <p:nvPr/>
              </p:nvSpPr>
              <p:spPr>
                <a:xfrm>
                  <a:off x="587093" y="40513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7" name="Google Shape;6867;p21"/>
                <p:cNvSpPr/>
                <p:nvPr/>
              </p:nvSpPr>
              <p:spPr>
                <a:xfrm>
                  <a:off x="587093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8" name="Google Shape;6868;p21"/>
                <p:cNvSpPr/>
                <p:nvPr/>
              </p:nvSpPr>
              <p:spPr>
                <a:xfrm>
                  <a:off x="587093" y="43406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9" name="Google Shape;6869;p21"/>
                <p:cNvSpPr/>
                <p:nvPr/>
              </p:nvSpPr>
              <p:spPr>
                <a:xfrm>
                  <a:off x="578867" y="448399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0" name="Google Shape;6870;p21"/>
                <p:cNvSpPr/>
                <p:nvPr/>
              </p:nvSpPr>
              <p:spPr>
                <a:xfrm>
                  <a:off x="587093" y="46300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1" name="Google Shape;6871;p21"/>
                <p:cNvSpPr/>
                <p:nvPr/>
              </p:nvSpPr>
              <p:spPr>
                <a:xfrm>
                  <a:off x="578867" y="477336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2" name="Google Shape;6872;p21"/>
                <p:cNvSpPr/>
                <p:nvPr/>
              </p:nvSpPr>
              <p:spPr>
                <a:xfrm>
                  <a:off x="587093" y="49194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3" name="Google Shape;6873;p21"/>
                <p:cNvSpPr/>
                <p:nvPr/>
              </p:nvSpPr>
              <p:spPr>
                <a:xfrm>
                  <a:off x="578867" y="506272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74" name="Google Shape;6874;p21"/>
              <p:cNvGrpSpPr/>
              <p:nvPr/>
            </p:nvGrpSpPr>
            <p:grpSpPr>
              <a:xfrm>
                <a:off x="91189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6875" name="Google Shape;6875;p21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6" name="Google Shape;6876;p21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7" name="Google Shape;6877;p21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8" name="Google Shape;6878;p21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9" name="Google Shape;6879;p21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0" name="Google Shape;6880;p21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1" name="Google Shape;6881;p21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2" name="Google Shape;6882;p21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3" name="Google Shape;6883;p21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4" name="Google Shape;6884;p21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5" name="Google Shape;6885;p21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6" name="Google Shape;6886;p21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7" name="Google Shape;6887;p21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8" name="Google Shape;6888;p21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9" name="Google Shape;6889;p21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0" name="Google Shape;6890;p21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1" name="Google Shape;6891;p21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2" name="Google Shape;6892;p21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3" name="Google Shape;6893;p21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4" name="Google Shape;6894;p21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5" name="Google Shape;6895;p21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6" name="Google Shape;6896;p21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7" name="Google Shape;6897;p21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8" name="Google Shape;6898;p21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9" name="Google Shape;6899;p21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0" name="Google Shape;6900;p21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1" name="Google Shape;6901;p21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2" name="Google Shape;6902;p21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3" name="Google Shape;6903;p21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4" name="Google Shape;6904;p21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5" name="Google Shape;6905;p21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6" name="Google Shape;6906;p21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7" name="Google Shape;6907;p21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8" name="Google Shape;6908;p21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09" name="Google Shape;6909;p21"/>
              <p:cNvGrpSpPr/>
              <p:nvPr/>
            </p:nvGrpSpPr>
            <p:grpSpPr>
              <a:xfrm>
                <a:off x="621992" y="206"/>
                <a:ext cx="53414" cy="4852321"/>
                <a:chOff x="774043" y="206"/>
                <a:chExt cx="53414" cy="4852321"/>
              </a:xfrm>
            </p:grpSpPr>
            <p:sp>
              <p:nvSpPr>
                <p:cNvPr id="6910" name="Google Shape;6910;p21"/>
                <p:cNvSpPr/>
                <p:nvPr/>
              </p:nvSpPr>
              <p:spPr>
                <a:xfrm>
                  <a:off x="782269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1" name="Google Shape;6911;p21"/>
                <p:cNvSpPr/>
                <p:nvPr/>
              </p:nvSpPr>
              <p:spPr>
                <a:xfrm>
                  <a:off x="782269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2" name="Google Shape;6912;p21"/>
                <p:cNvSpPr/>
                <p:nvPr/>
              </p:nvSpPr>
              <p:spPr>
                <a:xfrm>
                  <a:off x="782269" y="288618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3" name="Google Shape;6913;p21"/>
                <p:cNvSpPr/>
                <p:nvPr/>
              </p:nvSpPr>
              <p:spPr>
                <a:xfrm>
                  <a:off x="782269" y="4337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4" name="Google Shape;6914;p21"/>
                <p:cNvSpPr/>
                <p:nvPr/>
              </p:nvSpPr>
              <p:spPr>
                <a:xfrm>
                  <a:off x="774043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7"/>
                        <a:pt x="93" y="347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5" name="Google Shape;6915;p21"/>
                <p:cNvSpPr/>
                <p:nvPr/>
              </p:nvSpPr>
              <p:spPr>
                <a:xfrm>
                  <a:off x="774043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6" name="Google Shape;6916;p21"/>
                <p:cNvSpPr/>
                <p:nvPr/>
              </p:nvSpPr>
              <p:spPr>
                <a:xfrm>
                  <a:off x="782269" y="86830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7" name="Google Shape;6917;p21"/>
                <p:cNvSpPr/>
                <p:nvPr/>
              </p:nvSpPr>
              <p:spPr>
                <a:xfrm>
                  <a:off x="774043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9"/>
                      </a:cubicBezTo>
                      <a:cubicBezTo>
                        <a:pt x="362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7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4"/>
                        <a:pt x="0" y="347"/>
                      </a:cubicBezTo>
                      <a:cubicBezTo>
                        <a:pt x="8" y="563"/>
                        <a:pt x="93" y="686"/>
                        <a:pt x="224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8" name="Google Shape;6918;p21"/>
                <p:cNvSpPr/>
                <p:nvPr/>
              </p:nvSpPr>
              <p:spPr>
                <a:xfrm>
                  <a:off x="782269" y="1156713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9" name="Google Shape;6919;p21"/>
                <p:cNvSpPr/>
                <p:nvPr/>
              </p:nvSpPr>
              <p:spPr>
                <a:xfrm>
                  <a:off x="774043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0" name="Google Shape;6920;p21"/>
                <p:cNvSpPr/>
                <p:nvPr/>
              </p:nvSpPr>
              <p:spPr>
                <a:xfrm>
                  <a:off x="782269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1" name="Google Shape;6921;p21"/>
                <p:cNvSpPr/>
                <p:nvPr/>
              </p:nvSpPr>
              <p:spPr>
                <a:xfrm>
                  <a:off x="774043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2" name="Google Shape;6922;p21"/>
                <p:cNvSpPr/>
                <p:nvPr/>
              </p:nvSpPr>
              <p:spPr>
                <a:xfrm>
                  <a:off x="782269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3" name="Google Shape;6923;p21"/>
                <p:cNvSpPr/>
                <p:nvPr/>
              </p:nvSpPr>
              <p:spPr>
                <a:xfrm>
                  <a:off x="774043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4" name="Google Shape;6924;p21"/>
                <p:cNvSpPr/>
                <p:nvPr/>
              </p:nvSpPr>
              <p:spPr>
                <a:xfrm>
                  <a:off x="782269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5" name="Google Shape;6925;p21"/>
                <p:cNvSpPr/>
                <p:nvPr/>
              </p:nvSpPr>
              <p:spPr>
                <a:xfrm>
                  <a:off x="782269" y="216990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6" name="Google Shape;6926;p21"/>
                <p:cNvSpPr/>
                <p:nvPr/>
              </p:nvSpPr>
              <p:spPr>
                <a:xfrm>
                  <a:off x="774043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7" name="Google Shape;6927;p21"/>
                <p:cNvSpPr/>
                <p:nvPr/>
              </p:nvSpPr>
              <p:spPr>
                <a:xfrm>
                  <a:off x="774043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8" name="Google Shape;6928;p21"/>
                <p:cNvSpPr/>
                <p:nvPr/>
              </p:nvSpPr>
              <p:spPr>
                <a:xfrm>
                  <a:off x="782269" y="260449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9" name="Google Shape;6929;p21"/>
                <p:cNvSpPr/>
                <p:nvPr/>
              </p:nvSpPr>
              <p:spPr>
                <a:xfrm>
                  <a:off x="774043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0" name="Google Shape;6930;p21"/>
                <p:cNvSpPr/>
                <p:nvPr/>
              </p:nvSpPr>
              <p:spPr>
                <a:xfrm>
                  <a:off x="782269" y="289385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1" name="Google Shape;6931;p21"/>
                <p:cNvSpPr/>
                <p:nvPr/>
              </p:nvSpPr>
              <p:spPr>
                <a:xfrm>
                  <a:off x="782269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2" name="Google Shape;6932;p21"/>
                <p:cNvSpPr/>
                <p:nvPr/>
              </p:nvSpPr>
              <p:spPr>
                <a:xfrm>
                  <a:off x="774043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10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3" name="Google Shape;6933;p21"/>
                <p:cNvSpPr/>
                <p:nvPr/>
              </p:nvSpPr>
              <p:spPr>
                <a:xfrm>
                  <a:off x="774043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4" name="Google Shape;6934;p21"/>
                <p:cNvSpPr/>
                <p:nvPr/>
              </p:nvSpPr>
              <p:spPr>
                <a:xfrm>
                  <a:off x="774043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5" name="Google Shape;6935;p21"/>
                <p:cNvSpPr/>
                <p:nvPr/>
              </p:nvSpPr>
              <p:spPr>
                <a:xfrm>
                  <a:off x="782269" y="361685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6" name="Google Shape;6936;p21"/>
                <p:cNvSpPr/>
                <p:nvPr/>
              </p:nvSpPr>
              <p:spPr>
                <a:xfrm>
                  <a:off x="782269" y="37619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7" name="Google Shape;6937;p21"/>
                <p:cNvSpPr/>
                <p:nvPr/>
              </p:nvSpPr>
              <p:spPr>
                <a:xfrm>
                  <a:off x="782269" y="390621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8" name="Google Shape;6938;p21"/>
                <p:cNvSpPr/>
                <p:nvPr/>
              </p:nvSpPr>
              <p:spPr>
                <a:xfrm>
                  <a:off x="774043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9" name="Google Shape;6939;p21"/>
                <p:cNvSpPr/>
                <p:nvPr/>
              </p:nvSpPr>
              <p:spPr>
                <a:xfrm>
                  <a:off x="782269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0" name="Google Shape;6940;p21"/>
                <p:cNvSpPr/>
                <p:nvPr/>
              </p:nvSpPr>
              <p:spPr>
                <a:xfrm>
                  <a:off x="774043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1" name="Google Shape;6941;p21"/>
                <p:cNvSpPr/>
                <p:nvPr/>
              </p:nvSpPr>
              <p:spPr>
                <a:xfrm>
                  <a:off x="782269" y="44849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2" name="Google Shape;6942;p21"/>
                <p:cNvSpPr/>
                <p:nvPr/>
              </p:nvSpPr>
              <p:spPr>
                <a:xfrm>
                  <a:off x="774043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3" name="Google Shape;6943;p21"/>
                <p:cNvSpPr/>
                <p:nvPr/>
              </p:nvSpPr>
              <p:spPr>
                <a:xfrm>
                  <a:off x="782269" y="47743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4" name="Google Shape;6944;p21"/>
              <p:cNvSpPr/>
              <p:nvPr/>
            </p:nvSpPr>
            <p:spPr>
              <a:xfrm>
                <a:off x="895799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21"/>
              <p:cNvSpPr/>
              <p:nvPr/>
            </p:nvSpPr>
            <p:spPr>
              <a:xfrm>
                <a:off x="895799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21"/>
              <p:cNvSpPr/>
              <p:nvPr/>
            </p:nvSpPr>
            <p:spPr>
              <a:xfrm>
                <a:off x="895799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21"/>
              <p:cNvSpPr/>
              <p:nvPr/>
            </p:nvSpPr>
            <p:spPr>
              <a:xfrm>
                <a:off x="887453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40" y="609"/>
                      <a:pt x="86" y="509"/>
                      <a:pt x="86" y="339"/>
                    </a:cubicBezTo>
                    <a:cubicBezTo>
                      <a:pt x="86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93" y="678"/>
                      <a:pt x="217" y="678"/>
                    </a:cubicBezTo>
                    <a:cubicBezTo>
                      <a:pt x="363" y="678"/>
                      <a:pt x="448" y="555"/>
                      <a:pt x="448" y="331"/>
                    </a:cubicBezTo>
                    <a:cubicBezTo>
                      <a:pt x="448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21"/>
              <p:cNvSpPr/>
              <p:nvPr/>
            </p:nvSpPr>
            <p:spPr>
              <a:xfrm>
                <a:off x="887453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40" y="610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21"/>
              <p:cNvSpPr/>
              <p:nvPr/>
            </p:nvSpPr>
            <p:spPr>
              <a:xfrm>
                <a:off x="895799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21"/>
              <p:cNvSpPr/>
              <p:nvPr/>
            </p:nvSpPr>
            <p:spPr>
              <a:xfrm>
                <a:off x="887453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40" y="617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21"/>
              <p:cNvSpPr/>
              <p:nvPr/>
            </p:nvSpPr>
            <p:spPr>
              <a:xfrm>
                <a:off x="895799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52" name="Google Shape;6952;p21"/>
          <p:cNvSpPr txBox="1">
            <a:spLocks noGrp="1"/>
          </p:cNvSpPr>
          <p:nvPr>
            <p:ph type="subTitle" idx="1"/>
          </p:nvPr>
        </p:nvSpPr>
        <p:spPr>
          <a:xfrm>
            <a:off x="899732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3" name="Google Shape;6953;p21"/>
          <p:cNvSpPr txBox="1">
            <a:spLocks noGrp="1"/>
          </p:cNvSpPr>
          <p:nvPr>
            <p:ph type="subTitle" idx="2"/>
          </p:nvPr>
        </p:nvSpPr>
        <p:spPr>
          <a:xfrm>
            <a:off x="899732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4" name="Google Shape;6954;p21"/>
          <p:cNvSpPr txBox="1">
            <a:spLocks noGrp="1"/>
          </p:cNvSpPr>
          <p:nvPr>
            <p:ph type="subTitle" idx="3"/>
          </p:nvPr>
        </p:nvSpPr>
        <p:spPr>
          <a:xfrm>
            <a:off x="3441900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5" name="Google Shape;6955;p21"/>
          <p:cNvSpPr txBox="1">
            <a:spLocks noGrp="1"/>
          </p:cNvSpPr>
          <p:nvPr>
            <p:ph type="subTitle" idx="4"/>
          </p:nvPr>
        </p:nvSpPr>
        <p:spPr>
          <a:xfrm>
            <a:off x="3441900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6" name="Google Shape;6956;p21"/>
          <p:cNvSpPr txBox="1">
            <a:spLocks noGrp="1"/>
          </p:cNvSpPr>
          <p:nvPr>
            <p:ph type="subTitle" idx="5"/>
          </p:nvPr>
        </p:nvSpPr>
        <p:spPr>
          <a:xfrm>
            <a:off x="5984068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7" name="Google Shape;6957;p21"/>
          <p:cNvSpPr txBox="1">
            <a:spLocks noGrp="1"/>
          </p:cNvSpPr>
          <p:nvPr>
            <p:ph type="subTitle" idx="6"/>
          </p:nvPr>
        </p:nvSpPr>
        <p:spPr>
          <a:xfrm>
            <a:off x="5984068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8" name="Google Shape;6958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9" name="Google Shape;7959;p2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7960" name="Google Shape;7960;p2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2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2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2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2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2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2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2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2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2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2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2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2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2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2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2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2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2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2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2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2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2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2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2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2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2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2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2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2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2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2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2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2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2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2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2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2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2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2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2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2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2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2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2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2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2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2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2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2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2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0" name="Google Shape;8010;p25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8011" name="Google Shape;8011;p25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8012" name="Google Shape;8012;p25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25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25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25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25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25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25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25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25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25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25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25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25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25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25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7" name="Google Shape;8027;p25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8" name="Google Shape;8028;p25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25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25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25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25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25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25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25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25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25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25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25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25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25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25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3" name="Google Shape;8043;p25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25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25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25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25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8" name="Google Shape;8048;p25"/>
            <p:cNvGrpSpPr/>
            <p:nvPr/>
          </p:nvGrpSpPr>
          <p:grpSpPr>
            <a:xfrm>
              <a:off x="8525900" y="206"/>
              <a:ext cx="53414" cy="5143474"/>
              <a:chOff x="8511811" y="206"/>
              <a:chExt cx="53414" cy="5143474"/>
            </a:xfrm>
          </p:grpSpPr>
          <p:sp>
            <p:nvSpPr>
              <p:cNvPr id="8049" name="Google Shape;8049;p25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25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25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25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25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25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25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25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25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25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9" name="Google Shape;8059;p25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0" name="Google Shape;8060;p25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25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25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25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25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25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25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25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25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25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25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25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25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25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25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25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25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25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25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25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25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25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25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25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25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5" name="Google Shape;8085;p25"/>
            <p:cNvGrpSpPr/>
            <p:nvPr/>
          </p:nvGrpSpPr>
          <p:grpSpPr>
            <a:xfrm>
              <a:off x="8791361" y="206"/>
              <a:ext cx="53414" cy="5143474"/>
              <a:chOff x="8712171" y="206"/>
              <a:chExt cx="53414" cy="5143474"/>
            </a:xfrm>
          </p:grpSpPr>
          <p:sp>
            <p:nvSpPr>
              <p:cNvPr id="8086" name="Google Shape;8086;p25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25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25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25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25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25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25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25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25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25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25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25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25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25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25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25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25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25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25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25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25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25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25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25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25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1" name="Google Shape;8111;p25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2" name="Google Shape;8112;p25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25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25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5" name="Google Shape;8115;p25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6" name="Google Shape;8116;p25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7" name="Google Shape;8117;p25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8" name="Google Shape;8118;p25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9" name="Google Shape;8119;p25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0" name="Google Shape;8120;p25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25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2" name="Google Shape;8122;p25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8123" name="Google Shape;8123;p25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4" name="Google Shape;8124;p25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5" name="Google Shape;8125;p25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6" name="Google Shape;8126;p25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7" name="Google Shape;8127;p25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8" name="Google Shape;8128;p25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9" name="Google Shape;8129;p25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0" name="Google Shape;8130;p25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1" name="Google Shape;8131;p25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2" name="Google Shape;8132;p25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3" name="Google Shape;8133;p25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4" name="Google Shape;8134;p25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5" name="Google Shape;8135;p25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6" name="Google Shape;8136;p25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7" name="Google Shape;8137;p25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8" name="Google Shape;8138;p25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9" name="Google Shape;8139;p25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0" name="Google Shape;8140;p25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1" name="Google Shape;8141;p25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2" name="Google Shape;8142;p25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3" name="Google Shape;8143;p25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4" name="Google Shape;8144;p25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5" name="Google Shape;8145;p25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6" name="Google Shape;8146;p25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7" name="Google Shape;8147;p25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8" name="Google Shape;8148;p25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9" name="Google Shape;8149;p25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0" name="Google Shape;8150;p25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1" name="Google Shape;8151;p25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2" name="Google Shape;8152;p25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3" name="Google Shape;8153;p25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4" name="Google Shape;8154;p25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5" name="Google Shape;8155;p25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6" name="Google Shape;8156;p25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7" name="Google Shape;8157;p25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8158" name="Google Shape;8158;p25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25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25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25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25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25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25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25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25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25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25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25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25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25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25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3" name="Google Shape;8173;p25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4" name="Google Shape;8174;p25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25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25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25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25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25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25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25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25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25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25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25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25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25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8" name="Google Shape;8188;p25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9" name="Google Shape;8189;p25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0" name="Google Shape;8190;p25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1" name="Google Shape;8191;p25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2" name="Google Shape;8192;p25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5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5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5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5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5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5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9" name="Google Shape;8199;p25"/>
            <p:cNvGrpSpPr/>
            <p:nvPr/>
          </p:nvGrpSpPr>
          <p:grpSpPr>
            <a:xfrm>
              <a:off x="9056822" y="206"/>
              <a:ext cx="52460" cy="4852321"/>
              <a:chOff x="8855639" y="206"/>
              <a:chExt cx="52460" cy="4852321"/>
            </a:xfrm>
          </p:grpSpPr>
          <p:sp>
            <p:nvSpPr>
              <p:cNvPr id="8200" name="Google Shape;8200;p25"/>
              <p:cNvSpPr/>
              <p:nvPr/>
            </p:nvSpPr>
            <p:spPr>
              <a:xfrm>
                <a:off x="886303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25"/>
              <p:cNvSpPr/>
              <p:nvPr/>
            </p:nvSpPr>
            <p:spPr>
              <a:xfrm>
                <a:off x="886303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2" name="Google Shape;8202;p25"/>
              <p:cNvSpPr/>
              <p:nvPr/>
            </p:nvSpPr>
            <p:spPr>
              <a:xfrm>
                <a:off x="886303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3" name="Google Shape;8203;p25"/>
              <p:cNvSpPr/>
              <p:nvPr/>
            </p:nvSpPr>
            <p:spPr>
              <a:xfrm>
                <a:off x="886303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25"/>
              <p:cNvSpPr/>
              <p:nvPr/>
            </p:nvSpPr>
            <p:spPr>
              <a:xfrm>
                <a:off x="8855639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5" name="Google Shape;8205;p25"/>
              <p:cNvSpPr/>
              <p:nvPr/>
            </p:nvSpPr>
            <p:spPr>
              <a:xfrm>
                <a:off x="8855639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6" name="Google Shape;8206;p25"/>
              <p:cNvSpPr/>
              <p:nvPr/>
            </p:nvSpPr>
            <p:spPr>
              <a:xfrm>
                <a:off x="886303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25"/>
              <p:cNvSpPr/>
              <p:nvPr/>
            </p:nvSpPr>
            <p:spPr>
              <a:xfrm>
                <a:off x="8855639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8" name="Google Shape;8208;p25"/>
              <p:cNvSpPr/>
              <p:nvPr/>
            </p:nvSpPr>
            <p:spPr>
              <a:xfrm>
                <a:off x="886303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9" name="Google Shape;8209;p25"/>
              <p:cNvSpPr/>
              <p:nvPr/>
            </p:nvSpPr>
            <p:spPr>
              <a:xfrm>
                <a:off x="8855639" y="130097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0" name="Google Shape;8210;p25"/>
              <p:cNvSpPr/>
              <p:nvPr/>
            </p:nvSpPr>
            <p:spPr>
              <a:xfrm>
                <a:off x="886303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25"/>
              <p:cNvSpPr/>
              <p:nvPr/>
            </p:nvSpPr>
            <p:spPr>
              <a:xfrm>
                <a:off x="8855639" y="159034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2" name="Google Shape;8212;p25"/>
              <p:cNvSpPr/>
              <p:nvPr/>
            </p:nvSpPr>
            <p:spPr>
              <a:xfrm>
                <a:off x="886303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3" name="Google Shape;8213;p25"/>
              <p:cNvSpPr/>
              <p:nvPr/>
            </p:nvSpPr>
            <p:spPr>
              <a:xfrm>
                <a:off x="8855639" y="187970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4" name="Google Shape;8214;p25"/>
              <p:cNvSpPr/>
              <p:nvPr/>
            </p:nvSpPr>
            <p:spPr>
              <a:xfrm>
                <a:off x="886303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5" name="Google Shape;8215;p25"/>
              <p:cNvSpPr/>
              <p:nvPr/>
            </p:nvSpPr>
            <p:spPr>
              <a:xfrm>
                <a:off x="886303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6" name="Google Shape;8216;p25"/>
              <p:cNvSpPr/>
              <p:nvPr/>
            </p:nvSpPr>
            <p:spPr>
              <a:xfrm>
                <a:off x="8855639" y="231322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7" name="Google Shape;8217;p25"/>
              <p:cNvSpPr/>
              <p:nvPr/>
            </p:nvSpPr>
            <p:spPr>
              <a:xfrm>
                <a:off x="8855639" y="245843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8" name="Google Shape;8218;p25"/>
              <p:cNvSpPr/>
              <p:nvPr/>
            </p:nvSpPr>
            <p:spPr>
              <a:xfrm>
                <a:off x="886303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9" name="Google Shape;8219;p25"/>
              <p:cNvSpPr/>
              <p:nvPr/>
            </p:nvSpPr>
            <p:spPr>
              <a:xfrm>
                <a:off x="8855639" y="274780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0" name="Google Shape;8220;p25"/>
              <p:cNvSpPr/>
              <p:nvPr/>
            </p:nvSpPr>
            <p:spPr>
              <a:xfrm>
                <a:off x="886303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1" name="Google Shape;8221;p25"/>
              <p:cNvSpPr/>
              <p:nvPr/>
            </p:nvSpPr>
            <p:spPr>
              <a:xfrm>
                <a:off x="886303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2" name="Google Shape;8222;p25"/>
              <p:cNvSpPr/>
              <p:nvPr/>
            </p:nvSpPr>
            <p:spPr>
              <a:xfrm>
                <a:off x="8855639" y="3181315"/>
                <a:ext cx="52460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3" name="Google Shape;8223;p25"/>
              <p:cNvSpPr/>
              <p:nvPr/>
            </p:nvSpPr>
            <p:spPr>
              <a:xfrm>
                <a:off x="8855639" y="332653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4" name="Google Shape;8224;p25"/>
              <p:cNvSpPr/>
              <p:nvPr/>
            </p:nvSpPr>
            <p:spPr>
              <a:xfrm>
                <a:off x="8855639" y="347080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5" name="Google Shape;8225;p25"/>
              <p:cNvSpPr/>
              <p:nvPr/>
            </p:nvSpPr>
            <p:spPr>
              <a:xfrm>
                <a:off x="886303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6" name="Google Shape;8226;p25"/>
              <p:cNvSpPr/>
              <p:nvPr/>
            </p:nvSpPr>
            <p:spPr>
              <a:xfrm>
                <a:off x="886303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7" name="Google Shape;8227;p25"/>
              <p:cNvSpPr/>
              <p:nvPr/>
            </p:nvSpPr>
            <p:spPr>
              <a:xfrm>
                <a:off x="886303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8" name="Google Shape;8228;p25"/>
              <p:cNvSpPr/>
              <p:nvPr/>
            </p:nvSpPr>
            <p:spPr>
              <a:xfrm>
                <a:off x="8855639" y="404953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9" name="Google Shape;8229;p25"/>
              <p:cNvSpPr/>
              <p:nvPr/>
            </p:nvSpPr>
            <p:spPr>
              <a:xfrm>
                <a:off x="886303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0" name="Google Shape;8230;p25"/>
              <p:cNvSpPr/>
              <p:nvPr/>
            </p:nvSpPr>
            <p:spPr>
              <a:xfrm>
                <a:off x="8855639" y="433889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1" name="Google Shape;8231;p25"/>
              <p:cNvSpPr/>
              <p:nvPr/>
            </p:nvSpPr>
            <p:spPr>
              <a:xfrm>
                <a:off x="886303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2" name="Google Shape;8232;p25"/>
              <p:cNvSpPr/>
              <p:nvPr/>
            </p:nvSpPr>
            <p:spPr>
              <a:xfrm>
                <a:off x="8855639" y="462826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25"/>
              <p:cNvSpPr/>
              <p:nvPr/>
            </p:nvSpPr>
            <p:spPr>
              <a:xfrm>
                <a:off x="886303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4" name="Google Shape;8234;p25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5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5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5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5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5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5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1" name="Google Shape;8241;p2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8242" name="Google Shape;8242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243" name="Google Shape;8243;p25"/>
          <p:cNvSpPr>
            <a:spLocks noGrp="1"/>
          </p:cNvSpPr>
          <p:nvPr>
            <p:ph type="pic" idx="2"/>
          </p:nvPr>
        </p:nvSpPr>
        <p:spPr>
          <a:xfrm>
            <a:off x="5268024" y="1401575"/>
            <a:ext cx="3054000" cy="3054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2" name="Google Shape;9212;p30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213" name="Google Shape;9213;p30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0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0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30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0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30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30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0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0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0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0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0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0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0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0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0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0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0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0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0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0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0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0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0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0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0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0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0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0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30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30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30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30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30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0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0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0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0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0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0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0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0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0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0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0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0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0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0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0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0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3" name="Google Shape;9263;p30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9264" name="Google Shape;9264;p30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0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0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0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0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0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0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0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0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0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0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0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0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0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0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0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0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0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2" name="Google Shape;9282;p30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9283" name="Google Shape;9283;p30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30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30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30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30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30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30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30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30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30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30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30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30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30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30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30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30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30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30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30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30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30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30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30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30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30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30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30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30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30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30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30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30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30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30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30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9" name="Google Shape;9319;p30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9320" name="Google Shape;9320;p30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30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30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30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30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30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30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30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30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30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30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30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30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30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30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30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30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30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8" name="Google Shape;9338;p30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9" name="Google Shape;9339;p30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30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30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30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30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30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30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30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30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30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30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30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30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30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30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30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30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6" name="Google Shape;9356;p30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9357" name="Google Shape;9357;p30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30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30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30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30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30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30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30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30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30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30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30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30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30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30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30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30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30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30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30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30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30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30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30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30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2" name="Google Shape;9382;p30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3" name="Google Shape;9383;p30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30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30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30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30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30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30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30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1" name="Google Shape;9391;p30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9392" name="Google Shape;9392;p30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30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30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30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30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30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30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30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30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30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30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30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30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30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30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30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30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30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30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30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30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30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30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30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30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30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30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30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30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30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30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30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30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30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6" name="Google Shape;9426;p30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0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0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0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0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0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0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0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0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0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0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0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0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0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0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0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0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0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0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0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0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0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0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0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0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0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0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0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0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0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0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0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0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0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7" r:id="rId5"/>
    <p:sldLayoutId id="2147483671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2" name="Google Shape;9522;p35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822700" y="539500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266978" y="173535"/>
            <a:ext cx="8877022" cy="4024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Telco Churn Prediction</a:t>
            </a:r>
            <a:br>
              <a:rPr lang="en-GB" dirty="0"/>
            </a:br>
            <a:r>
              <a:rPr lang="en-GB" sz="2000" dirty="0"/>
              <a:t>Milestone 1</a:t>
            </a:r>
            <a:endParaRPr dirty="0"/>
          </a:p>
        </p:txBody>
      </p:sp>
      <p:sp>
        <p:nvSpPr>
          <p:cNvPr id="9524" name="Google Shape;9524;p35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: Muhammad Julizar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0" name="Google Shape;9650;p44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2670197" y="2995221"/>
            <a:ext cx="3502697" cy="2175546"/>
          </a:xfrm>
          <a:prstGeom prst="rect">
            <a:avLst/>
          </a:prstGeom>
          <a:noFill/>
          <a:ln>
            <a:noFill/>
          </a:ln>
        </p:spPr>
      </p:pic>
      <p:sp>
        <p:nvSpPr>
          <p:cNvPr id="9651" name="Google Shape;9651;p44"/>
          <p:cNvSpPr txBox="1">
            <a:spLocks noGrp="1"/>
          </p:cNvSpPr>
          <p:nvPr>
            <p:ph type="title"/>
          </p:nvPr>
        </p:nvSpPr>
        <p:spPr>
          <a:xfrm>
            <a:off x="720000" y="120847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Sequential</a:t>
            </a:r>
            <a:endParaRPr dirty="0"/>
          </a:p>
        </p:txBody>
      </p:sp>
      <p:sp>
        <p:nvSpPr>
          <p:cNvPr id="9653" name="Google Shape;9653;p44"/>
          <p:cNvSpPr txBox="1">
            <a:spLocks noGrp="1"/>
          </p:cNvSpPr>
          <p:nvPr>
            <p:ph type="subTitle" idx="2"/>
          </p:nvPr>
        </p:nvSpPr>
        <p:spPr>
          <a:xfrm>
            <a:off x="790852" y="3019075"/>
            <a:ext cx="25146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5" name="Google Shape;9655;p44"/>
          <p:cNvSpPr txBox="1">
            <a:spLocks noGrp="1"/>
          </p:cNvSpPr>
          <p:nvPr>
            <p:ph type="subTitle" idx="4"/>
          </p:nvPr>
        </p:nvSpPr>
        <p:spPr>
          <a:xfrm>
            <a:off x="5708596" y="3986858"/>
            <a:ext cx="3017251" cy="610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So, in this model I use some optimization technique to eliminate GRADIENT EXPLODING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13770-2140-606E-4D81-5B17C09DF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906" y="865375"/>
            <a:ext cx="2070608" cy="161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650C6E-8B38-1560-A7AE-A71D6E9E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06" y="867607"/>
            <a:ext cx="2070608" cy="1615431"/>
          </a:xfrm>
          <a:prstGeom prst="rect">
            <a:avLst/>
          </a:prstGeom>
        </p:spPr>
      </p:pic>
      <p:sp>
        <p:nvSpPr>
          <p:cNvPr id="19" name="Google Shape;9655;p44">
            <a:extLst>
              <a:ext uri="{FF2B5EF4-FFF2-40B4-BE49-F238E27FC236}">
                <a16:creationId xmlns:a16="http://schemas.microsoft.com/office/drawing/2014/main" id="{44977418-B1EB-E368-9672-1C20B5BC40C9}"/>
              </a:ext>
            </a:extLst>
          </p:cNvPr>
          <p:cNvSpPr txBox="1">
            <a:spLocks/>
          </p:cNvSpPr>
          <p:nvPr/>
        </p:nvSpPr>
        <p:spPr>
          <a:xfrm>
            <a:off x="528952" y="4122866"/>
            <a:ext cx="2514600" cy="61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GB" sz="1200" dirty="0"/>
              <a:t>Base sequential model problem GRADIENT EXPLODING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A1006E5-AB32-A331-9F3A-A5256B527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413" y="863038"/>
            <a:ext cx="2109560" cy="162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51BFE5-0C1A-6184-2860-A3571495D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014" y="859334"/>
            <a:ext cx="2038352" cy="162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6F7BDF-A5DC-2B54-4210-26B5B9696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52" y="2731672"/>
            <a:ext cx="3038399" cy="1324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7E1108-524D-6091-B8FD-A7A1DB0C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073" y="2715790"/>
            <a:ext cx="2991718" cy="132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0" name="Google Shape;9650;p44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2670197" y="2981674"/>
            <a:ext cx="3502697" cy="2175546"/>
          </a:xfrm>
          <a:prstGeom prst="rect">
            <a:avLst/>
          </a:prstGeom>
          <a:noFill/>
          <a:ln>
            <a:noFill/>
          </a:ln>
        </p:spPr>
      </p:pic>
      <p:sp>
        <p:nvSpPr>
          <p:cNvPr id="9651" name="Google Shape;9651;p44"/>
          <p:cNvSpPr txBox="1">
            <a:spLocks noGrp="1"/>
          </p:cNvSpPr>
          <p:nvPr>
            <p:ph type="title"/>
          </p:nvPr>
        </p:nvSpPr>
        <p:spPr>
          <a:xfrm>
            <a:off x="720000" y="120847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Functional</a:t>
            </a:r>
            <a:endParaRPr dirty="0"/>
          </a:p>
        </p:txBody>
      </p:sp>
      <p:sp>
        <p:nvSpPr>
          <p:cNvPr id="9653" name="Google Shape;9653;p44"/>
          <p:cNvSpPr txBox="1">
            <a:spLocks noGrp="1"/>
          </p:cNvSpPr>
          <p:nvPr>
            <p:ph type="subTitle" idx="2"/>
          </p:nvPr>
        </p:nvSpPr>
        <p:spPr>
          <a:xfrm>
            <a:off x="823525" y="2968128"/>
            <a:ext cx="25146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5" name="Google Shape;9655;p44"/>
          <p:cNvSpPr txBox="1">
            <a:spLocks noGrp="1"/>
          </p:cNvSpPr>
          <p:nvPr>
            <p:ph type="subTitle" idx="4"/>
          </p:nvPr>
        </p:nvSpPr>
        <p:spPr>
          <a:xfrm>
            <a:off x="5936315" y="4303602"/>
            <a:ext cx="2514600" cy="610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Same technique with sequential model</a:t>
            </a:r>
            <a:endParaRPr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FBCAD8-6061-FCCA-BC24-44F8D51F6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480" y="862444"/>
            <a:ext cx="2068753" cy="16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B4DCA9-1480-3214-FAF2-36CCC317E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20" y="862444"/>
            <a:ext cx="2088595" cy="1620000"/>
          </a:xfrm>
          <a:prstGeom prst="rect">
            <a:avLst/>
          </a:prstGeom>
        </p:spPr>
      </p:pic>
      <p:sp>
        <p:nvSpPr>
          <p:cNvPr id="19" name="Google Shape;9655;p44">
            <a:extLst>
              <a:ext uri="{FF2B5EF4-FFF2-40B4-BE49-F238E27FC236}">
                <a16:creationId xmlns:a16="http://schemas.microsoft.com/office/drawing/2014/main" id="{44977418-B1EB-E368-9672-1C20B5BC40C9}"/>
              </a:ext>
            </a:extLst>
          </p:cNvPr>
          <p:cNvSpPr txBox="1">
            <a:spLocks/>
          </p:cNvSpPr>
          <p:nvPr/>
        </p:nvSpPr>
        <p:spPr>
          <a:xfrm>
            <a:off x="565087" y="4213626"/>
            <a:ext cx="2514600" cy="61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/>
            <a:r>
              <a:rPr lang="en-GB" sz="1200" dirty="0"/>
              <a:t>Same problem GRADIENT EXPLODING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12D55-BD79-EBA1-CE35-37217D4B8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159" y="862444"/>
            <a:ext cx="2076464" cy="16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986F2-DDFA-3157-D7EF-2D019C97B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077" y="862444"/>
            <a:ext cx="2039504" cy="162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68656-2A40-83E0-CFA2-CB0712FB27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44" y="2749728"/>
            <a:ext cx="3132762" cy="132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3F66CEB-D430-2766-461D-5345390FC9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995" y="2749728"/>
            <a:ext cx="314724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6" name="Google Shape;9566;p39"/>
          <p:cNvSpPr txBox="1">
            <a:spLocks noGrp="1"/>
          </p:cNvSpPr>
          <p:nvPr>
            <p:ph type="body" idx="1"/>
          </p:nvPr>
        </p:nvSpPr>
        <p:spPr>
          <a:xfrm>
            <a:off x="719999" y="1401575"/>
            <a:ext cx="4414187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-GB" dirty="0"/>
              <a:t>After feature selection of 20 features it’s used only 15 features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-GB" dirty="0"/>
              <a:t>Despite the overfitting of the sequential model, the improvements of both models look successful 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-GB" dirty="0"/>
              <a:t>In the target from Val set and Test was imbalanced that is impacted on the model, so it can make the model very hard to predict, especially class 1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-GB" dirty="0"/>
              <a:t>The best Model for Churn Prediction is Functional Model Improvement</a:t>
            </a:r>
          </a:p>
        </p:txBody>
      </p:sp>
      <p:sp>
        <p:nvSpPr>
          <p:cNvPr id="9567" name="Google Shape;9567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pic>
        <p:nvPicPr>
          <p:cNvPr id="9568" name="Google Shape;9568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308" r="29989"/>
          <a:stretch/>
        </p:blipFill>
        <p:spPr>
          <a:xfrm>
            <a:off x="5268024" y="1401575"/>
            <a:ext cx="3053997" cy="3054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6" name="Google Shape;9566;p39"/>
          <p:cNvSpPr txBox="1">
            <a:spLocks noGrp="1"/>
          </p:cNvSpPr>
          <p:nvPr>
            <p:ph type="body" idx="1"/>
          </p:nvPr>
        </p:nvSpPr>
        <p:spPr>
          <a:xfrm>
            <a:off x="720000" y="1147945"/>
            <a:ext cx="4172374" cy="3177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Today we are in a period where the internet seems to be the primary need of human beings because it fills almost the entire space of our lives.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GB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So, </a:t>
            </a:r>
            <a:r>
              <a:rPr lang="en-GB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i</a:t>
            </a:r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 want to make best model to predict which customers have left or stayed in telco company.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lang="en-GB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>
                <a:latin typeface="Roboto Medium" panose="02000000000000000000" pitchFamily="2" charset="0"/>
                <a:ea typeface="Roboto Medium" panose="02000000000000000000" pitchFamily="2" charset="0"/>
              </a:rPr>
              <a:t>dataset is from telco company that provided home phone and Internet services to around 7000 customers in California in Q3. </a:t>
            </a:r>
            <a:endParaRPr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567" name="Google Shape;9567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pic>
        <p:nvPicPr>
          <p:cNvPr id="9568" name="Google Shape;9568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308" r="29989"/>
          <a:stretch/>
        </p:blipFill>
        <p:spPr>
          <a:xfrm>
            <a:off x="5268024" y="1401575"/>
            <a:ext cx="3053997" cy="30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F6B992-458B-8D84-920B-9E5B4F86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599" y="2336294"/>
            <a:ext cx="7360588" cy="3054600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Make the best Model to predict  Churn customer from Telco Company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04CBB-E48C-95A4-2084-373653E1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0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19242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46F79-A3EE-34F2-7DD2-BA5528D4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57010"/>
            <a:ext cx="4601217" cy="3429479"/>
          </a:xfrm>
          <a:prstGeom prst="rect">
            <a:avLst/>
          </a:prstGeom>
        </p:spPr>
      </p:pic>
      <p:sp>
        <p:nvSpPr>
          <p:cNvPr id="4" name="Google Shape;9655;p44">
            <a:extLst>
              <a:ext uri="{FF2B5EF4-FFF2-40B4-BE49-F238E27FC236}">
                <a16:creationId xmlns:a16="http://schemas.microsoft.com/office/drawing/2014/main" id="{463B00BB-A4AC-1AC6-15AB-327AE2814715}"/>
              </a:ext>
            </a:extLst>
          </p:cNvPr>
          <p:cNvSpPr txBox="1">
            <a:spLocks/>
          </p:cNvSpPr>
          <p:nvPr/>
        </p:nvSpPr>
        <p:spPr>
          <a:xfrm>
            <a:off x="5441356" y="2111212"/>
            <a:ext cx="3188711" cy="133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 algn="l"/>
            <a:r>
              <a:rPr lang="en-GB" sz="1200" dirty="0"/>
              <a:t>The number of customers by gender </a:t>
            </a:r>
          </a:p>
          <a:p>
            <a:pPr marL="0" indent="0" algn="l"/>
            <a:r>
              <a:rPr lang="en-GB" sz="1200" dirty="0"/>
              <a:t>Is almost have no difference between </a:t>
            </a:r>
          </a:p>
          <a:p>
            <a:pPr marL="0" indent="0" algn="l"/>
            <a:r>
              <a:rPr lang="en-GB" sz="1200" dirty="0"/>
              <a:t>male and female </a:t>
            </a:r>
          </a:p>
        </p:txBody>
      </p:sp>
    </p:spTree>
    <p:extLst>
      <p:ext uri="{BB962C8B-B14F-4D97-AF65-F5344CB8AC3E}">
        <p14:creationId xmlns:p14="http://schemas.microsoft.com/office/powerpoint/2010/main" val="351729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17511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6" name="Google Shape;9655;p44">
            <a:extLst>
              <a:ext uri="{FF2B5EF4-FFF2-40B4-BE49-F238E27FC236}">
                <a16:creationId xmlns:a16="http://schemas.microsoft.com/office/drawing/2014/main" id="{434C691D-6825-0CEE-9EC6-AAB61D7BBA8C}"/>
              </a:ext>
            </a:extLst>
          </p:cNvPr>
          <p:cNvSpPr txBox="1">
            <a:spLocks/>
          </p:cNvSpPr>
          <p:nvPr/>
        </p:nvSpPr>
        <p:spPr>
          <a:xfrm>
            <a:off x="2635164" y="3757499"/>
            <a:ext cx="5376122" cy="133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 algn="l"/>
            <a:r>
              <a:rPr lang="en-GB" sz="1200" dirty="0"/>
              <a:t>There are 4 payment methods from telco company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D63B3ED-3C66-F032-7FF2-0601469F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64" y="927748"/>
            <a:ext cx="3873672" cy="28297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19242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BF382A-00F3-6D36-801A-83299A74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5" y="1167510"/>
            <a:ext cx="4960335" cy="3017826"/>
          </a:xfrm>
          <a:prstGeom prst="rect">
            <a:avLst/>
          </a:prstGeom>
        </p:spPr>
      </p:pic>
      <p:sp>
        <p:nvSpPr>
          <p:cNvPr id="11" name="Google Shape;9655;p44">
            <a:extLst>
              <a:ext uri="{FF2B5EF4-FFF2-40B4-BE49-F238E27FC236}">
                <a16:creationId xmlns:a16="http://schemas.microsoft.com/office/drawing/2014/main" id="{F2C96BD2-3746-90E5-C9E6-FE99EF5A2B2D}"/>
              </a:ext>
            </a:extLst>
          </p:cNvPr>
          <p:cNvSpPr txBox="1">
            <a:spLocks/>
          </p:cNvSpPr>
          <p:nvPr/>
        </p:nvSpPr>
        <p:spPr>
          <a:xfrm>
            <a:off x="5646587" y="1908675"/>
            <a:ext cx="2777413" cy="283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 algn="l"/>
            <a:r>
              <a:rPr lang="en-GB" sz="1200" dirty="0"/>
              <a:t>If we look at the type of contract, it turns out that month-to-month is the most used contract.</a:t>
            </a:r>
          </a:p>
          <a:p>
            <a:pPr marL="0" indent="0" algn="l"/>
            <a:endParaRPr lang="en-GB" sz="1200" dirty="0"/>
          </a:p>
          <a:p>
            <a:pPr marL="0" indent="0" algn="l"/>
            <a:r>
              <a:rPr lang="en-GB" sz="1200" dirty="0"/>
              <a:t>with Electronic Check is the payment method that commonly used by customers</a:t>
            </a:r>
          </a:p>
        </p:txBody>
      </p:sp>
    </p:spTree>
    <p:extLst>
      <p:ext uri="{BB962C8B-B14F-4D97-AF65-F5344CB8AC3E}">
        <p14:creationId xmlns:p14="http://schemas.microsoft.com/office/powerpoint/2010/main" val="207038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10371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F570D-D481-8CB6-6C14-2B739115F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" r="898"/>
          <a:stretch/>
        </p:blipFill>
        <p:spPr>
          <a:xfrm>
            <a:off x="922223" y="808747"/>
            <a:ext cx="4162562" cy="4142332"/>
          </a:xfrm>
          <a:prstGeom prst="rect">
            <a:avLst/>
          </a:prstGeom>
        </p:spPr>
      </p:pic>
      <p:sp>
        <p:nvSpPr>
          <p:cNvPr id="7" name="Google Shape;9655;p44">
            <a:extLst>
              <a:ext uri="{FF2B5EF4-FFF2-40B4-BE49-F238E27FC236}">
                <a16:creationId xmlns:a16="http://schemas.microsoft.com/office/drawing/2014/main" id="{58CB0A75-B596-F49B-8372-596E22666FBC}"/>
              </a:ext>
            </a:extLst>
          </p:cNvPr>
          <p:cNvSpPr txBox="1">
            <a:spLocks/>
          </p:cNvSpPr>
          <p:nvPr/>
        </p:nvSpPr>
        <p:spPr>
          <a:xfrm>
            <a:off x="5219422" y="2259080"/>
            <a:ext cx="2777413" cy="283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 algn="l"/>
            <a:r>
              <a:rPr lang="en-GB" sz="1200" dirty="0"/>
              <a:t>In the data distribution from Numeric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74713-A606-70DA-0895-3F2FF426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422" y="808747"/>
            <a:ext cx="2747909" cy="11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220738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E5113-19B5-9B08-0000-04799AC5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01" y="888129"/>
            <a:ext cx="2616568" cy="281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F1933-8A61-4B6F-2238-1CC6CBAE0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512" y="888129"/>
            <a:ext cx="3230992" cy="2817425"/>
          </a:xfrm>
          <a:prstGeom prst="rect">
            <a:avLst/>
          </a:prstGeom>
        </p:spPr>
      </p:pic>
      <p:sp>
        <p:nvSpPr>
          <p:cNvPr id="6" name="Google Shape;9655;p44">
            <a:extLst>
              <a:ext uri="{FF2B5EF4-FFF2-40B4-BE49-F238E27FC236}">
                <a16:creationId xmlns:a16="http://schemas.microsoft.com/office/drawing/2014/main" id="{D76B064A-8BC3-1B51-F2B9-2A09D63969F9}"/>
              </a:ext>
            </a:extLst>
          </p:cNvPr>
          <p:cNvSpPr txBox="1">
            <a:spLocks/>
          </p:cNvSpPr>
          <p:nvPr/>
        </p:nvSpPr>
        <p:spPr>
          <a:xfrm>
            <a:off x="1006408" y="3780745"/>
            <a:ext cx="4676418" cy="283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15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 algn="l"/>
            <a:r>
              <a:rPr lang="en-GB" sz="1200" dirty="0"/>
              <a:t>Churn column is the target of its model, it look so imbalanced with 73.46% No and 26.54% Yes.</a:t>
            </a:r>
          </a:p>
          <a:p>
            <a:pPr marL="0" indent="0" algn="l"/>
            <a:endParaRPr lang="en-GB" sz="1200" dirty="0"/>
          </a:p>
          <a:p>
            <a:pPr marL="0" indent="0" algn="l"/>
            <a:r>
              <a:rPr lang="en-GB" sz="1200" dirty="0"/>
              <a:t>So I use smote technique to make balanced and make the model easily to train</a:t>
            </a:r>
          </a:p>
          <a:p>
            <a:pPr marL="0" indent="0"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1358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" name="Google Shape;9574;p40"/>
          <p:cNvSpPr/>
          <p:nvPr/>
        </p:nvSpPr>
        <p:spPr>
          <a:xfrm>
            <a:off x="4198825" y="1743375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6" name="Google Shape;9576;p40"/>
          <p:cNvSpPr txBox="1">
            <a:spLocks noGrp="1"/>
          </p:cNvSpPr>
          <p:nvPr>
            <p:ph type="subTitle" idx="1"/>
          </p:nvPr>
        </p:nvSpPr>
        <p:spPr>
          <a:xfrm>
            <a:off x="821807" y="1895475"/>
            <a:ext cx="2514521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Hypotesis Test</a:t>
            </a:r>
            <a:endParaRPr dirty="0"/>
          </a:p>
        </p:txBody>
      </p:sp>
      <p:sp>
        <p:nvSpPr>
          <p:cNvPr id="9577" name="Google Shape;9577;p40"/>
          <p:cNvSpPr txBox="1">
            <a:spLocks noGrp="1"/>
          </p:cNvSpPr>
          <p:nvPr>
            <p:ph type="subTitle" idx="3"/>
          </p:nvPr>
        </p:nvSpPr>
        <p:spPr>
          <a:xfrm>
            <a:off x="3385176" y="3366593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 </a:t>
            </a:r>
            <a:endParaRPr spc="600" dirty="0"/>
          </a:p>
        </p:txBody>
      </p:sp>
      <p:sp>
        <p:nvSpPr>
          <p:cNvPr id="9579" name="Google Shape;9579;p40"/>
          <p:cNvSpPr txBox="1">
            <a:spLocks noGrp="1"/>
          </p:cNvSpPr>
          <p:nvPr>
            <p:ph type="subTitle" idx="5"/>
          </p:nvPr>
        </p:nvSpPr>
        <p:spPr>
          <a:xfrm>
            <a:off x="5934668" y="3366593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ANOVA</a:t>
            </a:r>
            <a:endParaRPr dirty="0"/>
          </a:p>
        </p:txBody>
      </p:sp>
      <p:sp>
        <p:nvSpPr>
          <p:cNvPr id="9580" name="Google Shape;9580;p40"/>
          <p:cNvSpPr txBox="1">
            <a:spLocks noGrp="1"/>
          </p:cNvSpPr>
          <p:nvPr>
            <p:ph type="subTitle" idx="4"/>
          </p:nvPr>
        </p:nvSpPr>
        <p:spPr>
          <a:xfrm>
            <a:off x="3472375" y="3791562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16 features it become 12 features </a:t>
            </a:r>
            <a:endParaRPr dirty="0"/>
          </a:p>
        </p:txBody>
      </p:sp>
      <p:sp>
        <p:nvSpPr>
          <p:cNvPr id="9581" name="Google Shape;9581;p40"/>
          <p:cNvSpPr txBox="1">
            <a:spLocks noGrp="1"/>
          </p:cNvSpPr>
          <p:nvPr>
            <p:ph type="subTitle" idx="6"/>
          </p:nvPr>
        </p:nvSpPr>
        <p:spPr>
          <a:xfrm>
            <a:off x="5567681" y="3791562"/>
            <a:ext cx="2688087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 features have a lower P-Value than 0.05</a:t>
            </a:r>
            <a:endParaRPr dirty="0"/>
          </a:p>
        </p:txBody>
      </p:sp>
      <p:sp>
        <p:nvSpPr>
          <p:cNvPr id="9582" name="Google Shape;9582;p40"/>
          <p:cNvSpPr txBox="1">
            <a:spLocks noGrp="1"/>
          </p:cNvSpPr>
          <p:nvPr>
            <p:ph type="title"/>
          </p:nvPr>
        </p:nvSpPr>
        <p:spPr>
          <a:xfrm>
            <a:off x="750475" y="128349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grpSp>
        <p:nvGrpSpPr>
          <p:cNvPr id="9589" name="Google Shape;9589;p40"/>
          <p:cNvGrpSpPr/>
          <p:nvPr/>
        </p:nvGrpSpPr>
        <p:grpSpPr>
          <a:xfrm>
            <a:off x="4458175" y="1986375"/>
            <a:ext cx="227650" cy="363450"/>
            <a:chOff x="6311025" y="3602925"/>
            <a:chExt cx="227650" cy="363450"/>
          </a:xfrm>
        </p:grpSpPr>
        <p:sp>
          <p:nvSpPr>
            <p:cNvPr id="9590" name="Google Shape;9590;p40"/>
            <p:cNvSpPr/>
            <p:nvPr/>
          </p:nvSpPr>
          <p:spPr>
            <a:xfrm>
              <a:off x="6415200" y="3906925"/>
              <a:ext cx="16225" cy="14575"/>
            </a:xfrm>
            <a:custGeom>
              <a:avLst/>
              <a:gdLst/>
              <a:ahLst/>
              <a:cxnLst/>
              <a:rect l="l" t="t" r="r" b="b"/>
              <a:pathLst>
                <a:path w="649" h="583" extrusionOk="0">
                  <a:moveTo>
                    <a:pt x="370" y="1"/>
                  </a:moveTo>
                  <a:cubicBezTo>
                    <a:pt x="124" y="1"/>
                    <a:pt x="0" y="310"/>
                    <a:pt x="154" y="495"/>
                  </a:cubicBezTo>
                  <a:cubicBezTo>
                    <a:pt x="215" y="555"/>
                    <a:pt x="289" y="583"/>
                    <a:pt x="360" y="583"/>
                  </a:cubicBezTo>
                  <a:cubicBezTo>
                    <a:pt x="508" y="583"/>
                    <a:pt x="648" y="466"/>
                    <a:pt x="648" y="279"/>
                  </a:cubicBezTo>
                  <a:cubicBezTo>
                    <a:pt x="648" y="124"/>
                    <a:pt x="525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40"/>
            <p:cNvSpPr/>
            <p:nvPr/>
          </p:nvSpPr>
          <p:spPr>
            <a:xfrm>
              <a:off x="6393600" y="3646925"/>
              <a:ext cx="61725" cy="14675"/>
            </a:xfrm>
            <a:custGeom>
              <a:avLst/>
              <a:gdLst/>
              <a:ahLst/>
              <a:cxnLst/>
              <a:rect l="l" t="t" r="r" b="b"/>
              <a:pathLst>
                <a:path w="2469" h="587" extrusionOk="0">
                  <a:moveTo>
                    <a:pt x="401" y="1"/>
                  </a:moveTo>
                  <a:cubicBezTo>
                    <a:pt x="0" y="1"/>
                    <a:pt x="0" y="587"/>
                    <a:pt x="401" y="587"/>
                  </a:cubicBezTo>
                  <a:lnTo>
                    <a:pt x="2099" y="587"/>
                  </a:lnTo>
                  <a:cubicBezTo>
                    <a:pt x="2469" y="587"/>
                    <a:pt x="2469" y="1"/>
                    <a:pt x="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40"/>
            <p:cNvSpPr/>
            <p:nvPr/>
          </p:nvSpPr>
          <p:spPr>
            <a:xfrm>
              <a:off x="6311025" y="3602925"/>
              <a:ext cx="227650" cy="362675"/>
            </a:xfrm>
            <a:custGeom>
              <a:avLst/>
              <a:gdLst/>
              <a:ahLst/>
              <a:cxnLst/>
              <a:rect l="l" t="t" r="r" b="b"/>
              <a:pathLst>
                <a:path w="9106" h="14507" extrusionOk="0">
                  <a:moveTo>
                    <a:pt x="7099" y="557"/>
                  </a:moveTo>
                  <a:cubicBezTo>
                    <a:pt x="7408" y="557"/>
                    <a:pt x="7655" y="804"/>
                    <a:pt x="7655" y="1112"/>
                  </a:cubicBezTo>
                  <a:lnTo>
                    <a:pt x="7655" y="3551"/>
                  </a:lnTo>
                  <a:lnTo>
                    <a:pt x="1420" y="3551"/>
                  </a:lnTo>
                  <a:lnTo>
                    <a:pt x="1420" y="1112"/>
                  </a:lnTo>
                  <a:cubicBezTo>
                    <a:pt x="1420" y="804"/>
                    <a:pt x="1667" y="557"/>
                    <a:pt x="1976" y="557"/>
                  </a:cubicBezTo>
                  <a:close/>
                  <a:moveTo>
                    <a:pt x="6821" y="4137"/>
                  </a:moveTo>
                  <a:lnTo>
                    <a:pt x="6821" y="5279"/>
                  </a:lnTo>
                  <a:lnTo>
                    <a:pt x="556" y="5279"/>
                  </a:lnTo>
                  <a:lnTo>
                    <a:pt x="556" y="4415"/>
                  </a:lnTo>
                  <a:cubicBezTo>
                    <a:pt x="556" y="4260"/>
                    <a:pt x="680" y="4137"/>
                    <a:pt x="865" y="4137"/>
                  </a:cubicBezTo>
                  <a:close/>
                  <a:moveTo>
                    <a:pt x="8241" y="4137"/>
                  </a:moveTo>
                  <a:cubicBezTo>
                    <a:pt x="8395" y="4137"/>
                    <a:pt x="8519" y="4260"/>
                    <a:pt x="8519" y="4415"/>
                  </a:cubicBezTo>
                  <a:lnTo>
                    <a:pt x="8519" y="5279"/>
                  </a:lnTo>
                  <a:lnTo>
                    <a:pt x="7377" y="5279"/>
                  </a:lnTo>
                  <a:lnTo>
                    <a:pt x="7377" y="4137"/>
                  </a:lnTo>
                  <a:close/>
                  <a:moveTo>
                    <a:pt x="8519" y="5834"/>
                  </a:moveTo>
                  <a:lnTo>
                    <a:pt x="8519" y="10093"/>
                  </a:lnTo>
                  <a:cubicBezTo>
                    <a:pt x="8519" y="10248"/>
                    <a:pt x="8395" y="10371"/>
                    <a:pt x="8241" y="10371"/>
                  </a:cubicBezTo>
                  <a:lnTo>
                    <a:pt x="865" y="10371"/>
                  </a:lnTo>
                  <a:cubicBezTo>
                    <a:pt x="680" y="10371"/>
                    <a:pt x="556" y="10248"/>
                    <a:pt x="556" y="10093"/>
                  </a:cubicBezTo>
                  <a:lnTo>
                    <a:pt x="556" y="5834"/>
                  </a:lnTo>
                  <a:close/>
                  <a:moveTo>
                    <a:pt x="1924" y="0"/>
                  </a:moveTo>
                  <a:cubicBezTo>
                    <a:pt x="1330" y="0"/>
                    <a:pt x="834" y="513"/>
                    <a:pt x="834" y="1112"/>
                  </a:cubicBezTo>
                  <a:lnTo>
                    <a:pt x="865" y="1112"/>
                  </a:lnTo>
                  <a:lnTo>
                    <a:pt x="865" y="3551"/>
                  </a:lnTo>
                  <a:cubicBezTo>
                    <a:pt x="371" y="3551"/>
                    <a:pt x="1" y="3952"/>
                    <a:pt x="1" y="4415"/>
                  </a:cubicBezTo>
                  <a:lnTo>
                    <a:pt x="1" y="10093"/>
                  </a:lnTo>
                  <a:cubicBezTo>
                    <a:pt x="1" y="10556"/>
                    <a:pt x="371" y="10927"/>
                    <a:pt x="865" y="10957"/>
                  </a:cubicBezTo>
                  <a:lnTo>
                    <a:pt x="865" y="13395"/>
                  </a:lnTo>
                  <a:cubicBezTo>
                    <a:pt x="865" y="14013"/>
                    <a:pt x="1390" y="14506"/>
                    <a:pt x="2007" y="14506"/>
                  </a:cubicBezTo>
                  <a:lnTo>
                    <a:pt x="3272" y="14506"/>
                  </a:lnTo>
                  <a:cubicBezTo>
                    <a:pt x="3426" y="14506"/>
                    <a:pt x="3581" y="14383"/>
                    <a:pt x="3550" y="14229"/>
                  </a:cubicBezTo>
                  <a:cubicBezTo>
                    <a:pt x="3550" y="14074"/>
                    <a:pt x="3426" y="13951"/>
                    <a:pt x="3272" y="13951"/>
                  </a:cubicBezTo>
                  <a:lnTo>
                    <a:pt x="2007" y="13951"/>
                  </a:lnTo>
                  <a:cubicBezTo>
                    <a:pt x="1698" y="13951"/>
                    <a:pt x="1420" y="13704"/>
                    <a:pt x="1420" y="13395"/>
                  </a:cubicBezTo>
                  <a:lnTo>
                    <a:pt x="1420" y="10957"/>
                  </a:lnTo>
                  <a:lnTo>
                    <a:pt x="7685" y="10957"/>
                  </a:lnTo>
                  <a:lnTo>
                    <a:pt x="7685" y="13395"/>
                  </a:lnTo>
                  <a:cubicBezTo>
                    <a:pt x="7685" y="13704"/>
                    <a:pt x="7439" y="13951"/>
                    <a:pt x="7130" y="13951"/>
                  </a:cubicBezTo>
                  <a:lnTo>
                    <a:pt x="5834" y="13951"/>
                  </a:lnTo>
                  <a:cubicBezTo>
                    <a:pt x="5679" y="13951"/>
                    <a:pt x="5556" y="14074"/>
                    <a:pt x="5556" y="14229"/>
                  </a:cubicBezTo>
                  <a:cubicBezTo>
                    <a:pt x="5556" y="14383"/>
                    <a:pt x="5679" y="14506"/>
                    <a:pt x="5834" y="14506"/>
                  </a:cubicBezTo>
                  <a:lnTo>
                    <a:pt x="7130" y="14506"/>
                  </a:lnTo>
                  <a:cubicBezTo>
                    <a:pt x="7747" y="14506"/>
                    <a:pt x="8241" y="14013"/>
                    <a:pt x="8241" y="13395"/>
                  </a:cubicBezTo>
                  <a:lnTo>
                    <a:pt x="8241" y="10957"/>
                  </a:lnTo>
                  <a:cubicBezTo>
                    <a:pt x="8735" y="10957"/>
                    <a:pt x="9105" y="10556"/>
                    <a:pt x="9105" y="10093"/>
                  </a:cubicBezTo>
                  <a:lnTo>
                    <a:pt x="9105" y="4415"/>
                  </a:lnTo>
                  <a:cubicBezTo>
                    <a:pt x="9105" y="3952"/>
                    <a:pt x="8735" y="3551"/>
                    <a:pt x="8241" y="3551"/>
                  </a:cubicBezTo>
                  <a:lnTo>
                    <a:pt x="8241" y="1112"/>
                  </a:lnTo>
                  <a:cubicBezTo>
                    <a:pt x="8241" y="495"/>
                    <a:pt x="7747" y="1"/>
                    <a:pt x="7130" y="1"/>
                  </a:cubicBezTo>
                  <a:lnTo>
                    <a:pt x="1976" y="1"/>
                  </a:lnTo>
                  <a:cubicBezTo>
                    <a:pt x="1959" y="1"/>
                    <a:pt x="1941" y="0"/>
                    <a:pt x="1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40"/>
            <p:cNvSpPr/>
            <p:nvPr/>
          </p:nvSpPr>
          <p:spPr>
            <a:xfrm>
              <a:off x="6350800" y="3777225"/>
              <a:ext cx="146200" cy="14100"/>
            </a:xfrm>
            <a:custGeom>
              <a:avLst/>
              <a:gdLst/>
              <a:ahLst/>
              <a:cxnLst/>
              <a:rect l="l" t="t" r="r" b="b"/>
              <a:pathLst>
                <a:path w="5848" h="564" extrusionOk="0">
                  <a:moveTo>
                    <a:pt x="335" y="0"/>
                  </a:moveTo>
                  <a:cubicBezTo>
                    <a:pt x="0" y="0"/>
                    <a:pt x="0" y="564"/>
                    <a:pt x="335" y="564"/>
                  </a:cubicBezTo>
                  <a:cubicBezTo>
                    <a:pt x="351" y="564"/>
                    <a:pt x="367" y="562"/>
                    <a:pt x="385" y="560"/>
                  </a:cubicBezTo>
                  <a:lnTo>
                    <a:pt x="5508" y="560"/>
                  </a:lnTo>
                  <a:cubicBezTo>
                    <a:pt x="5848" y="529"/>
                    <a:pt x="5848" y="35"/>
                    <a:pt x="5508" y="4"/>
                  </a:cubicBezTo>
                  <a:lnTo>
                    <a:pt x="385" y="4"/>
                  </a:lnTo>
                  <a:cubicBezTo>
                    <a:pt x="367" y="2"/>
                    <a:pt x="351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40"/>
            <p:cNvSpPr/>
            <p:nvPr/>
          </p:nvSpPr>
          <p:spPr>
            <a:xfrm>
              <a:off x="6350800" y="3819650"/>
              <a:ext cx="146200" cy="14125"/>
            </a:xfrm>
            <a:custGeom>
              <a:avLst/>
              <a:gdLst/>
              <a:ahLst/>
              <a:cxnLst/>
              <a:rect l="l" t="t" r="r" b="b"/>
              <a:pathLst>
                <a:path w="5848" h="565" extrusionOk="0">
                  <a:moveTo>
                    <a:pt x="335" y="1"/>
                  </a:moveTo>
                  <a:cubicBezTo>
                    <a:pt x="0" y="1"/>
                    <a:pt x="0" y="564"/>
                    <a:pt x="335" y="564"/>
                  </a:cubicBezTo>
                  <a:cubicBezTo>
                    <a:pt x="351" y="564"/>
                    <a:pt x="367" y="563"/>
                    <a:pt x="385" y="560"/>
                  </a:cubicBezTo>
                  <a:lnTo>
                    <a:pt x="5508" y="560"/>
                  </a:lnTo>
                  <a:cubicBezTo>
                    <a:pt x="5848" y="529"/>
                    <a:pt x="5848" y="35"/>
                    <a:pt x="5508" y="5"/>
                  </a:cubicBezTo>
                  <a:lnTo>
                    <a:pt x="385" y="5"/>
                  </a:lnTo>
                  <a:cubicBezTo>
                    <a:pt x="367" y="2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40"/>
            <p:cNvSpPr/>
            <p:nvPr/>
          </p:nvSpPr>
          <p:spPr>
            <a:xfrm>
              <a:off x="6415200" y="3951675"/>
              <a:ext cx="19300" cy="14700"/>
            </a:xfrm>
            <a:custGeom>
              <a:avLst/>
              <a:gdLst/>
              <a:ahLst/>
              <a:cxnLst/>
              <a:rect l="l" t="t" r="r" b="b"/>
              <a:pathLst>
                <a:path w="772" h="588" extrusionOk="0">
                  <a:moveTo>
                    <a:pt x="386" y="1"/>
                  </a:moveTo>
                  <a:cubicBezTo>
                    <a:pt x="316" y="1"/>
                    <a:pt x="247" y="32"/>
                    <a:pt x="185" y="94"/>
                  </a:cubicBezTo>
                  <a:cubicBezTo>
                    <a:pt x="0" y="248"/>
                    <a:pt x="124" y="587"/>
                    <a:pt x="370" y="587"/>
                  </a:cubicBezTo>
                  <a:cubicBezTo>
                    <a:pt x="648" y="587"/>
                    <a:pt x="772" y="248"/>
                    <a:pt x="587" y="94"/>
                  </a:cubicBezTo>
                  <a:cubicBezTo>
                    <a:pt x="525" y="32"/>
                    <a:pt x="455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80E5E3E-90E0-9340-48BF-C6C5D24E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2" y="923214"/>
            <a:ext cx="2854940" cy="893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10A521-8181-09B1-F5F4-C2BB72BB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42" y="2310158"/>
            <a:ext cx="2695951" cy="933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2FDC17-248D-C4C6-C040-BA25AB0B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803" y="878431"/>
            <a:ext cx="1622393" cy="2415012"/>
          </a:xfrm>
          <a:prstGeom prst="rect">
            <a:avLst/>
          </a:prstGeom>
        </p:spPr>
      </p:pic>
      <p:sp>
        <p:nvSpPr>
          <p:cNvPr id="16" name="Google Shape;9576;p40">
            <a:extLst>
              <a:ext uri="{FF2B5EF4-FFF2-40B4-BE49-F238E27FC236}">
                <a16:creationId xmlns:a16="http://schemas.microsoft.com/office/drawing/2014/main" id="{DEDC4096-C447-948B-37FA-E8CAB999F803}"/>
              </a:ext>
            </a:extLst>
          </p:cNvPr>
          <p:cNvSpPr txBox="1">
            <a:spLocks/>
          </p:cNvSpPr>
          <p:nvPr/>
        </p:nvSpPr>
        <p:spPr>
          <a:xfrm>
            <a:off x="3701836" y="3182886"/>
            <a:ext cx="2260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 marL="0" indent="0"/>
            <a:r>
              <a:rPr lang="en-ID" sz="1400" dirty="0"/>
              <a:t>2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402</Words>
  <Application>Microsoft Office PowerPoint</Application>
  <PresentationFormat>On-screen Show (16:9)</PresentationFormat>
  <Paragraphs>53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 Medium</vt:lpstr>
      <vt:lpstr>Consolas</vt:lpstr>
      <vt:lpstr>Fredoka One</vt:lpstr>
      <vt:lpstr>Rubik Glitch</vt:lpstr>
      <vt:lpstr>Arial</vt:lpstr>
      <vt:lpstr>Rubik</vt:lpstr>
      <vt:lpstr>Rubik Black</vt:lpstr>
      <vt:lpstr>Digital Scam Awareness Newsletter by Slidesgo</vt:lpstr>
      <vt:lpstr>Telco Churn Prediction Milestone 1</vt:lpstr>
      <vt:lpstr>Background</vt:lpstr>
      <vt:lpstr>Objective</vt:lpstr>
      <vt:lpstr>EDA</vt:lpstr>
      <vt:lpstr>EDA</vt:lpstr>
      <vt:lpstr>EDA</vt:lpstr>
      <vt:lpstr>EDA</vt:lpstr>
      <vt:lpstr>EDA</vt:lpstr>
      <vt:lpstr>Preprocessing</vt:lpstr>
      <vt:lpstr>Model Sequential</vt:lpstr>
      <vt:lpstr>Model Functional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 Prediction Milestone 1</dc:title>
  <dc:creator>Muhammad Julizar</dc:creator>
  <cp:lastModifiedBy>Muhammad Julizar</cp:lastModifiedBy>
  <cp:revision>2</cp:revision>
  <dcterms:modified xsi:type="dcterms:W3CDTF">2022-12-24T16:01:03Z</dcterms:modified>
</cp:coreProperties>
</file>