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61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0747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430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170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545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0354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14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222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15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377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927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088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4309E5A-AD20-4FE7-A6AD-AE869F5E280F}" type="datetimeFigureOut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4492233-42BC-46A9-A97A-C767AE65F59B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7374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8000">
              <a:schemeClr val="bg1"/>
            </a:gs>
            <a:gs pos="26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8668" y="678729"/>
            <a:ext cx="10062171" cy="1091718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5400" dirty="0" smtClean="0">
                <a:latin typeface="Arial Black" panose="020B0A04020102020204" pitchFamily="34" charset="0"/>
              </a:rPr>
              <a:t>SELF INTRODUCTION</a:t>
            </a:r>
            <a:endParaRPr lang="en-US" sz="5400" dirty="0"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28421" y="2400577"/>
            <a:ext cx="7230360" cy="1143000"/>
          </a:xfrm>
          <a:ln w="38100">
            <a:solidFill>
              <a:srgbClr val="002060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sz="4000" dirty="0" smtClean="0">
                <a:latin typeface="Arial Black" panose="020B0A04020102020204" pitchFamily="34" charset="0"/>
              </a:rPr>
              <a:t>FINAL PROJECT</a:t>
            </a:r>
            <a:endParaRPr lang="en-US" sz="4000" dirty="0">
              <a:latin typeface="Arial Black" panose="020B0A040201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44338" y="4374037"/>
            <a:ext cx="3657600" cy="100584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>PRESENTED BY</a:t>
            </a:r>
          </a:p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>MUHAMMAD JUNAID</a:t>
            </a:r>
            <a:endParaRPr lang="en-US" sz="2800" dirty="0">
              <a:latin typeface="Algerian" panose="04020705040A02060702" pitchFamily="8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413239" y="4374037"/>
            <a:ext cx="3657600" cy="1005840"/>
          </a:xfrm>
          <a:prstGeom prst="rect">
            <a:avLst/>
          </a:prstGeom>
          <a:noFill/>
          <a:ln w="38100">
            <a:solidFill>
              <a:srgbClr val="00206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>INSTRUCTOR</a:t>
            </a:r>
          </a:p>
          <a:p>
            <a:pPr algn="ctr"/>
            <a:r>
              <a:rPr lang="en-US" sz="2800" dirty="0" smtClean="0">
                <a:latin typeface="Algerian" panose="04020705040A02060702" pitchFamily="82" charset="0"/>
              </a:rPr>
              <a:t>SIR FAHAD</a:t>
            </a:r>
            <a:endParaRPr lang="en-US" sz="2800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73750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88000">
              <a:schemeClr val="bg1"/>
            </a:gs>
            <a:gs pos="26000">
              <a:schemeClr val="accent1">
                <a:lumMod val="45000"/>
                <a:lumOff val="55000"/>
              </a:schemeClr>
            </a:gs>
            <a:gs pos="49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97280" y="248896"/>
            <a:ext cx="10058400" cy="938882"/>
          </a:xfrm>
        </p:spPr>
        <p:txBody>
          <a:bodyPr>
            <a:normAutofit/>
          </a:bodyPr>
          <a:lstStyle/>
          <a:p>
            <a:pPr algn="ctr"/>
            <a:r>
              <a:rPr lang="en-US" sz="4000" b="1" dirty="0" smtClean="0">
                <a:latin typeface="Arial Black" panose="020B0A04020102020204" pitchFamily="34" charset="0"/>
              </a:rPr>
              <a:t>Introduction and Personality </a:t>
            </a:r>
            <a:r>
              <a:rPr lang="en-US" sz="4000" b="1" dirty="0">
                <a:latin typeface="Arial Black" panose="020B0A04020102020204" pitchFamily="34" charset="0"/>
              </a:rPr>
              <a:t>Traits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604180"/>
          </a:xfrm>
        </p:spPr>
        <p:txBody>
          <a:bodyPr/>
          <a:lstStyle/>
          <a:p>
            <a:pPr algn="ctr"/>
            <a:r>
              <a:rPr lang="en-US" b="1" dirty="0" smtClean="0">
                <a:latin typeface="Arial Black" panose="020B0A04020102020204" pitchFamily="34" charset="0"/>
              </a:rPr>
              <a:t> </a:t>
            </a:r>
            <a:endParaRPr lang="en-US" b="1" dirty="0">
              <a:latin typeface="Arial Black" panose="020B0A04020102020204" pitchFamily="34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6142506" y="2447639"/>
            <a:ext cx="4937760" cy="2772091"/>
          </a:xfrm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Honest  </a:t>
            </a:r>
            <a:endParaRPr lang="en-US" dirty="0"/>
          </a:p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Hardworking  </a:t>
            </a:r>
            <a:endParaRPr lang="en-US" dirty="0"/>
          </a:p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Punctual  </a:t>
            </a:r>
            <a:endParaRPr lang="en-US" dirty="0"/>
          </a:p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Responsible  </a:t>
            </a:r>
            <a:endParaRPr lang="en-US" dirty="0"/>
          </a:p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Friendly  </a:t>
            </a:r>
            <a:endParaRPr lang="en-US" dirty="0"/>
          </a:p>
          <a:p>
            <a:pPr>
              <a:buFont typeface="Garamond" panose="02020404030301010803" pitchFamily="18" charset="0"/>
              <a:buChar char="►"/>
            </a:pPr>
            <a:r>
              <a:rPr lang="en-US" dirty="0" smtClean="0"/>
              <a:t> Cooperative </a:t>
            </a:r>
            <a:endParaRPr lang="en-US" dirty="0"/>
          </a:p>
        </p:txBody>
      </p:sp>
      <p:sp>
        <p:nvSpPr>
          <p:cNvPr id="9" name="Text Placeholder 4"/>
          <p:cNvSpPr txBox="1">
            <a:spLocks/>
          </p:cNvSpPr>
          <p:nvPr/>
        </p:nvSpPr>
        <p:spPr>
          <a:xfrm>
            <a:off x="943622" y="1843459"/>
            <a:ext cx="4862346" cy="604180"/>
          </a:xfrm>
          <a:prstGeom prst="rect">
            <a:avLst/>
          </a:prstGeom>
          <a:ln w="28575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 smtClean="0">
                <a:latin typeface="Arial Black" panose="020B0A04020102020204" pitchFamily="34" charset="0"/>
              </a:rPr>
              <a:t>Introduction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10" name="Content Placeholder 5"/>
          <p:cNvSpPr txBox="1">
            <a:spLocks/>
          </p:cNvSpPr>
          <p:nvPr/>
        </p:nvSpPr>
        <p:spPr>
          <a:xfrm>
            <a:off x="943622" y="2444308"/>
            <a:ext cx="4862346" cy="2775421"/>
          </a:xfrm>
          <a:prstGeom prst="rect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</a:ln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My name is M. </a:t>
            </a:r>
            <a:r>
              <a:rPr lang="en-US" dirty="0" err="1" smtClean="0"/>
              <a:t>Junaid</a:t>
            </a:r>
            <a:endParaRPr lang="en-US" dirty="0" smtClean="0"/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I am 16 year old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I live in Karachi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I qualified matriculation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I am learning CIT course</a:t>
            </a:r>
            <a:endParaRPr lang="en-US" dirty="0"/>
          </a:p>
        </p:txBody>
      </p:sp>
      <p:sp>
        <p:nvSpPr>
          <p:cNvPr id="11" name="Text Placeholder 6"/>
          <p:cNvSpPr txBox="1">
            <a:spLocks/>
          </p:cNvSpPr>
          <p:nvPr/>
        </p:nvSpPr>
        <p:spPr>
          <a:xfrm>
            <a:off x="6142506" y="1846052"/>
            <a:ext cx="4937760" cy="604180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None/>
              <a:defRPr sz="2000" b="0" kern="1200" cap="all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20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8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None/>
              <a:defRPr sz="1600" b="1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>
                <a:latin typeface="Arial Black" panose="020B0A04020102020204" pitchFamily="34" charset="0"/>
              </a:rPr>
              <a:t>Personality Traits</a:t>
            </a:r>
          </a:p>
        </p:txBody>
      </p:sp>
    </p:spTree>
    <p:extLst>
      <p:ext uri="{BB962C8B-B14F-4D97-AF65-F5344CB8AC3E}">
        <p14:creationId xmlns:p14="http://schemas.microsoft.com/office/powerpoint/2010/main" val="272551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9610" y="286603"/>
            <a:ext cx="10416619" cy="1450757"/>
          </a:xfrm>
        </p:spPr>
        <p:txBody>
          <a:bodyPr>
            <a:normAutofit/>
          </a:bodyPr>
          <a:lstStyle/>
          <a:p>
            <a:r>
              <a:rPr lang="en-US" sz="3600" dirty="0">
                <a:latin typeface="Arial Black" panose="020B0A04020102020204" pitchFamily="34" charset="0"/>
              </a:rPr>
              <a:t>Hobbies &amp; </a:t>
            </a:r>
            <a:r>
              <a:rPr lang="en-US" sz="3600" dirty="0" smtClean="0">
                <a:latin typeface="Arial Black" panose="020B0A04020102020204" pitchFamily="34" charset="0"/>
              </a:rPr>
              <a:t>Interests and  </a:t>
            </a:r>
            <a:r>
              <a:rPr lang="en-US" sz="3600" dirty="0" err="1">
                <a:latin typeface="Arial Black" panose="020B0A04020102020204" pitchFamily="34" charset="0"/>
              </a:rPr>
              <a:t>Achievments</a:t>
            </a:r>
            <a:endParaRPr lang="en-US" sz="36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476" y="1836015"/>
            <a:ext cx="4937760" cy="7362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Hobbies &amp; Interests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476" y="2572297"/>
            <a:ext cx="4937760" cy="33782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Exploring </a:t>
            </a:r>
            <a:r>
              <a:rPr lang="en-US" dirty="0"/>
              <a:t>new software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Typing </a:t>
            </a:r>
            <a:r>
              <a:rPr lang="en-US" dirty="0"/>
              <a:t>and formatting documents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Watching </a:t>
            </a:r>
            <a:r>
              <a:rPr lang="en-US" dirty="0"/>
              <a:t>tech videos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Reading  </a:t>
            </a:r>
            <a:endParaRPr lang="en-US" dirty="0"/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Helping </a:t>
            </a:r>
            <a:r>
              <a:rPr lang="en-US" dirty="0"/>
              <a:t>others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Learning </a:t>
            </a:r>
            <a:r>
              <a:rPr lang="en-US" dirty="0"/>
              <a:t>new skills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Achievments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40544" y="2582334"/>
            <a:ext cx="4937760" cy="33782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>
              <a:buFont typeface="Garamond" panose="02020404030301010803" pitchFamily="18" charset="0"/>
              <a:buChar char="►"/>
            </a:pPr>
            <a:r>
              <a:rPr lang="en-US" b="1" dirty="0" smtClean="0"/>
              <a:t>Matriculation</a:t>
            </a:r>
          </a:p>
          <a:p>
            <a:r>
              <a:rPr lang="en-US" dirty="0" smtClean="0"/>
              <a:t> No </a:t>
            </a:r>
            <a:r>
              <a:rPr lang="en-US" dirty="0" err="1" smtClean="0"/>
              <a:t>Achievments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689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noFill/>
          </a:ln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Skill and </a:t>
            </a:r>
            <a:r>
              <a:rPr lang="en-US" dirty="0">
                <a:latin typeface="Arial Black" panose="020B0A04020102020204" pitchFamily="34" charset="0"/>
              </a:rPr>
              <a:t>Favorite Tool</a:t>
            </a:r>
            <a:r>
              <a:rPr lang="en-US" dirty="0" smtClean="0">
                <a:latin typeface="Arial Black" panose="020B0A04020102020204" pitchFamily="34" charset="0"/>
              </a:rPr>
              <a:t>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844974"/>
          </a:xfrm>
          <a:ln w="38100">
            <a:solidFill>
              <a:schemeClr val="tx1"/>
            </a:solidFill>
          </a:ln>
        </p:spPr>
        <p:txBody>
          <a:bodyPr/>
          <a:lstStyle/>
          <a:p>
            <a:r>
              <a:rPr lang="en-US" dirty="0" smtClean="0">
                <a:latin typeface="Arial Black" panose="020B0A04020102020204" pitchFamily="34" charset="0"/>
              </a:rPr>
              <a:t>Skill learned in this course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762054"/>
            <a:ext cx="4937760" cy="3198480"/>
          </a:xfrm>
        </p:spPr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76139" y="1846051"/>
            <a:ext cx="4937760" cy="844974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 Favorite </a:t>
            </a:r>
            <a:r>
              <a:rPr lang="en-US" dirty="0" smtClean="0">
                <a:latin typeface="Arial Black" panose="020B0A04020102020204" pitchFamily="34" charset="0"/>
              </a:rPr>
              <a:t>Tool</a:t>
            </a:r>
            <a:endParaRPr lang="en-US" dirty="0">
              <a:latin typeface="Arial Black" panose="020B0A04020102020204" pitchFamily="34" charset="0"/>
            </a:endParaRPr>
          </a:p>
          <a:p>
            <a:pPr algn="ctr"/>
            <a:r>
              <a:rPr lang="en-US" dirty="0" smtClean="0">
                <a:latin typeface="Arial Black" panose="020B0A04020102020204" pitchFamily="34" charset="0"/>
              </a:rPr>
              <a:t>MICROSOFT WORD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76139" y="2691025"/>
            <a:ext cx="4937760" cy="2554545"/>
          </a:xfrm>
          <a:ln w="38100"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algn="just">
              <a:buFont typeface="Garamond" panose="02020404030301010803" pitchFamily="18" charset="0"/>
              <a:buChar char="►"/>
            </a:pPr>
            <a:r>
              <a:rPr lang="en-US" dirty="0" smtClean="0"/>
              <a:t> Helps </a:t>
            </a:r>
            <a:r>
              <a:rPr lang="en-US" dirty="0"/>
              <a:t>in writing and editing documents  </a:t>
            </a:r>
          </a:p>
          <a:p>
            <a:pPr algn="just">
              <a:buFont typeface="Garamond" panose="02020404030301010803" pitchFamily="18" charset="0"/>
              <a:buChar char="►"/>
            </a:pPr>
            <a:r>
              <a:rPr lang="en-US" dirty="0" smtClean="0"/>
              <a:t> Useful </a:t>
            </a:r>
            <a:r>
              <a:rPr lang="en-US" dirty="0"/>
              <a:t>for making CVs, reports, letters, and </a:t>
            </a:r>
            <a:r>
              <a:rPr lang="en-US" dirty="0" smtClean="0"/>
              <a:t>notes  </a:t>
            </a:r>
            <a:endParaRPr lang="en-US" dirty="0"/>
          </a:p>
          <a:p>
            <a:pPr algn="just">
              <a:buFont typeface="Garamond" panose="02020404030301010803" pitchFamily="18" charset="0"/>
              <a:buChar char="►"/>
            </a:pPr>
            <a:r>
              <a:rPr lang="en-US" dirty="0" smtClean="0"/>
              <a:t> Supports </a:t>
            </a:r>
            <a:r>
              <a:rPr lang="en-US" dirty="0"/>
              <a:t>formatting tools (fonts, colors, </a:t>
            </a:r>
            <a:r>
              <a:rPr lang="en-US" dirty="0" smtClean="0"/>
              <a:t>headings</a:t>
            </a:r>
            <a:r>
              <a:rPr lang="en-US" dirty="0"/>
              <a:t>)  </a:t>
            </a:r>
          </a:p>
          <a:p>
            <a:pPr algn="just">
              <a:buFont typeface="Garamond" panose="02020404030301010803" pitchFamily="18" charset="0"/>
              <a:buChar char="►"/>
            </a:pPr>
            <a:r>
              <a:rPr lang="en-US" dirty="0" smtClean="0"/>
              <a:t> Allows </a:t>
            </a:r>
            <a:r>
              <a:rPr lang="en-US" dirty="0"/>
              <a:t>inserting tables, images, and charts  </a:t>
            </a:r>
          </a:p>
          <a:p>
            <a:pPr algn="just">
              <a:buFont typeface="Garamond" panose="02020404030301010803" pitchFamily="18" charset="0"/>
              <a:buChar char="►"/>
            </a:pPr>
            <a:r>
              <a:rPr lang="en-US" dirty="0"/>
              <a:t> </a:t>
            </a:r>
            <a:r>
              <a:rPr lang="en-US" dirty="0" smtClean="0"/>
              <a:t>Good </a:t>
            </a:r>
            <a:r>
              <a:rPr lang="en-US" dirty="0"/>
              <a:t>for both academic and office work </a:t>
            </a:r>
          </a:p>
        </p:txBody>
      </p:sp>
      <p:sp>
        <p:nvSpPr>
          <p:cNvPr id="7" name="Rectangle 6"/>
          <p:cNvSpPr/>
          <p:nvPr/>
        </p:nvSpPr>
        <p:spPr>
          <a:xfrm>
            <a:off x="1097280" y="2691025"/>
            <a:ext cx="4937760" cy="2554545"/>
          </a:xfrm>
          <a:prstGeom prst="rect">
            <a:avLst/>
          </a:prstGeom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285750" indent="-285750" algn="just">
              <a:buClr>
                <a:schemeClr val="accent1"/>
              </a:buClr>
              <a:buFont typeface="Garamond" panose="02020404030301010803" pitchFamily="18" charset="0"/>
              <a:buChar char="►"/>
            </a:pPr>
            <a:r>
              <a:rPr lang="en-US" sz="2000" dirty="0" smtClean="0"/>
              <a:t>Microsoft </a:t>
            </a:r>
            <a:r>
              <a:rPr lang="en-US" sz="2000" dirty="0"/>
              <a:t>Word – Creating and formatting </a:t>
            </a:r>
            <a:r>
              <a:rPr lang="en-US" sz="2000" dirty="0" smtClean="0"/>
              <a:t>     documents</a:t>
            </a:r>
            <a:r>
              <a:rPr lang="en-US" sz="2000" dirty="0"/>
              <a:t>.  </a:t>
            </a:r>
            <a:endParaRPr lang="en-US" sz="2000" dirty="0" smtClean="0"/>
          </a:p>
          <a:p>
            <a:pPr marL="285750" indent="-285750" algn="just">
              <a:buClr>
                <a:schemeClr val="accent1"/>
              </a:buClr>
              <a:buFont typeface="Garamond" panose="02020404030301010803" pitchFamily="18" charset="0"/>
              <a:buChar char="►"/>
            </a:pPr>
            <a:r>
              <a:rPr lang="en-US" sz="2000" dirty="0" smtClean="0"/>
              <a:t>Microsoft </a:t>
            </a:r>
            <a:r>
              <a:rPr lang="en-US" sz="2000" dirty="0"/>
              <a:t>Excel – Data entry, using formulas, and creating charts.  </a:t>
            </a:r>
          </a:p>
          <a:p>
            <a:pPr marL="285750" indent="-285750" algn="just">
              <a:buClr>
                <a:schemeClr val="accent1"/>
              </a:buClr>
              <a:buFont typeface="Garamond" panose="02020404030301010803" pitchFamily="18" charset="0"/>
              <a:buChar char="►"/>
            </a:pPr>
            <a:r>
              <a:rPr lang="en-US" sz="2000" dirty="0" smtClean="0"/>
              <a:t>Microsoft </a:t>
            </a:r>
            <a:r>
              <a:rPr lang="en-US" sz="2000" dirty="0"/>
              <a:t>PowerPoint – Preparing effective presentations.  </a:t>
            </a:r>
          </a:p>
          <a:p>
            <a:pPr marL="285750" indent="-285750" algn="just">
              <a:buClr>
                <a:schemeClr val="accent1"/>
              </a:buClr>
              <a:buFont typeface="Garamond" panose="02020404030301010803" pitchFamily="18" charset="0"/>
              <a:buChar char="►"/>
            </a:pPr>
            <a:r>
              <a:rPr lang="en-US" sz="2000" dirty="0" smtClean="0"/>
              <a:t>Basic </a:t>
            </a:r>
            <a:r>
              <a:rPr lang="en-US" sz="2000" dirty="0"/>
              <a:t>Computer Use – Managing files, folders, and operating a computer. </a:t>
            </a:r>
          </a:p>
        </p:txBody>
      </p:sp>
    </p:spTree>
    <p:extLst>
      <p:ext uri="{BB962C8B-B14F-4D97-AF65-F5344CB8AC3E}">
        <p14:creationId xmlns:p14="http://schemas.microsoft.com/office/powerpoint/2010/main" val="4031426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399" cy="1450757"/>
          </a:xfrm>
        </p:spPr>
        <p:txBody>
          <a:bodyPr>
            <a:normAutofit/>
          </a:bodyPr>
          <a:lstStyle/>
          <a:p>
            <a:pPr algn="ctr"/>
            <a:r>
              <a:rPr lang="en-US" sz="4400" dirty="0" smtClean="0">
                <a:latin typeface="Arial Black" panose="020B0A04020102020204" pitchFamily="34" charset="0"/>
              </a:rPr>
              <a:t>Strengths and weakness </a:t>
            </a:r>
            <a:endParaRPr lang="en-US" sz="4400" dirty="0">
              <a:latin typeface="Arial Black" panose="020B0A04020102020204" pitchFamily="34" charset="0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69380" y="1864295"/>
            <a:ext cx="5246958" cy="7362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strenghts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9380" y="2600577"/>
            <a:ext cx="5246958" cy="33782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Quick </a:t>
            </a:r>
            <a:r>
              <a:rPr lang="en-US" dirty="0"/>
              <a:t>Learner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Punctual </a:t>
            </a:r>
            <a:r>
              <a:rPr lang="en-US" dirty="0"/>
              <a:t>and Responsible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Basic </a:t>
            </a:r>
            <a:r>
              <a:rPr lang="en-US" dirty="0"/>
              <a:t>Computer Skills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Good </a:t>
            </a:r>
            <a:r>
              <a:rPr lang="en-US" dirty="0"/>
              <a:t>Communication Skills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/>
              <a:t> </a:t>
            </a:r>
            <a:r>
              <a:rPr lang="en-US" dirty="0" smtClean="0"/>
              <a:t>Teamwork </a:t>
            </a:r>
            <a:r>
              <a:rPr lang="en-US" dirty="0"/>
              <a:t>Ability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/>
              <a:t> </a:t>
            </a:r>
            <a:r>
              <a:rPr lang="en-US" dirty="0" smtClean="0"/>
              <a:t>Positive </a:t>
            </a:r>
            <a:r>
              <a:rPr lang="en-US" dirty="0"/>
              <a:t>Attitude  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65130" y="1846052"/>
            <a:ext cx="5160233" cy="7362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err="1" smtClean="0">
                <a:latin typeface="Arial Black" panose="020B0A04020102020204" pitchFamily="34" charset="0"/>
              </a:rPr>
              <a:t>weeknesss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65130" y="2582334"/>
            <a:ext cx="5160233" cy="3378200"/>
          </a:xfrm>
          <a:ln w="38100">
            <a:solidFill>
              <a:schemeClr val="tx1"/>
            </a:solidFill>
          </a:ln>
        </p:spPr>
        <p:txBody>
          <a:bodyPr/>
          <a:lstStyle/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Public </a:t>
            </a:r>
            <a:r>
              <a:rPr lang="en-US" dirty="0"/>
              <a:t>Speaking Nervousness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Lack </a:t>
            </a:r>
            <a:r>
              <a:rPr lang="en-US" dirty="0"/>
              <a:t>of Experience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Hesitation </a:t>
            </a:r>
            <a:r>
              <a:rPr lang="en-US" dirty="0"/>
              <a:t>in Asking Questions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Overthinking  </a:t>
            </a:r>
            <a:endParaRPr lang="en-US" dirty="0"/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/>
              <a:t>Working Too Much Alone  </a:t>
            </a:r>
          </a:p>
          <a:p>
            <a:pPr>
              <a:buFont typeface="Arial Black" panose="020B0A04020102020204" pitchFamily="34" charset="0"/>
              <a:buChar char="►"/>
            </a:pPr>
            <a:r>
              <a:rPr lang="en-US" dirty="0" smtClean="0"/>
              <a:t> </a:t>
            </a:r>
            <a:r>
              <a:rPr lang="en-US" dirty="0"/>
              <a:t>Easily Distracted </a:t>
            </a:r>
          </a:p>
        </p:txBody>
      </p:sp>
    </p:spTree>
    <p:extLst>
      <p:ext uri="{BB962C8B-B14F-4D97-AF65-F5344CB8AC3E}">
        <p14:creationId xmlns:p14="http://schemas.microsoft.com/office/powerpoint/2010/main" val="1226424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0085" y="273378"/>
            <a:ext cx="9055388" cy="1058630"/>
          </a:xfrm>
        </p:spPr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Future </a:t>
            </a:r>
            <a:r>
              <a:rPr lang="en-US" dirty="0" smtClean="0">
                <a:latin typeface="Arial Black" panose="020B0A04020102020204" pitchFamily="34" charset="0"/>
              </a:rPr>
              <a:t>goal and role </a:t>
            </a:r>
            <a:r>
              <a:rPr lang="en-US" dirty="0">
                <a:latin typeface="Arial Black" panose="020B0A04020102020204" pitchFamily="34" charset="0"/>
              </a:rPr>
              <a:t>model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9469" y="1846052"/>
            <a:ext cx="5335571" cy="7362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 smtClean="0">
                <a:latin typeface="Arial Black" panose="020B0A04020102020204" pitchFamily="34" charset="0"/>
              </a:rPr>
              <a:t>Future goal</a:t>
            </a:r>
            <a:endParaRPr lang="en-US" dirty="0">
              <a:latin typeface="Arial Black" panose="020B0A04020102020204" pitchFamily="34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469" y="2582334"/>
            <a:ext cx="5335571" cy="3383280"/>
          </a:xfrm>
          <a:ln w="38100"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2200" b="1" dirty="0" smtClean="0"/>
              <a:t>My </a:t>
            </a:r>
            <a:r>
              <a:rPr lang="en-US" sz="2200" b="1" dirty="0"/>
              <a:t>future goal is to become a professional </a:t>
            </a:r>
            <a:r>
              <a:rPr lang="en-US" sz="2200" b="1" dirty="0" smtClean="0"/>
              <a:t>    Office </a:t>
            </a:r>
            <a:r>
              <a:rPr lang="en-US" sz="2200" b="1" dirty="0"/>
              <a:t>Assistant.  </a:t>
            </a:r>
          </a:p>
          <a:p>
            <a:pPr>
              <a:buFont typeface="Garamond" panose="02020404030301010803" pitchFamily="18" charset="0"/>
              <a:buChar char="►"/>
            </a:pPr>
            <a:r>
              <a:rPr lang="en-US" sz="2200" dirty="0" smtClean="0"/>
              <a:t>  I </a:t>
            </a:r>
            <a:r>
              <a:rPr lang="en-US" sz="2200" dirty="0"/>
              <a:t>want to work in a well-known company where I can use my computer skills, manage office tasks, and help in smooth daily operations.  </a:t>
            </a:r>
          </a:p>
          <a:p>
            <a:pPr>
              <a:buFont typeface="Garamond" panose="02020404030301010803" pitchFamily="18" charset="0"/>
              <a:buChar char="►"/>
            </a:pPr>
            <a:r>
              <a:rPr lang="en-US" sz="2200" dirty="0"/>
              <a:t>I will continue learning more about Microsoft Office, communication, and organization to achieve this goal.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87679" y="1846052"/>
            <a:ext cx="5304880" cy="736282"/>
          </a:xfrm>
          <a:ln w="38100">
            <a:solidFill>
              <a:schemeClr val="tx1"/>
            </a:solidFill>
          </a:ln>
        </p:spPr>
        <p:txBody>
          <a:bodyPr/>
          <a:lstStyle/>
          <a:p>
            <a:pPr algn="ctr"/>
            <a:r>
              <a:rPr lang="en-US" dirty="0">
                <a:latin typeface="Arial Black" panose="020B0A04020102020204" pitchFamily="34" charset="0"/>
              </a:rPr>
              <a:t>role model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87678" y="2582334"/>
            <a:ext cx="5304881" cy="3383280"/>
          </a:xfrm>
          <a:ln w="38100">
            <a:solidFill>
              <a:schemeClr val="tx1"/>
            </a:solidFill>
          </a:ln>
        </p:spPr>
        <p:txBody>
          <a:bodyPr/>
          <a:lstStyle/>
          <a:p>
            <a:pPr marL="0" indent="0" algn="ctr">
              <a:buNone/>
            </a:pPr>
            <a:r>
              <a:rPr lang="en-US" b="1" dirty="0" smtClean="0"/>
              <a:t>My </a:t>
            </a:r>
            <a:r>
              <a:rPr lang="en-US" b="1" dirty="0"/>
              <a:t>role model is my teacher.  </a:t>
            </a:r>
          </a:p>
          <a:p>
            <a:pPr algn="just">
              <a:buFont typeface="Arial Black" panose="020B0A04020102020204" pitchFamily="34" charset="0"/>
              <a:buChar char="►"/>
            </a:pPr>
            <a:r>
              <a:rPr lang="en-US" dirty="0" smtClean="0"/>
              <a:t> I </a:t>
            </a:r>
            <a:r>
              <a:rPr lang="en-US" dirty="0"/>
              <a:t>admire my teacher because of their </a:t>
            </a:r>
            <a:r>
              <a:rPr lang="en-US" dirty="0" smtClean="0"/>
              <a:t>      discipline</a:t>
            </a:r>
            <a:r>
              <a:rPr lang="en-US" dirty="0"/>
              <a:t>, </a:t>
            </a:r>
            <a:r>
              <a:rPr lang="en-US" dirty="0" smtClean="0"/>
              <a:t> knowledge</a:t>
            </a:r>
            <a:r>
              <a:rPr lang="en-US" dirty="0"/>
              <a:t>, and the way they motivate students.  </a:t>
            </a:r>
          </a:p>
          <a:p>
            <a:pPr algn="just">
              <a:buFont typeface="Arial Black" panose="020B0A04020102020204" pitchFamily="34" charset="0"/>
              <a:buChar char="►"/>
            </a:pPr>
            <a:r>
              <a:rPr lang="en-US" dirty="0" smtClean="0"/>
              <a:t> They </a:t>
            </a:r>
            <a:r>
              <a:rPr lang="en-US" dirty="0"/>
              <a:t>always guide us with patience and help us </a:t>
            </a:r>
            <a:r>
              <a:rPr lang="en-US" dirty="0" smtClean="0"/>
              <a:t>    improve </a:t>
            </a:r>
            <a:r>
              <a:rPr lang="en-US" dirty="0"/>
              <a:t>ourselves.  </a:t>
            </a:r>
          </a:p>
          <a:p>
            <a:pPr algn="just">
              <a:buFont typeface="Arial Black" panose="020B0A04020102020204" pitchFamily="34" charset="0"/>
              <a:buChar char="►"/>
            </a:pPr>
            <a:r>
              <a:rPr lang="en-US" dirty="0" smtClean="0"/>
              <a:t> I </a:t>
            </a:r>
            <a:r>
              <a:rPr lang="en-US" dirty="0"/>
              <a:t>am inspired by their hard work and positive </a:t>
            </a:r>
            <a:r>
              <a:rPr lang="en-US" dirty="0" smtClean="0"/>
              <a:t> attitude</a:t>
            </a:r>
            <a:r>
              <a:rPr lang="en-US" dirty="0"/>
              <a:t>, and I want to follow their path of </a:t>
            </a:r>
            <a:r>
              <a:rPr lang="en-US" dirty="0" smtClean="0"/>
              <a:t> dedication </a:t>
            </a:r>
            <a:r>
              <a:rPr lang="en-US" dirty="0"/>
              <a:t>and learning.</a:t>
            </a:r>
          </a:p>
        </p:txBody>
      </p:sp>
    </p:spTree>
    <p:extLst>
      <p:ext uri="{BB962C8B-B14F-4D97-AF65-F5344CB8AC3E}">
        <p14:creationId xmlns:p14="http://schemas.microsoft.com/office/powerpoint/2010/main" val="1466634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537" y="1086987"/>
            <a:ext cx="6117996" cy="4022725"/>
          </a:xfrm>
        </p:spPr>
      </p:pic>
    </p:spTree>
    <p:extLst>
      <p:ext uri="{BB962C8B-B14F-4D97-AF65-F5344CB8AC3E}">
        <p14:creationId xmlns:p14="http://schemas.microsoft.com/office/powerpoint/2010/main" val="1726022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134</TotalTime>
  <Words>376</Words>
  <Application>Microsoft Office PowerPoint</Application>
  <PresentationFormat>Widescreen</PresentationFormat>
  <Paragraphs>71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Algerian</vt:lpstr>
      <vt:lpstr>Arial Black</vt:lpstr>
      <vt:lpstr>Calibri</vt:lpstr>
      <vt:lpstr>Calibri Light</vt:lpstr>
      <vt:lpstr>Garamond</vt:lpstr>
      <vt:lpstr>Retrospect</vt:lpstr>
      <vt:lpstr>SELF INTRODUCTION</vt:lpstr>
      <vt:lpstr>Introduction and Personality Traits</vt:lpstr>
      <vt:lpstr>Hobbies &amp; Interests and  Achievments</vt:lpstr>
      <vt:lpstr>Skill and Favorite Tool </vt:lpstr>
      <vt:lpstr>Strengths and weakness </vt:lpstr>
      <vt:lpstr>Future goal and role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Noman Traders</dc:creator>
  <cp:lastModifiedBy>Noman Traders</cp:lastModifiedBy>
  <cp:revision>20</cp:revision>
  <dcterms:created xsi:type="dcterms:W3CDTF">2025-09-27T15:45:37Z</dcterms:created>
  <dcterms:modified xsi:type="dcterms:W3CDTF">2025-09-28T09:33:27Z</dcterms:modified>
</cp:coreProperties>
</file>