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2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309E5A-AD20-4FE7-A6AD-AE869F5E280F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492233-42BC-46A9-A97A-C767AE65F59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8000">
              <a:schemeClr val="bg1"/>
            </a:gs>
            <a:gs pos="26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668" y="678729"/>
            <a:ext cx="10062171" cy="1091718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SELF INTRODUCTION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8421" y="2400577"/>
            <a:ext cx="7230360" cy="1143000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FINAL PROJECT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338" y="4374037"/>
            <a:ext cx="3657600" cy="100584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PRESENTED BY</a:t>
            </a:r>
          </a:p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MUHAMMAD JUNAID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3239" y="4374037"/>
            <a:ext cx="3657600" cy="100584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INSTRUCTOR</a:t>
            </a:r>
          </a:p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SIR FAHAD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8000">
              <a:schemeClr val="bg1"/>
            </a:gs>
            <a:gs pos="26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48896"/>
            <a:ext cx="10058400" cy="9388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 Black" panose="020B0A04020102020204" pitchFamily="34" charset="0"/>
              </a:rPr>
              <a:t>Introduction and Personality </a:t>
            </a:r>
            <a:r>
              <a:rPr lang="en-US" sz="4000" b="1" dirty="0">
                <a:latin typeface="Arial Black" panose="020B0A04020102020204" pitchFamily="34" charset="0"/>
              </a:rPr>
              <a:t>Traits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604180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42506" y="2447639"/>
            <a:ext cx="4937760" cy="2772091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Honest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Hardworking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Punctual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Responsible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Friendly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Cooperative 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43622" y="1843459"/>
            <a:ext cx="4862346" cy="6041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Arial Black" panose="020B0A04020102020204" pitchFamily="34" charset="0"/>
              </a:rPr>
              <a:t>Introduction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43622" y="2444308"/>
            <a:ext cx="4862346" cy="277542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My name is M. </a:t>
            </a:r>
            <a:r>
              <a:rPr lang="en-US" dirty="0" smtClean="0"/>
              <a:t>Junaid</a:t>
            </a:r>
            <a:endParaRPr lang="en-US" dirty="0" smtClean="0"/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am 16 year old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live in Karachi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qualified matriculation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am learning CIT course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142506" y="1846052"/>
            <a:ext cx="4937760" cy="6041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Personality Traits</a:t>
            </a:r>
          </a:p>
        </p:txBody>
      </p:sp>
    </p:spTree>
    <p:extLst>
      <p:ext uri="{BB962C8B-B14F-4D97-AF65-F5344CB8AC3E}">
        <p14:creationId xmlns:p14="http://schemas.microsoft.com/office/powerpoint/2010/main" val="27255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10" y="286603"/>
            <a:ext cx="10416619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Hobbies &amp; </a:t>
            </a:r>
            <a:r>
              <a:rPr lang="en-US" sz="3600" dirty="0" smtClean="0">
                <a:latin typeface="Arial Black" panose="020B0A04020102020204" pitchFamily="34" charset="0"/>
              </a:rPr>
              <a:t>Interests and  </a:t>
            </a:r>
            <a:r>
              <a:rPr lang="en-US" sz="3600" dirty="0" smtClean="0">
                <a:latin typeface="Arial Black" panose="020B0A04020102020204" pitchFamily="34" charset="0"/>
              </a:rPr>
              <a:t>Achievements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476" y="1836015"/>
            <a:ext cx="4937760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Hobbies &amp; Interests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476" y="2572297"/>
            <a:ext cx="4937760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Exploring </a:t>
            </a:r>
            <a:r>
              <a:rPr lang="en-US" dirty="0"/>
              <a:t>new software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Typing </a:t>
            </a:r>
            <a:r>
              <a:rPr lang="en-US" dirty="0"/>
              <a:t>and formatting documents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Watching </a:t>
            </a:r>
            <a:r>
              <a:rPr lang="en-US" dirty="0"/>
              <a:t>tech videos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Reading  </a:t>
            </a:r>
            <a:endParaRPr lang="en-US" dirty="0"/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Helping </a:t>
            </a:r>
            <a:r>
              <a:rPr lang="en-US" dirty="0"/>
              <a:t>others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Learning </a:t>
            </a:r>
            <a:r>
              <a:rPr lang="en-US" dirty="0"/>
              <a:t>new skills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Achievements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544" y="2582334"/>
            <a:ext cx="4937760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>
              <a:buFont typeface="Garamond" panose="02020404030301010803" pitchFamily="18" charset="0"/>
              <a:buChar char="►"/>
            </a:pPr>
            <a:r>
              <a:rPr lang="en-US" b="1" dirty="0" smtClean="0"/>
              <a:t>Matriculation</a:t>
            </a:r>
          </a:p>
          <a:p>
            <a:r>
              <a:rPr lang="en-US" dirty="0" smtClean="0"/>
              <a:t> No </a:t>
            </a:r>
            <a:r>
              <a:rPr lang="en-US" dirty="0" smtClean="0"/>
              <a:t>Achievements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Skill and </a:t>
            </a:r>
            <a:r>
              <a:rPr lang="en-US" dirty="0">
                <a:latin typeface="Arial Black" panose="020B0A04020102020204" pitchFamily="34" charset="0"/>
              </a:rPr>
              <a:t>Favorite Tool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844974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Skill learned in this course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762054"/>
            <a:ext cx="4937760" cy="31984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6139" y="1846051"/>
            <a:ext cx="4937760" cy="844974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 Favorite </a:t>
            </a:r>
            <a:r>
              <a:rPr lang="en-US" dirty="0" smtClean="0">
                <a:latin typeface="Arial Black" panose="020B0A04020102020204" pitchFamily="34" charset="0"/>
              </a:rPr>
              <a:t>Tool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MICROSOFT WORD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6139" y="2691025"/>
            <a:ext cx="4937760" cy="2554545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Helps </a:t>
            </a:r>
            <a:r>
              <a:rPr lang="en-US" dirty="0"/>
              <a:t>in writing and editing documents  </a:t>
            </a:r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Useful </a:t>
            </a:r>
            <a:r>
              <a:rPr lang="en-US" dirty="0"/>
              <a:t>for making CVs, reports, letters, and </a:t>
            </a:r>
            <a:r>
              <a:rPr lang="en-US" dirty="0" smtClean="0"/>
              <a:t>notes  </a:t>
            </a:r>
            <a:endParaRPr lang="en-US" dirty="0"/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Supports </a:t>
            </a:r>
            <a:r>
              <a:rPr lang="en-US" dirty="0"/>
              <a:t>formatting tools (fonts, colors, </a:t>
            </a:r>
            <a:r>
              <a:rPr lang="en-US" dirty="0" smtClean="0"/>
              <a:t>headings</a:t>
            </a:r>
            <a:r>
              <a:rPr lang="en-US" dirty="0"/>
              <a:t>)  </a:t>
            </a:r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Allows </a:t>
            </a:r>
            <a:r>
              <a:rPr lang="en-US" dirty="0"/>
              <a:t>inserting tables, images, and charts  </a:t>
            </a:r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Good </a:t>
            </a:r>
            <a:r>
              <a:rPr lang="en-US" dirty="0"/>
              <a:t>for both academic and office work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2691025"/>
            <a:ext cx="4937760" cy="255454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Microsoft </a:t>
            </a:r>
            <a:r>
              <a:rPr lang="en-US" sz="2000" dirty="0"/>
              <a:t>Word – Creating and formatting </a:t>
            </a:r>
            <a:r>
              <a:rPr lang="en-US" sz="2000" dirty="0" smtClean="0"/>
              <a:t>     documents</a:t>
            </a:r>
            <a:r>
              <a:rPr lang="en-US" sz="2000" dirty="0"/>
              <a:t>.  </a:t>
            </a:r>
            <a:endParaRPr lang="en-US" sz="2000" dirty="0" smtClean="0"/>
          </a:p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Microsoft </a:t>
            </a:r>
            <a:r>
              <a:rPr lang="en-US" sz="2000" dirty="0"/>
              <a:t>Excel – Data entry, using formulas, and creating charts.  </a:t>
            </a:r>
          </a:p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Microsoft </a:t>
            </a:r>
            <a:r>
              <a:rPr lang="en-US" sz="2000" dirty="0"/>
              <a:t>PowerPoint – Preparing effective presentations.  </a:t>
            </a:r>
          </a:p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Basic </a:t>
            </a:r>
            <a:r>
              <a:rPr lang="en-US" sz="2000" dirty="0"/>
              <a:t>Computer Use – Managing files, folders, and operating a computer. </a:t>
            </a:r>
          </a:p>
        </p:txBody>
      </p:sp>
    </p:spTree>
    <p:extLst>
      <p:ext uri="{BB962C8B-B14F-4D97-AF65-F5344CB8AC3E}">
        <p14:creationId xmlns:p14="http://schemas.microsoft.com/office/powerpoint/2010/main" val="40314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399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 Black" panose="020B0A04020102020204" pitchFamily="34" charset="0"/>
              </a:rPr>
              <a:t>Strengths and weakness 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380" y="1864295"/>
            <a:ext cx="5246958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strengths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380" y="2600577"/>
            <a:ext cx="5246958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Quick </a:t>
            </a:r>
            <a:r>
              <a:rPr lang="en-US" dirty="0"/>
              <a:t>Learner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Punctual </a:t>
            </a:r>
            <a:r>
              <a:rPr lang="en-US" dirty="0"/>
              <a:t>and Responsible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Basic </a:t>
            </a:r>
            <a:r>
              <a:rPr lang="en-US" dirty="0"/>
              <a:t>Computer Skills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Good </a:t>
            </a:r>
            <a:r>
              <a:rPr lang="en-US" dirty="0"/>
              <a:t>Communication Skills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Teamwork </a:t>
            </a:r>
            <a:r>
              <a:rPr lang="en-US" dirty="0"/>
              <a:t>Ability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Positive </a:t>
            </a:r>
            <a:r>
              <a:rPr lang="en-US" dirty="0"/>
              <a:t>Attitude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130" y="1846052"/>
            <a:ext cx="5160233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weakness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130" y="2582334"/>
            <a:ext cx="5160233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Public </a:t>
            </a:r>
            <a:r>
              <a:rPr lang="en-US" dirty="0"/>
              <a:t>Speaking Nervousness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Lack </a:t>
            </a:r>
            <a:r>
              <a:rPr lang="en-US" dirty="0"/>
              <a:t>of Experience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Hesitation </a:t>
            </a:r>
            <a:r>
              <a:rPr lang="en-US" dirty="0"/>
              <a:t>in Asking Questions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Overthinking  </a:t>
            </a:r>
            <a:endParaRPr lang="en-US" dirty="0"/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Working Too Much Alone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Easily Distracted </a:t>
            </a:r>
          </a:p>
        </p:txBody>
      </p:sp>
    </p:spTree>
    <p:extLst>
      <p:ext uri="{BB962C8B-B14F-4D97-AF65-F5344CB8AC3E}">
        <p14:creationId xmlns:p14="http://schemas.microsoft.com/office/powerpoint/2010/main" val="12264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85" y="273378"/>
            <a:ext cx="9055388" cy="105863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Future </a:t>
            </a:r>
            <a:r>
              <a:rPr lang="en-US" dirty="0" smtClean="0">
                <a:latin typeface="Arial Black" panose="020B0A04020102020204" pitchFamily="34" charset="0"/>
              </a:rPr>
              <a:t>goal and role </a:t>
            </a:r>
            <a:r>
              <a:rPr lang="en-US" dirty="0"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469" y="1846052"/>
            <a:ext cx="5335571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Future goal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469" y="2582334"/>
            <a:ext cx="5335571" cy="338328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My </a:t>
            </a:r>
            <a:r>
              <a:rPr lang="en-US" sz="2200" b="1" dirty="0"/>
              <a:t>future goal is to become a </a:t>
            </a:r>
            <a:r>
              <a:rPr lang="en-US" sz="2200" b="1" dirty="0" smtClean="0"/>
              <a:t>Pr</a:t>
            </a:r>
            <a:r>
              <a:rPr lang="en-US" sz="2200" b="1" dirty="0" smtClean="0"/>
              <a:t>ofessional     </a:t>
            </a:r>
            <a:r>
              <a:rPr lang="en-US" sz="2200" b="1" dirty="0" smtClean="0"/>
              <a:t>Office </a:t>
            </a:r>
            <a:r>
              <a:rPr lang="en-US" sz="2200" b="1" dirty="0"/>
              <a:t>Assistant.  </a:t>
            </a:r>
          </a:p>
          <a:p>
            <a:pPr>
              <a:buFont typeface="Garamond" panose="02020404030301010803" pitchFamily="18" charset="0"/>
              <a:buChar char="►"/>
            </a:pPr>
            <a:r>
              <a:rPr lang="en-US" sz="2200" dirty="0" smtClean="0"/>
              <a:t>  I </a:t>
            </a:r>
            <a:r>
              <a:rPr lang="en-US" sz="2200" dirty="0"/>
              <a:t>want to work in a well-known company where I can use my computer skills, manage office tasks, and help in smooth daily operations.  </a:t>
            </a:r>
          </a:p>
          <a:p>
            <a:pPr>
              <a:buFont typeface="Garamond" panose="02020404030301010803" pitchFamily="18" charset="0"/>
              <a:buChar char="►"/>
            </a:pPr>
            <a:r>
              <a:rPr lang="en-US" sz="2200" dirty="0"/>
              <a:t>I will continue learning more about Microsoft Office, communication, and organization to achieve this goal.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679" y="1846052"/>
            <a:ext cx="5304880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role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678" y="2582334"/>
            <a:ext cx="5304881" cy="338328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My </a:t>
            </a:r>
            <a:r>
              <a:rPr lang="en-US" b="1" dirty="0"/>
              <a:t>role model is my </a:t>
            </a:r>
            <a:r>
              <a:rPr lang="en-US" b="1" dirty="0" smtClean="0"/>
              <a:t>Teacher</a:t>
            </a:r>
            <a:r>
              <a:rPr lang="en-US" b="1" dirty="0"/>
              <a:t>.  </a:t>
            </a:r>
          </a:p>
          <a:p>
            <a:pPr algn="just">
              <a:buFont typeface="Arial Black" panose="020B0A04020102020204" pitchFamily="34" charset="0"/>
              <a:buChar char="►"/>
            </a:pPr>
            <a:r>
              <a:rPr lang="en-US" dirty="0" smtClean="0"/>
              <a:t> I </a:t>
            </a:r>
            <a:r>
              <a:rPr lang="en-US" dirty="0"/>
              <a:t>admire my teacher because of their </a:t>
            </a:r>
            <a:r>
              <a:rPr lang="en-US" dirty="0" smtClean="0"/>
              <a:t>      discipline</a:t>
            </a:r>
            <a:r>
              <a:rPr lang="en-US" dirty="0"/>
              <a:t>, </a:t>
            </a:r>
            <a:r>
              <a:rPr lang="en-US" dirty="0" smtClean="0"/>
              <a:t> knowledge</a:t>
            </a:r>
            <a:r>
              <a:rPr lang="en-US" dirty="0"/>
              <a:t>, and the way they motivate students.  </a:t>
            </a:r>
          </a:p>
          <a:p>
            <a:pPr algn="just">
              <a:buFont typeface="Arial Black" panose="020B0A04020102020204" pitchFamily="34" charset="0"/>
              <a:buChar char="►"/>
            </a:pPr>
            <a:r>
              <a:rPr lang="en-US" dirty="0" smtClean="0"/>
              <a:t> They </a:t>
            </a:r>
            <a:r>
              <a:rPr lang="en-US" dirty="0"/>
              <a:t>always guide us with patience and help us </a:t>
            </a:r>
            <a:r>
              <a:rPr lang="en-US" dirty="0" smtClean="0"/>
              <a:t>    improve </a:t>
            </a:r>
            <a:r>
              <a:rPr lang="en-US" dirty="0"/>
              <a:t>ourselves.  </a:t>
            </a:r>
          </a:p>
          <a:p>
            <a:pPr algn="just">
              <a:buFont typeface="Arial Black" panose="020B0A04020102020204" pitchFamily="34" charset="0"/>
              <a:buChar char="►"/>
            </a:pPr>
            <a:r>
              <a:rPr lang="en-US" dirty="0" smtClean="0"/>
              <a:t> I </a:t>
            </a:r>
            <a:r>
              <a:rPr lang="en-US" dirty="0"/>
              <a:t>am inspired by their hard work and positive </a:t>
            </a:r>
            <a:r>
              <a:rPr lang="en-US" dirty="0" smtClean="0"/>
              <a:t> attitude</a:t>
            </a:r>
            <a:r>
              <a:rPr lang="en-US" dirty="0"/>
              <a:t>, and I want to follow their path of </a:t>
            </a:r>
            <a:r>
              <a:rPr lang="en-US" dirty="0" smtClean="0"/>
              <a:t> dedication </a:t>
            </a:r>
            <a:r>
              <a:rPr lang="en-US" dirty="0"/>
              <a:t>and learning.</a:t>
            </a:r>
          </a:p>
        </p:txBody>
      </p:sp>
    </p:spTree>
    <p:extLst>
      <p:ext uri="{BB962C8B-B14F-4D97-AF65-F5344CB8AC3E}">
        <p14:creationId xmlns:p14="http://schemas.microsoft.com/office/powerpoint/2010/main" val="14666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37" y="1086987"/>
            <a:ext cx="6117996" cy="4022725"/>
          </a:xfrm>
        </p:spPr>
      </p:pic>
    </p:spTree>
    <p:extLst>
      <p:ext uri="{BB962C8B-B14F-4D97-AF65-F5344CB8AC3E}">
        <p14:creationId xmlns:p14="http://schemas.microsoft.com/office/powerpoint/2010/main" val="17260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135</TotalTime>
  <Words>376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 Black</vt:lpstr>
      <vt:lpstr>Calibri</vt:lpstr>
      <vt:lpstr>Calibri Light</vt:lpstr>
      <vt:lpstr>Garamond</vt:lpstr>
      <vt:lpstr>Retrospect</vt:lpstr>
      <vt:lpstr>SELF INTRODUCTION</vt:lpstr>
      <vt:lpstr>Introduction and Personality Traits</vt:lpstr>
      <vt:lpstr>Hobbies &amp; Interests and  Achievements</vt:lpstr>
      <vt:lpstr>Skill and Favorite Tool </vt:lpstr>
      <vt:lpstr>Strengths and weakness </vt:lpstr>
      <vt:lpstr>Future goal and role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Noman Traders</dc:creator>
  <cp:lastModifiedBy>Noman Traders</cp:lastModifiedBy>
  <cp:revision>21</cp:revision>
  <dcterms:created xsi:type="dcterms:W3CDTF">2025-09-27T15:45:37Z</dcterms:created>
  <dcterms:modified xsi:type="dcterms:W3CDTF">2025-10-07T16:53:31Z</dcterms:modified>
</cp:coreProperties>
</file>