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Cabin SemiBold"/>
      <p:regular r:id="rId39"/>
      <p:bold r:id="rId40"/>
      <p:italic r:id="rId41"/>
      <p:boldItalic r:id="rId42"/>
    </p:embeddedFont>
    <p:embeddedFont>
      <p:font typeface="Cabin"/>
      <p:regular r:id="rId43"/>
      <p:bold r:id="rId44"/>
      <p:italic r:id="rId45"/>
      <p:boldItalic r:id="rId46"/>
    </p:embeddedFont>
    <p:embeddedFont>
      <p:font typeface="Montserrat"/>
      <p:regular r:id="rId47"/>
      <p:bold r:id="rId48"/>
      <p:italic r:id="rId49"/>
      <p:boldItalic r:id="rId50"/>
    </p:embeddedFont>
    <p:embeddedFont>
      <p:font typeface="Alata"/>
      <p:regular r:id="rId51"/>
    </p:embeddedFont>
    <p:embeddedFont>
      <p:font typeface="PT Sans"/>
      <p:regular r:id="rId52"/>
      <p:bold r:id="rId53"/>
      <p:italic r:id="rId54"/>
      <p:boldItalic r:id="rId55"/>
    </p:embeddedFont>
    <p:embeddedFont>
      <p:font typeface="Cabin Medium"/>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98ECE7-F5DD-42BA-827D-86B42E5DB4CD}">
  <a:tblStyle styleId="{C298ECE7-F5DD-42BA-827D-86B42E5DB4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abinSemiBold-bold.fntdata"/><Relationship Id="rId42" Type="http://schemas.openxmlformats.org/officeDocument/2006/relationships/font" Target="fonts/CabinSemiBold-boldItalic.fntdata"/><Relationship Id="rId41" Type="http://schemas.openxmlformats.org/officeDocument/2006/relationships/font" Target="fonts/CabinSemiBold-italic.fntdata"/><Relationship Id="rId44" Type="http://schemas.openxmlformats.org/officeDocument/2006/relationships/font" Target="fonts/Cabin-bold.fntdata"/><Relationship Id="rId43" Type="http://schemas.openxmlformats.org/officeDocument/2006/relationships/font" Target="fonts/Cabin-regular.fntdata"/><Relationship Id="rId46" Type="http://schemas.openxmlformats.org/officeDocument/2006/relationships/font" Target="fonts/Cabin-boldItalic.fntdata"/><Relationship Id="rId45" Type="http://schemas.openxmlformats.org/officeDocument/2006/relationships/font" Target="fonts/Cab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Cabin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lata-regular.fntdata"/><Relationship Id="rId50" Type="http://schemas.openxmlformats.org/officeDocument/2006/relationships/font" Target="fonts/Montserrat-boldItalic.fntdata"/><Relationship Id="rId53" Type="http://schemas.openxmlformats.org/officeDocument/2006/relationships/font" Target="fonts/PTSans-bold.fntdata"/><Relationship Id="rId52" Type="http://schemas.openxmlformats.org/officeDocument/2006/relationships/font" Target="fonts/PTSans-regular.fntdata"/><Relationship Id="rId11" Type="http://schemas.openxmlformats.org/officeDocument/2006/relationships/slide" Target="slides/slide6.xml"/><Relationship Id="rId55" Type="http://schemas.openxmlformats.org/officeDocument/2006/relationships/font" Target="fonts/PTSans-boldItalic.fntdata"/><Relationship Id="rId10" Type="http://schemas.openxmlformats.org/officeDocument/2006/relationships/slide" Target="slides/slide5.xml"/><Relationship Id="rId54" Type="http://schemas.openxmlformats.org/officeDocument/2006/relationships/font" Target="fonts/PTSans-italic.fntdata"/><Relationship Id="rId13" Type="http://schemas.openxmlformats.org/officeDocument/2006/relationships/slide" Target="slides/slide8.xml"/><Relationship Id="rId57" Type="http://schemas.openxmlformats.org/officeDocument/2006/relationships/font" Target="fonts/CabinMedium-bold.fntdata"/><Relationship Id="rId12" Type="http://schemas.openxmlformats.org/officeDocument/2006/relationships/slide" Target="slides/slide7.xml"/><Relationship Id="rId56" Type="http://schemas.openxmlformats.org/officeDocument/2006/relationships/font" Target="fonts/CabinMedium-regular.fntdata"/><Relationship Id="rId15" Type="http://schemas.openxmlformats.org/officeDocument/2006/relationships/slide" Target="slides/slide10.xml"/><Relationship Id="rId59" Type="http://schemas.openxmlformats.org/officeDocument/2006/relationships/font" Target="fonts/CabinMedium-boldItalic.fntdata"/><Relationship Id="rId14" Type="http://schemas.openxmlformats.org/officeDocument/2006/relationships/slide" Target="slides/slide9.xml"/><Relationship Id="rId58" Type="http://schemas.openxmlformats.org/officeDocument/2006/relationships/font" Target="fonts/Cabin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cec4d2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cec4d2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g1828aa5f2e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2" name="Google Shape;2462;g1828aa5f2e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7" name="Shape 2537"/>
        <p:cNvGrpSpPr/>
        <p:nvPr/>
      </p:nvGrpSpPr>
      <p:grpSpPr>
        <a:xfrm>
          <a:off x="0" y="0"/>
          <a:ext cx="0" cy="0"/>
          <a:chOff x="0" y="0"/>
          <a:chExt cx="0" cy="0"/>
        </a:xfrm>
      </p:grpSpPr>
      <p:sp>
        <p:nvSpPr>
          <p:cNvPr id="2538" name="Google Shape;2538;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9" name="Google Shape;2539;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1828aa5f2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1828aa5f2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1" name="Shape 2591"/>
        <p:cNvGrpSpPr/>
        <p:nvPr/>
      </p:nvGrpSpPr>
      <p:grpSpPr>
        <a:xfrm>
          <a:off x="0" y="0"/>
          <a:ext cx="0" cy="0"/>
          <a:chOff x="0" y="0"/>
          <a:chExt cx="0" cy="0"/>
        </a:xfrm>
      </p:grpSpPr>
      <p:sp>
        <p:nvSpPr>
          <p:cNvPr id="2592" name="Google Shape;2592;g261c946431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3" name="Google Shape;2593;g261c946431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261c9464313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261c946431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5" name="Shape 2645"/>
        <p:cNvGrpSpPr/>
        <p:nvPr/>
      </p:nvGrpSpPr>
      <p:grpSpPr>
        <a:xfrm>
          <a:off x="0" y="0"/>
          <a:ext cx="0" cy="0"/>
          <a:chOff x="0" y="0"/>
          <a:chExt cx="0" cy="0"/>
        </a:xfrm>
      </p:grpSpPr>
      <p:sp>
        <p:nvSpPr>
          <p:cNvPr id="2646" name="Google Shape;2646;g261c87e4ae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7" name="Google Shape;2647;g261c87e4ae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261c94643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261c94643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5" name="Shape 2695"/>
        <p:cNvGrpSpPr/>
        <p:nvPr/>
      </p:nvGrpSpPr>
      <p:grpSpPr>
        <a:xfrm>
          <a:off x="0" y="0"/>
          <a:ext cx="0" cy="0"/>
          <a:chOff x="0" y="0"/>
          <a:chExt cx="0" cy="0"/>
        </a:xfrm>
      </p:grpSpPr>
      <p:sp>
        <p:nvSpPr>
          <p:cNvPr id="2696" name="Google Shape;2696;g1828aa5f2e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7" name="Google Shape;2697;g1828aa5f2e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7" name="Shape 2717"/>
        <p:cNvGrpSpPr/>
        <p:nvPr/>
      </p:nvGrpSpPr>
      <p:grpSpPr>
        <a:xfrm>
          <a:off x="0" y="0"/>
          <a:ext cx="0" cy="0"/>
          <a:chOff x="0" y="0"/>
          <a:chExt cx="0" cy="0"/>
        </a:xfrm>
      </p:grpSpPr>
      <p:sp>
        <p:nvSpPr>
          <p:cNvPr id="2718" name="Google Shape;2718;g261c9464313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9" name="Google Shape;2719;g261c9464313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g261c87e4ae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1" name="Google Shape;2741;g261c87e4ae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g16a1c1fb2c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3" name="Google Shape;2223;g16a1c1fb2c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261c9464313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261c946431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261c9464313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261c9464313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g261c9464313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4" name="Google Shape;2814;g261c9464313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261c9464313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261c9464313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2" name="Shape 2832"/>
        <p:cNvGrpSpPr/>
        <p:nvPr/>
      </p:nvGrpSpPr>
      <p:grpSpPr>
        <a:xfrm>
          <a:off x="0" y="0"/>
          <a:ext cx="0" cy="0"/>
          <a:chOff x="0" y="0"/>
          <a:chExt cx="0" cy="0"/>
        </a:xfrm>
      </p:grpSpPr>
      <p:sp>
        <p:nvSpPr>
          <p:cNvPr id="2833" name="Google Shape;2833;g261c9464313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4" name="Google Shape;2834;g261c9464313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261c94643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261c94643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3" name="Shape 2853"/>
        <p:cNvGrpSpPr/>
        <p:nvPr/>
      </p:nvGrpSpPr>
      <p:grpSpPr>
        <a:xfrm>
          <a:off x="0" y="0"/>
          <a:ext cx="0" cy="0"/>
          <a:chOff x="0" y="0"/>
          <a:chExt cx="0" cy="0"/>
        </a:xfrm>
      </p:grpSpPr>
      <p:sp>
        <p:nvSpPr>
          <p:cNvPr id="2854" name="Google Shape;2854;g261c9464313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5" name="Google Shape;2855;g261c9464313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g261c9464313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6" name="Google Shape;2866;g261c946431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g261c87e4ae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9" name="Google Shape;2879;g261c87e4ae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g261c87e4aef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0" name="Google Shape;2900;g261c87e4aef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261c87e4a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261c87e4a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7" name="Shape 2917"/>
        <p:cNvGrpSpPr/>
        <p:nvPr/>
      </p:nvGrpSpPr>
      <p:grpSpPr>
        <a:xfrm>
          <a:off x="0" y="0"/>
          <a:ext cx="0" cy="0"/>
          <a:chOff x="0" y="0"/>
          <a:chExt cx="0" cy="0"/>
        </a:xfrm>
      </p:grpSpPr>
      <p:sp>
        <p:nvSpPr>
          <p:cNvPr id="2918" name="Google Shape;2918;g261c87e4aef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9" name="Google Shape;2919;g261c87e4aef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6" name="Shape 2936"/>
        <p:cNvGrpSpPr/>
        <p:nvPr/>
      </p:nvGrpSpPr>
      <p:grpSpPr>
        <a:xfrm>
          <a:off x="0" y="0"/>
          <a:ext cx="0" cy="0"/>
          <a:chOff x="0" y="0"/>
          <a:chExt cx="0" cy="0"/>
        </a:xfrm>
      </p:grpSpPr>
      <p:sp>
        <p:nvSpPr>
          <p:cNvPr id="2937" name="Google Shape;2937;g261c87e4ae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8" name="Google Shape;2938;g261c87e4ae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g261c87e4aef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7" name="Google Shape;2957;g261c87e4aef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4" name="Google Shape;2964;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261c87e4ae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261c87e4ae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261c87e4ae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261c87e4ae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261c87e4ae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261c87e4ae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g261c87e4ae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0" name="Google Shape;2370;g261c87e4ae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261c87e4ae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261c87e4ae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261c87e4ae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261c87e4ae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s://www.flaticon.com/?utm_source=slidesgo_template&amp;utm_medium=referral-link&amp;utm_campaign=promo-slide&amp;utm_term=slidesgo&amp;utm_content=flaticon" TargetMode="External"/><Relationship Id="rId4" Type="http://schemas.openxmlformats.org/officeDocument/2006/relationships/hyperlink" Target="https://www.freepik.com/?utm_source=slidesgo_template&amp;utm_medium=referral-link&amp;utm_campaign=promo-slide&amp;utm_term=slidesgo&amp;utm_content=freepik" TargetMode="External"/><Relationship Id="rId5" Type="http://schemas.openxmlformats.org/officeDocument/2006/relationships/hyperlink" Target="https://www.freepik.com/?utm_source=slidesgo_template&amp;utm_medium=referral-link&amp;utm_campaign=promo-slide&amp;utm_term=slidesgo&amp;utm_content=freepik"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0" y="0"/>
            <a:ext cx="9144000" cy="5143500"/>
            <a:chOff x="-100" y="0"/>
            <a:chExt cx="9144000" cy="5143500"/>
          </a:xfrm>
        </p:grpSpPr>
        <p:cxnSp>
          <p:nvCxnSpPr>
            <p:cNvPr id="10" name="Google Shape;10;p2"/>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 name="Google Shape;11;p2"/>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 name="Google Shape;12;p2"/>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 name="Google Shape;13;p2"/>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 name="Google Shape;14;p2"/>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 name="Google Shape;15;p2"/>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 name="Google Shape;16;p2"/>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 name="Google Shape;17;p2"/>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 name="Google Shape;18;p2"/>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 name="Google Shape;19;p2"/>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 name="Google Shape;20;p2"/>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 name="Google Shape;21;p2"/>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2" name="Google Shape;22;p2"/>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3" name="Google Shape;23;p2"/>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4" name="Google Shape;24;p2"/>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 name="Google Shape;25;p2"/>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 name="Google Shape;26;p2"/>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 name="Google Shape;27;p2"/>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2"/>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9" name="Google Shape;29;p2"/>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0" name="Google Shape;30;p2"/>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 name="Google Shape;31;p2"/>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 name="Google Shape;32;p2"/>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 name="Google Shape;33;p2"/>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4" name="Google Shape;34;p2"/>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5" name="Google Shape;35;p2"/>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6" name="Google Shape;36;p2"/>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7" name="Google Shape;37;p2"/>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8" name="Google Shape;38;p2"/>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 name="Google Shape;39;p2"/>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0" name="Google Shape;40;p2"/>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1" name="Google Shape;41;p2"/>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2" name="Google Shape;42;p2"/>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3" name="Google Shape;43;p2"/>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4" name="Google Shape;44;p2"/>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5" name="Google Shape;45;p2"/>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 name="Google Shape;46;p2"/>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7" name="Google Shape;47;p2"/>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8" name="Google Shape;48;p2"/>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grpSp>
        <p:nvGrpSpPr>
          <p:cNvPr id="49" name="Google Shape;49;p2"/>
          <p:cNvGrpSpPr/>
          <p:nvPr/>
        </p:nvGrpSpPr>
        <p:grpSpPr>
          <a:xfrm>
            <a:off x="907602" y="502105"/>
            <a:ext cx="7027925" cy="4428600"/>
            <a:chOff x="1058250" y="357450"/>
            <a:chExt cx="7027925" cy="4428600"/>
          </a:xfrm>
        </p:grpSpPr>
        <p:sp>
          <p:nvSpPr>
            <p:cNvPr id="50" name="Google Shape;50;p2"/>
            <p:cNvSpPr/>
            <p:nvPr/>
          </p:nvSpPr>
          <p:spPr>
            <a:xfrm>
              <a:off x="1058250" y="357450"/>
              <a:ext cx="70278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58375" y="357450"/>
              <a:ext cx="70278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a:off x="7346625" y="532025"/>
              <a:ext cx="525050" cy="117900"/>
              <a:chOff x="7110900" y="450050"/>
              <a:chExt cx="525050" cy="117900"/>
            </a:xfrm>
          </p:grpSpPr>
          <p:sp>
            <p:nvSpPr>
              <p:cNvPr id="53" name="Google Shape;53;p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 name="Google Shape;56;p2"/>
          <p:cNvGrpSpPr/>
          <p:nvPr/>
        </p:nvGrpSpPr>
        <p:grpSpPr>
          <a:xfrm>
            <a:off x="1058250" y="357450"/>
            <a:ext cx="7027925" cy="4428600"/>
            <a:chOff x="1058250" y="357450"/>
            <a:chExt cx="7027925" cy="4428600"/>
          </a:xfrm>
        </p:grpSpPr>
        <p:sp>
          <p:nvSpPr>
            <p:cNvPr id="57" name="Google Shape;57;p2"/>
            <p:cNvSpPr/>
            <p:nvPr/>
          </p:nvSpPr>
          <p:spPr>
            <a:xfrm>
              <a:off x="1058250" y="357450"/>
              <a:ext cx="70278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058375" y="357450"/>
              <a:ext cx="70278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2"/>
            <p:cNvGrpSpPr/>
            <p:nvPr/>
          </p:nvGrpSpPr>
          <p:grpSpPr>
            <a:xfrm>
              <a:off x="7346625" y="532025"/>
              <a:ext cx="525050" cy="117900"/>
              <a:chOff x="7110900" y="450050"/>
              <a:chExt cx="525050" cy="117900"/>
            </a:xfrm>
          </p:grpSpPr>
          <p:sp>
            <p:nvSpPr>
              <p:cNvPr id="60" name="Google Shape;60;p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 name="Google Shape;63;p2"/>
          <p:cNvSpPr txBox="1"/>
          <p:nvPr>
            <p:ph type="ctrTitle"/>
          </p:nvPr>
        </p:nvSpPr>
        <p:spPr>
          <a:xfrm>
            <a:off x="950825" y="1528325"/>
            <a:ext cx="7242300" cy="985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5200"/>
              <a:buNone/>
              <a:defRPr sz="55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2"/>
          <p:cNvSpPr txBox="1"/>
          <p:nvPr>
            <p:ph idx="1" type="subTitle"/>
          </p:nvPr>
        </p:nvSpPr>
        <p:spPr>
          <a:xfrm>
            <a:off x="2712475" y="3984125"/>
            <a:ext cx="37191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2"/>
          <p:cNvSpPr/>
          <p:nvPr/>
        </p:nvSpPr>
        <p:spPr>
          <a:xfrm>
            <a:off x="8423988" y="468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1" name="Shape 501"/>
        <p:cNvGrpSpPr/>
        <p:nvPr/>
      </p:nvGrpSpPr>
      <p:grpSpPr>
        <a:xfrm>
          <a:off x="0" y="0"/>
          <a:ext cx="0" cy="0"/>
          <a:chOff x="0" y="0"/>
          <a:chExt cx="0" cy="0"/>
        </a:xfrm>
      </p:grpSpPr>
      <p:grpSp>
        <p:nvGrpSpPr>
          <p:cNvPr id="502" name="Google Shape;502;p11"/>
          <p:cNvGrpSpPr/>
          <p:nvPr/>
        </p:nvGrpSpPr>
        <p:grpSpPr>
          <a:xfrm>
            <a:off x="-100" y="0"/>
            <a:ext cx="9144000" cy="5143500"/>
            <a:chOff x="-100" y="0"/>
            <a:chExt cx="9144000" cy="5143500"/>
          </a:xfrm>
        </p:grpSpPr>
        <p:cxnSp>
          <p:nvCxnSpPr>
            <p:cNvPr id="503" name="Google Shape;503;p11"/>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4" name="Google Shape;504;p11"/>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5" name="Google Shape;505;p11"/>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6" name="Google Shape;506;p11"/>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7" name="Google Shape;507;p11"/>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8" name="Google Shape;508;p11"/>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09" name="Google Shape;509;p11"/>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0" name="Google Shape;510;p11"/>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1" name="Google Shape;511;p11"/>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2" name="Google Shape;512;p11"/>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3" name="Google Shape;513;p11"/>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4" name="Google Shape;514;p11"/>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5" name="Google Shape;515;p11"/>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6" name="Google Shape;516;p11"/>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7" name="Google Shape;517;p11"/>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8" name="Google Shape;518;p11"/>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19" name="Google Shape;519;p11"/>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0" name="Google Shape;520;p11"/>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1" name="Google Shape;521;p11"/>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2" name="Google Shape;522;p11"/>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3" name="Google Shape;523;p11"/>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4" name="Google Shape;524;p11"/>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5" name="Google Shape;525;p11"/>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6" name="Google Shape;526;p11"/>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7" name="Google Shape;527;p11"/>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28" name="Google Shape;528;p11"/>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29" name="Google Shape;529;p11"/>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0" name="Google Shape;530;p11"/>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1" name="Google Shape;531;p11"/>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11"/>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3" name="Google Shape;533;p11"/>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4" name="Google Shape;534;p11"/>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5" name="Google Shape;535;p11"/>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11"/>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11"/>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11"/>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11"/>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40" name="Google Shape;540;p11"/>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541" name="Google Shape;541;p11"/>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grpSp>
        <p:nvGrpSpPr>
          <p:cNvPr id="542" name="Google Shape;542;p11"/>
          <p:cNvGrpSpPr/>
          <p:nvPr/>
        </p:nvGrpSpPr>
        <p:grpSpPr>
          <a:xfrm>
            <a:off x="880725" y="711625"/>
            <a:ext cx="7704000" cy="3167700"/>
            <a:chOff x="-31700" y="893625"/>
            <a:chExt cx="7704000" cy="3167700"/>
          </a:xfrm>
        </p:grpSpPr>
        <p:sp>
          <p:nvSpPr>
            <p:cNvPr id="543" name="Google Shape;543;p11"/>
            <p:cNvSpPr/>
            <p:nvPr/>
          </p:nvSpPr>
          <p:spPr>
            <a:xfrm>
              <a:off x="-31700" y="893625"/>
              <a:ext cx="7704000" cy="31677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1700" y="893625"/>
              <a:ext cx="77040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1"/>
            <p:cNvGrpSpPr/>
            <p:nvPr/>
          </p:nvGrpSpPr>
          <p:grpSpPr>
            <a:xfrm>
              <a:off x="6928725" y="1072563"/>
              <a:ext cx="525050" cy="117900"/>
              <a:chOff x="7110900" y="450050"/>
              <a:chExt cx="525050" cy="117900"/>
            </a:xfrm>
          </p:grpSpPr>
          <p:sp>
            <p:nvSpPr>
              <p:cNvPr id="546" name="Google Shape;546;p1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9" name="Google Shape;549;p11"/>
          <p:cNvGrpSpPr/>
          <p:nvPr/>
        </p:nvGrpSpPr>
        <p:grpSpPr>
          <a:xfrm>
            <a:off x="720000" y="893800"/>
            <a:ext cx="7704000" cy="3167700"/>
            <a:chOff x="-31700" y="893625"/>
            <a:chExt cx="7704000" cy="3167700"/>
          </a:xfrm>
        </p:grpSpPr>
        <p:sp>
          <p:nvSpPr>
            <p:cNvPr id="550" name="Google Shape;550;p11"/>
            <p:cNvSpPr/>
            <p:nvPr/>
          </p:nvSpPr>
          <p:spPr>
            <a:xfrm>
              <a:off x="-31700" y="893625"/>
              <a:ext cx="7704000" cy="31677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1700" y="893625"/>
              <a:ext cx="77040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11"/>
            <p:cNvGrpSpPr/>
            <p:nvPr/>
          </p:nvGrpSpPr>
          <p:grpSpPr>
            <a:xfrm>
              <a:off x="6928725" y="1072563"/>
              <a:ext cx="525050" cy="117900"/>
              <a:chOff x="7110900" y="450050"/>
              <a:chExt cx="525050" cy="117900"/>
            </a:xfrm>
          </p:grpSpPr>
          <p:sp>
            <p:nvSpPr>
              <p:cNvPr id="553" name="Google Shape;553;p1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6" name="Google Shape;556;p11"/>
          <p:cNvSpPr txBox="1"/>
          <p:nvPr>
            <p:ph hasCustomPrompt="1" type="title"/>
          </p:nvPr>
        </p:nvSpPr>
        <p:spPr>
          <a:xfrm>
            <a:off x="720050" y="1547513"/>
            <a:ext cx="7704000" cy="181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7" name="Google Shape;557;p11"/>
          <p:cNvSpPr txBox="1"/>
          <p:nvPr>
            <p:ph idx="1" type="subTitle"/>
          </p:nvPr>
        </p:nvSpPr>
        <p:spPr>
          <a:xfrm>
            <a:off x="1976250" y="3615572"/>
            <a:ext cx="5191500" cy="72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558" name="Google Shape;558;p11"/>
          <p:cNvGrpSpPr/>
          <p:nvPr/>
        </p:nvGrpSpPr>
        <p:grpSpPr>
          <a:xfrm>
            <a:off x="2750175" y="4571063"/>
            <a:ext cx="6200525" cy="2799300"/>
            <a:chOff x="1471775" y="893613"/>
            <a:chExt cx="6200525" cy="2799300"/>
          </a:xfrm>
        </p:grpSpPr>
        <p:sp>
          <p:nvSpPr>
            <p:cNvPr id="559" name="Google Shape;559;p11"/>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1"/>
            <p:cNvGrpSpPr/>
            <p:nvPr/>
          </p:nvGrpSpPr>
          <p:grpSpPr>
            <a:xfrm>
              <a:off x="6928725" y="1072563"/>
              <a:ext cx="525050" cy="117900"/>
              <a:chOff x="7110900" y="450050"/>
              <a:chExt cx="525050" cy="117900"/>
            </a:xfrm>
          </p:grpSpPr>
          <p:sp>
            <p:nvSpPr>
              <p:cNvPr id="562" name="Google Shape;562;p1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5" name="Google Shape;565;p11"/>
          <p:cNvGrpSpPr/>
          <p:nvPr/>
        </p:nvGrpSpPr>
        <p:grpSpPr>
          <a:xfrm>
            <a:off x="-5866150" y="3422963"/>
            <a:ext cx="6200525" cy="2799300"/>
            <a:chOff x="1471775" y="893613"/>
            <a:chExt cx="6200525" cy="2799300"/>
          </a:xfrm>
        </p:grpSpPr>
        <p:sp>
          <p:nvSpPr>
            <p:cNvPr id="566" name="Google Shape;566;p11"/>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11"/>
            <p:cNvGrpSpPr/>
            <p:nvPr/>
          </p:nvGrpSpPr>
          <p:grpSpPr>
            <a:xfrm>
              <a:off x="6928725" y="1072563"/>
              <a:ext cx="525050" cy="117900"/>
              <a:chOff x="7110900" y="450050"/>
              <a:chExt cx="525050" cy="117900"/>
            </a:xfrm>
          </p:grpSpPr>
          <p:sp>
            <p:nvSpPr>
              <p:cNvPr id="569" name="Google Shape;569;p1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72" name="Shape 5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3" name="Shape 573"/>
        <p:cNvGrpSpPr/>
        <p:nvPr/>
      </p:nvGrpSpPr>
      <p:grpSpPr>
        <a:xfrm>
          <a:off x="0" y="0"/>
          <a:ext cx="0" cy="0"/>
          <a:chOff x="0" y="0"/>
          <a:chExt cx="0" cy="0"/>
        </a:xfrm>
      </p:grpSpPr>
      <p:grpSp>
        <p:nvGrpSpPr>
          <p:cNvPr id="574" name="Google Shape;574;p13"/>
          <p:cNvGrpSpPr/>
          <p:nvPr/>
        </p:nvGrpSpPr>
        <p:grpSpPr>
          <a:xfrm>
            <a:off x="-100" y="0"/>
            <a:ext cx="9144000" cy="5143500"/>
            <a:chOff x="-100" y="0"/>
            <a:chExt cx="9144000" cy="5143500"/>
          </a:xfrm>
        </p:grpSpPr>
        <p:cxnSp>
          <p:nvCxnSpPr>
            <p:cNvPr id="575" name="Google Shape;575;p13"/>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76" name="Google Shape;576;p13"/>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77" name="Google Shape;577;p13"/>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78" name="Google Shape;578;p13"/>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79" name="Google Shape;579;p13"/>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0" name="Google Shape;580;p13"/>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1" name="Google Shape;581;p13"/>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2" name="Google Shape;582;p13"/>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3" name="Google Shape;583;p13"/>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4" name="Google Shape;584;p13"/>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5" name="Google Shape;585;p13"/>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6" name="Google Shape;586;p13"/>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7" name="Google Shape;587;p13"/>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8" name="Google Shape;588;p13"/>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89" name="Google Shape;589;p13"/>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0" name="Google Shape;590;p13"/>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1" name="Google Shape;591;p13"/>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2" name="Google Shape;592;p13"/>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3" name="Google Shape;593;p13"/>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4" name="Google Shape;594;p13"/>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5" name="Google Shape;595;p13"/>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6" name="Google Shape;596;p13"/>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7" name="Google Shape;597;p13"/>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8" name="Google Shape;598;p13"/>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599" name="Google Shape;599;p13"/>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00" name="Google Shape;600;p13"/>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1" name="Google Shape;601;p13"/>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2" name="Google Shape;602;p13"/>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3" name="Google Shape;603;p13"/>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4" name="Google Shape;604;p13"/>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5" name="Google Shape;605;p13"/>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6" name="Google Shape;606;p13"/>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7" name="Google Shape;607;p13"/>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8" name="Google Shape;608;p13"/>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09" name="Google Shape;609;p13"/>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10" name="Google Shape;610;p13"/>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11" name="Google Shape;611;p13"/>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12" name="Google Shape;612;p13"/>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13" name="Google Shape;613;p13"/>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614" name="Google Shape;614;p13"/>
          <p:cNvSpPr txBox="1"/>
          <p:nvPr>
            <p:ph idx="1" type="subTitle"/>
          </p:nvPr>
        </p:nvSpPr>
        <p:spPr>
          <a:xfrm>
            <a:off x="2102649" y="2043219"/>
            <a:ext cx="2201700" cy="5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5" name="Google Shape;615;p13"/>
          <p:cNvSpPr txBox="1"/>
          <p:nvPr>
            <p:ph idx="2" type="subTitle"/>
          </p:nvPr>
        </p:nvSpPr>
        <p:spPr>
          <a:xfrm>
            <a:off x="5963776" y="2043219"/>
            <a:ext cx="2201700" cy="5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6" name="Google Shape;616;p13"/>
          <p:cNvSpPr txBox="1"/>
          <p:nvPr>
            <p:ph idx="3" type="subTitle"/>
          </p:nvPr>
        </p:nvSpPr>
        <p:spPr>
          <a:xfrm>
            <a:off x="2102649" y="3598925"/>
            <a:ext cx="2201700" cy="5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7" name="Google Shape;617;p13"/>
          <p:cNvSpPr txBox="1"/>
          <p:nvPr>
            <p:ph idx="4" type="subTitle"/>
          </p:nvPr>
        </p:nvSpPr>
        <p:spPr>
          <a:xfrm>
            <a:off x="5963776" y="3598925"/>
            <a:ext cx="2201700" cy="5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8" name="Google Shape;618;p13"/>
          <p:cNvSpPr txBox="1"/>
          <p:nvPr>
            <p:ph hasCustomPrompt="1" type="title"/>
          </p:nvPr>
        </p:nvSpPr>
        <p:spPr>
          <a:xfrm>
            <a:off x="978524" y="1876425"/>
            <a:ext cx="1048200" cy="495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3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619" name="Google Shape;619;p13"/>
          <p:cNvSpPr txBox="1"/>
          <p:nvPr>
            <p:ph hasCustomPrompt="1" idx="5" type="title"/>
          </p:nvPr>
        </p:nvSpPr>
        <p:spPr>
          <a:xfrm>
            <a:off x="978524" y="3463525"/>
            <a:ext cx="1048200" cy="43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3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620" name="Google Shape;620;p13"/>
          <p:cNvSpPr txBox="1"/>
          <p:nvPr>
            <p:ph hasCustomPrompt="1" idx="6" type="title"/>
          </p:nvPr>
        </p:nvSpPr>
        <p:spPr>
          <a:xfrm>
            <a:off x="4828699" y="1876425"/>
            <a:ext cx="1048200" cy="495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3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621" name="Google Shape;621;p13"/>
          <p:cNvSpPr txBox="1"/>
          <p:nvPr>
            <p:ph hasCustomPrompt="1" idx="7" type="title"/>
          </p:nvPr>
        </p:nvSpPr>
        <p:spPr>
          <a:xfrm>
            <a:off x="4828699" y="3463525"/>
            <a:ext cx="1048200" cy="43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3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622" name="Google Shape;622;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23" name="Google Shape;623;p13"/>
          <p:cNvSpPr txBox="1"/>
          <p:nvPr>
            <p:ph idx="9" type="subTitle"/>
          </p:nvPr>
        </p:nvSpPr>
        <p:spPr>
          <a:xfrm>
            <a:off x="2102649" y="1679025"/>
            <a:ext cx="22017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Montserrat"/>
              <a:buNone/>
              <a:defRPr sz="2200">
                <a:latin typeface="Fredoka One"/>
                <a:ea typeface="Fredoka One"/>
                <a:cs typeface="Fredoka One"/>
                <a:sym typeface="Fredoka One"/>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624" name="Google Shape;624;p13"/>
          <p:cNvSpPr txBox="1"/>
          <p:nvPr>
            <p:ph idx="13" type="subTitle"/>
          </p:nvPr>
        </p:nvSpPr>
        <p:spPr>
          <a:xfrm>
            <a:off x="5963774" y="1679025"/>
            <a:ext cx="22017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Montserrat"/>
              <a:buNone/>
              <a:defRPr sz="2200">
                <a:latin typeface="Fredoka One"/>
                <a:ea typeface="Fredoka One"/>
                <a:cs typeface="Fredoka One"/>
                <a:sym typeface="Fredoka One"/>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625" name="Google Shape;625;p13"/>
          <p:cNvSpPr txBox="1"/>
          <p:nvPr>
            <p:ph idx="14" type="subTitle"/>
          </p:nvPr>
        </p:nvSpPr>
        <p:spPr>
          <a:xfrm>
            <a:off x="2102649" y="3234724"/>
            <a:ext cx="22017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Montserrat"/>
              <a:buNone/>
              <a:defRPr sz="2200">
                <a:latin typeface="Fredoka One"/>
                <a:ea typeface="Fredoka One"/>
                <a:cs typeface="Fredoka One"/>
                <a:sym typeface="Fredoka One"/>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626" name="Google Shape;626;p13"/>
          <p:cNvSpPr txBox="1"/>
          <p:nvPr>
            <p:ph idx="15" type="subTitle"/>
          </p:nvPr>
        </p:nvSpPr>
        <p:spPr>
          <a:xfrm>
            <a:off x="5963774" y="3234725"/>
            <a:ext cx="22017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Montserrat"/>
              <a:buNone/>
              <a:defRPr sz="2200">
                <a:latin typeface="Fredoka One"/>
                <a:ea typeface="Fredoka One"/>
                <a:cs typeface="Fredoka One"/>
                <a:sym typeface="Fredoka One"/>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27" name="Shape 627"/>
        <p:cNvGrpSpPr/>
        <p:nvPr/>
      </p:nvGrpSpPr>
      <p:grpSpPr>
        <a:xfrm>
          <a:off x="0" y="0"/>
          <a:ext cx="0" cy="0"/>
          <a:chOff x="0" y="0"/>
          <a:chExt cx="0" cy="0"/>
        </a:xfrm>
      </p:grpSpPr>
      <p:grpSp>
        <p:nvGrpSpPr>
          <p:cNvPr id="628" name="Google Shape;628;p14"/>
          <p:cNvGrpSpPr/>
          <p:nvPr/>
        </p:nvGrpSpPr>
        <p:grpSpPr>
          <a:xfrm>
            <a:off x="-100" y="0"/>
            <a:ext cx="9144000" cy="5143500"/>
            <a:chOff x="-100" y="0"/>
            <a:chExt cx="9144000" cy="5143500"/>
          </a:xfrm>
        </p:grpSpPr>
        <p:cxnSp>
          <p:nvCxnSpPr>
            <p:cNvPr id="629" name="Google Shape;629;p14"/>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0" name="Google Shape;630;p14"/>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1" name="Google Shape;631;p14"/>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2" name="Google Shape;632;p14"/>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3" name="Google Shape;633;p14"/>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4" name="Google Shape;634;p14"/>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5" name="Google Shape;635;p14"/>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6" name="Google Shape;636;p14"/>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7" name="Google Shape;637;p14"/>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8" name="Google Shape;638;p14"/>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39" name="Google Shape;639;p14"/>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0" name="Google Shape;640;p14"/>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1" name="Google Shape;641;p14"/>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2" name="Google Shape;642;p14"/>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3" name="Google Shape;643;p14"/>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4" name="Google Shape;644;p14"/>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5" name="Google Shape;645;p14"/>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6" name="Google Shape;646;p14"/>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7" name="Google Shape;647;p14"/>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8" name="Google Shape;648;p14"/>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49" name="Google Shape;649;p14"/>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50" name="Google Shape;650;p14"/>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51" name="Google Shape;651;p14"/>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52" name="Google Shape;652;p14"/>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53" name="Google Shape;653;p14"/>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54" name="Google Shape;654;p14"/>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55" name="Google Shape;655;p14"/>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56" name="Google Shape;656;p14"/>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57" name="Google Shape;657;p14"/>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58" name="Google Shape;658;p14"/>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59" name="Google Shape;659;p14"/>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0" name="Google Shape;660;p14"/>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1" name="Google Shape;661;p14"/>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2" name="Google Shape;662;p14"/>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3" name="Google Shape;663;p14"/>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4" name="Google Shape;664;p14"/>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5" name="Google Shape;665;p14"/>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6" name="Google Shape;666;p14"/>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667" name="Google Shape;667;p14"/>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668" name="Google Shape;668;p14"/>
          <p:cNvSpPr/>
          <p:nvPr/>
        </p:nvSpPr>
        <p:spPr>
          <a:xfrm>
            <a:off x="174300" y="2325300"/>
            <a:ext cx="8795400" cy="2654400"/>
          </a:xfrm>
          <a:prstGeom prst="roundRect">
            <a:avLst>
              <a:gd fmla="val 558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74300" y="163950"/>
            <a:ext cx="8795400" cy="1818300"/>
          </a:xfrm>
          <a:prstGeom prst="roundRect">
            <a:avLst>
              <a:gd fmla="val 69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txBox="1"/>
          <p:nvPr>
            <p:ph type="title"/>
          </p:nvPr>
        </p:nvSpPr>
        <p:spPr>
          <a:xfrm>
            <a:off x="2725350" y="3811600"/>
            <a:ext cx="36933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None/>
              <a:defRPr sz="22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71" name="Google Shape;671;p14"/>
          <p:cNvSpPr txBox="1"/>
          <p:nvPr>
            <p:ph idx="1" type="subTitle"/>
          </p:nvPr>
        </p:nvSpPr>
        <p:spPr>
          <a:xfrm>
            <a:off x="1896875" y="1338475"/>
            <a:ext cx="5350200" cy="195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1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ONE_COLUMN_TEXT_1">
    <p:spTree>
      <p:nvGrpSpPr>
        <p:cNvPr id="672" name="Shape 672"/>
        <p:cNvGrpSpPr/>
        <p:nvPr/>
      </p:nvGrpSpPr>
      <p:grpSpPr>
        <a:xfrm>
          <a:off x="0" y="0"/>
          <a:ext cx="0" cy="0"/>
          <a:chOff x="0" y="0"/>
          <a:chExt cx="0" cy="0"/>
        </a:xfrm>
      </p:grpSpPr>
      <p:grpSp>
        <p:nvGrpSpPr>
          <p:cNvPr id="673" name="Google Shape;673;p15"/>
          <p:cNvGrpSpPr/>
          <p:nvPr/>
        </p:nvGrpSpPr>
        <p:grpSpPr>
          <a:xfrm>
            <a:off x="-100" y="0"/>
            <a:ext cx="9144000" cy="5143500"/>
            <a:chOff x="-100" y="0"/>
            <a:chExt cx="9144000" cy="5143500"/>
          </a:xfrm>
        </p:grpSpPr>
        <p:cxnSp>
          <p:nvCxnSpPr>
            <p:cNvPr id="674" name="Google Shape;674;p15"/>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75" name="Google Shape;675;p15"/>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76" name="Google Shape;676;p15"/>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77" name="Google Shape;677;p15"/>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78" name="Google Shape;678;p15"/>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79" name="Google Shape;679;p15"/>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0" name="Google Shape;680;p15"/>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1" name="Google Shape;681;p15"/>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2" name="Google Shape;682;p15"/>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3" name="Google Shape;683;p15"/>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4" name="Google Shape;684;p15"/>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5" name="Google Shape;685;p15"/>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6" name="Google Shape;686;p15"/>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7" name="Google Shape;687;p15"/>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8" name="Google Shape;688;p15"/>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89" name="Google Shape;689;p15"/>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0" name="Google Shape;690;p15"/>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1" name="Google Shape;691;p15"/>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2" name="Google Shape;692;p15"/>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3" name="Google Shape;693;p15"/>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4" name="Google Shape;694;p15"/>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5" name="Google Shape;695;p15"/>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6" name="Google Shape;696;p15"/>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7" name="Google Shape;697;p15"/>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8" name="Google Shape;698;p15"/>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9" name="Google Shape;699;p15"/>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0" name="Google Shape;700;p15"/>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1" name="Google Shape;701;p15"/>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2" name="Google Shape;702;p15"/>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3" name="Google Shape;703;p15"/>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4" name="Google Shape;704;p15"/>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5" name="Google Shape;705;p15"/>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6" name="Google Shape;706;p15"/>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7" name="Google Shape;707;p15"/>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8" name="Google Shape;708;p15"/>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09" name="Google Shape;709;p15"/>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10" name="Google Shape;710;p15"/>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11" name="Google Shape;711;p15"/>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12" name="Google Shape;712;p15"/>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713" name="Google Shape;713;p15"/>
          <p:cNvSpPr txBox="1"/>
          <p:nvPr>
            <p:ph type="title"/>
          </p:nvPr>
        </p:nvSpPr>
        <p:spPr>
          <a:xfrm>
            <a:off x="1991650" y="1563063"/>
            <a:ext cx="5183700" cy="172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10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14" name="Google Shape;714;p15"/>
          <p:cNvSpPr txBox="1"/>
          <p:nvPr>
            <p:ph idx="1" type="subTitle"/>
          </p:nvPr>
        </p:nvSpPr>
        <p:spPr>
          <a:xfrm>
            <a:off x="2009650" y="3451513"/>
            <a:ext cx="51477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6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1600"/>
              </a:spcBef>
              <a:spcAft>
                <a:spcPts val="0"/>
              </a:spcAft>
              <a:buClr>
                <a:schemeClr val="accent1"/>
              </a:buClr>
              <a:buSzPts val="1400"/>
              <a:buNone/>
              <a:defRPr>
                <a:solidFill>
                  <a:schemeClr val="accent1"/>
                </a:solidFill>
              </a:defRPr>
            </a:lvl3pPr>
            <a:lvl4pPr lvl="3" rtl="0" algn="ctr">
              <a:lnSpc>
                <a:spcPct val="100000"/>
              </a:lnSpc>
              <a:spcBef>
                <a:spcPts val="1600"/>
              </a:spcBef>
              <a:spcAft>
                <a:spcPts val="0"/>
              </a:spcAft>
              <a:buClr>
                <a:schemeClr val="accent1"/>
              </a:buClr>
              <a:buSzPts val="1400"/>
              <a:buNone/>
              <a:defRPr>
                <a:solidFill>
                  <a:schemeClr val="accent1"/>
                </a:solidFill>
              </a:defRPr>
            </a:lvl4pPr>
            <a:lvl5pPr lvl="4" rtl="0" algn="ctr">
              <a:lnSpc>
                <a:spcPct val="100000"/>
              </a:lnSpc>
              <a:spcBef>
                <a:spcPts val="1600"/>
              </a:spcBef>
              <a:spcAft>
                <a:spcPts val="0"/>
              </a:spcAft>
              <a:buClr>
                <a:schemeClr val="accent1"/>
              </a:buClr>
              <a:buSzPts val="1400"/>
              <a:buNone/>
              <a:defRPr>
                <a:solidFill>
                  <a:schemeClr val="accent1"/>
                </a:solidFill>
              </a:defRPr>
            </a:lvl5pPr>
            <a:lvl6pPr lvl="5" rtl="0" algn="ctr">
              <a:lnSpc>
                <a:spcPct val="100000"/>
              </a:lnSpc>
              <a:spcBef>
                <a:spcPts val="1600"/>
              </a:spcBef>
              <a:spcAft>
                <a:spcPts val="0"/>
              </a:spcAft>
              <a:buClr>
                <a:schemeClr val="accent1"/>
              </a:buClr>
              <a:buSzPts val="1400"/>
              <a:buNone/>
              <a:defRPr>
                <a:solidFill>
                  <a:schemeClr val="accent1"/>
                </a:solidFill>
              </a:defRPr>
            </a:lvl6pPr>
            <a:lvl7pPr lvl="6" rtl="0" algn="ctr">
              <a:lnSpc>
                <a:spcPct val="100000"/>
              </a:lnSpc>
              <a:spcBef>
                <a:spcPts val="1600"/>
              </a:spcBef>
              <a:spcAft>
                <a:spcPts val="0"/>
              </a:spcAft>
              <a:buClr>
                <a:schemeClr val="accent1"/>
              </a:buClr>
              <a:buSzPts val="1400"/>
              <a:buNone/>
              <a:defRPr>
                <a:solidFill>
                  <a:schemeClr val="accent1"/>
                </a:solidFill>
              </a:defRPr>
            </a:lvl7pPr>
            <a:lvl8pPr lvl="7" rtl="0" algn="ctr">
              <a:lnSpc>
                <a:spcPct val="100000"/>
              </a:lnSpc>
              <a:spcBef>
                <a:spcPts val="1600"/>
              </a:spcBef>
              <a:spcAft>
                <a:spcPts val="0"/>
              </a:spcAft>
              <a:buClr>
                <a:schemeClr val="accent1"/>
              </a:buClr>
              <a:buSzPts val="1400"/>
              <a:buNone/>
              <a:defRPr>
                <a:solidFill>
                  <a:schemeClr val="accent1"/>
                </a:solidFill>
              </a:defRPr>
            </a:lvl8pPr>
            <a:lvl9pPr lvl="8" rtl="0" algn="ctr">
              <a:lnSpc>
                <a:spcPct val="100000"/>
              </a:lnSpc>
              <a:spcBef>
                <a:spcPts val="1600"/>
              </a:spcBef>
              <a:spcAft>
                <a:spcPts val="1600"/>
              </a:spcAft>
              <a:buClr>
                <a:schemeClr val="accent1"/>
              </a:buClr>
              <a:buSzPts val="1400"/>
              <a:buNone/>
              <a:defRPr>
                <a:solidFill>
                  <a:schemeClr val="accent1"/>
                </a:solidFill>
              </a:defRPr>
            </a:lvl9pPr>
          </a:lstStyle>
          <a:p/>
        </p:txBody>
      </p:sp>
      <p:grpSp>
        <p:nvGrpSpPr>
          <p:cNvPr id="715" name="Google Shape;715;p15"/>
          <p:cNvGrpSpPr/>
          <p:nvPr/>
        </p:nvGrpSpPr>
        <p:grpSpPr>
          <a:xfrm>
            <a:off x="4209950" y="4513500"/>
            <a:ext cx="6200525" cy="2799300"/>
            <a:chOff x="1471775" y="893613"/>
            <a:chExt cx="6200525" cy="2799300"/>
          </a:xfrm>
        </p:grpSpPr>
        <p:sp>
          <p:nvSpPr>
            <p:cNvPr id="716" name="Google Shape;716;p1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15"/>
            <p:cNvGrpSpPr/>
            <p:nvPr/>
          </p:nvGrpSpPr>
          <p:grpSpPr>
            <a:xfrm>
              <a:off x="6928725" y="1072563"/>
              <a:ext cx="525050" cy="117900"/>
              <a:chOff x="7110900" y="450050"/>
              <a:chExt cx="525050" cy="117900"/>
            </a:xfrm>
          </p:grpSpPr>
          <p:sp>
            <p:nvSpPr>
              <p:cNvPr id="719" name="Google Shape;719;p1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2" name="Google Shape;722;p15"/>
          <p:cNvSpPr/>
          <p:nvPr/>
        </p:nvSpPr>
        <p:spPr>
          <a:xfrm>
            <a:off x="8094888" y="43522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15"/>
          <p:cNvGrpSpPr/>
          <p:nvPr/>
        </p:nvGrpSpPr>
        <p:grpSpPr>
          <a:xfrm>
            <a:off x="814825" y="4322163"/>
            <a:ext cx="382675" cy="382675"/>
            <a:chOff x="7940700" y="833750"/>
            <a:chExt cx="382675" cy="382675"/>
          </a:xfrm>
        </p:grpSpPr>
        <p:sp>
          <p:nvSpPr>
            <p:cNvPr id="724" name="Google Shape;724;p15"/>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5"/>
          <p:cNvGrpSpPr/>
          <p:nvPr/>
        </p:nvGrpSpPr>
        <p:grpSpPr>
          <a:xfrm>
            <a:off x="-5593850" y="193100"/>
            <a:ext cx="6200525" cy="2799300"/>
            <a:chOff x="1471775" y="893613"/>
            <a:chExt cx="6200525" cy="2799300"/>
          </a:xfrm>
        </p:grpSpPr>
        <p:sp>
          <p:nvSpPr>
            <p:cNvPr id="727" name="Google Shape;727;p1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15"/>
            <p:cNvGrpSpPr/>
            <p:nvPr/>
          </p:nvGrpSpPr>
          <p:grpSpPr>
            <a:xfrm>
              <a:off x="6928725" y="1072563"/>
              <a:ext cx="525050" cy="117900"/>
              <a:chOff x="7110900" y="450050"/>
              <a:chExt cx="525050" cy="117900"/>
            </a:xfrm>
          </p:grpSpPr>
          <p:sp>
            <p:nvSpPr>
              <p:cNvPr id="730" name="Google Shape;730;p1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733" name="Shape 733"/>
        <p:cNvGrpSpPr/>
        <p:nvPr/>
      </p:nvGrpSpPr>
      <p:grpSpPr>
        <a:xfrm>
          <a:off x="0" y="0"/>
          <a:ext cx="0" cy="0"/>
          <a:chOff x="0" y="0"/>
          <a:chExt cx="0" cy="0"/>
        </a:xfrm>
      </p:grpSpPr>
      <p:grpSp>
        <p:nvGrpSpPr>
          <p:cNvPr id="734" name="Google Shape;734;p16"/>
          <p:cNvGrpSpPr/>
          <p:nvPr/>
        </p:nvGrpSpPr>
        <p:grpSpPr>
          <a:xfrm>
            <a:off x="-100" y="0"/>
            <a:ext cx="9144000" cy="5143500"/>
            <a:chOff x="-100" y="0"/>
            <a:chExt cx="9144000" cy="5143500"/>
          </a:xfrm>
        </p:grpSpPr>
        <p:cxnSp>
          <p:nvCxnSpPr>
            <p:cNvPr id="735" name="Google Shape;735;p16"/>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36" name="Google Shape;736;p16"/>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37" name="Google Shape;737;p16"/>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38" name="Google Shape;738;p16"/>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39" name="Google Shape;739;p16"/>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0" name="Google Shape;740;p16"/>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1" name="Google Shape;741;p16"/>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2" name="Google Shape;742;p16"/>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3" name="Google Shape;743;p16"/>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4" name="Google Shape;744;p16"/>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5" name="Google Shape;745;p16"/>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6" name="Google Shape;746;p16"/>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7" name="Google Shape;747;p16"/>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8" name="Google Shape;748;p16"/>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9" name="Google Shape;749;p16"/>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0" name="Google Shape;750;p16"/>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1" name="Google Shape;751;p16"/>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2" name="Google Shape;752;p16"/>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3" name="Google Shape;753;p16"/>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4" name="Google Shape;754;p16"/>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5" name="Google Shape;755;p16"/>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6" name="Google Shape;756;p16"/>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7" name="Google Shape;757;p16"/>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8" name="Google Shape;758;p16"/>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9" name="Google Shape;759;p16"/>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60" name="Google Shape;760;p16"/>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1" name="Google Shape;761;p16"/>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2" name="Google Shape;762;p16"/>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3" name="Google Shape;763;p16"/>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4" name="Google Shape;764;p16"/>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5" name="Google Shape;765;p16"/>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6" name="Google Shape;766;p16"/>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7" name="Google Shape;767;p16"/>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8" name="Google Shape;768;p16"/>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69" name="Google Shape;769;p16"/>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70" name="Google Shape;770;p16"/>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71" name="Google Shape;771;p16"/>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72" name="Google Shape;772;p16"/>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773" name="Google Shape;773;p16"/>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774" name="Google Shape;774;p16"/>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76" name="Google Shape;776;p16"/>
          <p:cNvSpPr txBox="1"/>
          <p:nvPr>
            <p:ph idx="1" type="body"/>
          </p:nvPr>
        </p:nvSpPr>
        <p:spPr>
          <a:xfrm>
            <a:off x="720000" y="1264450"/>
            <a:ext cx="7704000" cy="3249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grpSp>
        <p:nvGrpSpPr>
          <p:cNvPr id="777" name="Google Shape;777;p16"/>
          <p:cNvGrpSpPr/>
          <p:nvPr/>
        </p:nvGrpSpPr>
        <p:grpSpPr>
          <a:xfrm>
            <a:off x="8485250" y="4322163"/>
            <a:ext cx="382675" cy="382675"/>
            <a:chOff x="7940700" y="833750"/>
            <a:chExt cx="382675" cy="382675"/>
          </a:xfrm>
        </p:grpSpPr>
        <p:sp>
          <p:nvSpPr>
            <p:cNvPr id="778" name="Google Shape;778;p16"/>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16"/>
          <p:cNvSpPr/>
          <p:nvPr/>
        </p:nvSpPr>
        <p:spPr>
          <a:xfrm>
            <a:off x="295313" y="109085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3">
    <p:spTree>
      <p:nvGrpSpPr>
        <p:cNvPr id="781" name="Shape 781"/>
        <p:cNvGrpSpPr/>
        <p:nvPr/>
      </p:nvGrpSpPr>
      <p:grpSpPr>
        <a:xfrm>
          <a:off x="0" y="0"/>
          <a:ext cx="0" cy="0"/>
          <a:chOff x="0" y="0"/>
          <a:chExt cx="0" cy="0"/>
        </a:xfrm>
      </p:grpSpPr>
      <p:grpSp>
        <p:nvGrpSpPr>
          <p:cNvPr id="782" name="Google Shape;782;p17"/>
          <p:cNvGrpSpPr/>
          <p:nvPr/>
        </p:nvGrpSpPr>
        <p:grpSpPr>
          <a:xfrm>
            <a:off x="-100" y="0"/>
            <a:ext cx="9144000" cy="5143500"/>
            <a:chOff x="-100" y="0"/>
            <a:chExt cx="9144000" cy="5143500"/>
          </a:xfrm>
        </p:grpSpPr>
        <p:cxnSp>
          <p:nvCxnSpPr>
            <p:cNvPr id="783" name="Google Shape;783;p17"/>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4" name="Google Shape;784;p17"/>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5" name="Google Shape;785;p17"/>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6" name="Google Shape;786;p17"/>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7" name="Google Shape;787;p17"/>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8" name="Google Shape;788;p17"/>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9" name="Google Shape;789;p17"/>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0" name="Google Shape;790;p17"/>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1" name="Google Shape;791;p17"/>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2" name="Google Shape;792;p17"/>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17"/>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4" name="Google Shape;794;p17"/>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5" name="Google Shape;795;p17"/>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6" name="Google Shape;796;p17"/>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7" name="Google Shape;797;p17"/>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8" name="Google Shape;798;p17"/>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9" name="Google Shape;799;p17"/>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0" name="Google Shape;800;p17"/>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1" name="Google Shape;801;p17"/>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2" name="Google Shape;802;p17"/>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3" name="Google Shape;803;p17"/>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4" name="Google Shape;804;p17"/>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5" name="Google Shape;805;p17"/>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6" name="Google Shape;806;p17"/>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7" name="Google Shape;807;p17"/>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8" name="Google Shape;808;p17"/>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09" name="Google Shape;809;p17"/>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0" name="Google Shape;810;p17"/>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1" name="Google Shape;811;p17"/>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2" name="Google Shape;812;p17"/>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3" name="Google Shape;813;p17"/>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4" name="Google Shape;814;p17"/>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5" name="Google Shape;815;p17"/>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6" name="Google Shape;816;p17"/>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7" name="Google Shape;817;p17"/>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8" name="Google Shape;818;p17"/>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19" name="Google Shape;819;p17"/>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20" name="Google Shape;820;p17"/>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21" name="Google Shape;821;p17"/>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822" name="Google Shape;822;p17"/>
          <p:cNvSpPr/>
          <p:nvPr/>
        </p:nvSpPr>
        <p:spPr>
          <a:xfrm>
            <a:off x="174300" y="163950"/>
            <a:ext cx="60408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txBox="1"/>
          <p:nvPr>
            <p:ph type="title"/>
          </p:nvPr>
        </p:nvSpPr>
        <p:spPr>
          <a:xfrm>
            <a:off x="720000" y="1487438"/>
            <a:ext cx="4327200" cy="17715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24" name="Google Shape;824;p17"/>
          <p:cNvSpPr txBox="1"/>
          <p:nvPr>
            <p:ph idx="1" type="subTitle"/>
          </p:nvPr>
        </p:nvSpPr>
        <p:spPr>
          <a:xfrm>
            <a:off x="720000" y="3258938"/>
            <a:ext cx="4327200" cy="9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5" name="Google Shape;825;p17"/>
          <p:cNvSpPr/>
          <p:nvPr>
            <p:ph idx="2" type="pic"/>
          </p:nvPr>
        </p:nvSpPr>
        <p:spPr>
          <a:xfrm>
            <a:off x="5674675" y="1253725"/>
            <a:ext cx="2636100" cy="2636100"/>
          </a:xfrm>
          <a:prstGeom prst="roundRect">
            <a:avLst>
              <a:gd fmla="val 16667" name="adj"/>
            </a:avLst>
          </a:prstGeom>
          <a:noFill/>
          <a:ln cap="flat" cmpd="sng" w="19050">
            <a:solidFill>
              <a:schemeClr val="dk1"/>
            </a:solidFill>
            <a:prstDash val="solid"/>
            <a:round/>
            <a:headEnd len="sm" w="sm" type="none"/>
            <a:tailEnd len="sm" w="sm" type="none"/>
          </a:ln>
        </p:spPr>
      </p:sp>
      <p:grpSp>
        <p:nvGrpSpPr>
          <p:cNvPr id="826" name="Google Shape;826;p17"/>
          <p:cNvGrpSpPr/>
          <p:nvPr/>
        </p:nvGrpSpPr>
        <p:grpSpPr>
          <a:xfrm>
            <a:off x="575575" y="555238"/>
            <a:ext cx="382675" cy="382675"/>
            <a:chOff x="7940700" y="833750"/>
            <a:chExt cx="382675" cy="382675"/>
          </a:xfrm>
        </p:grpSpPr>
        <p:sp>
          <p:nvSpPr>
            <p:cNvPr id="827" name="Google Shape;827;p17"/>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17"/>
          <p:cNvGrpSpPr/>
          <p:nvPr/>
        </p:nvGrpSpPr>
        <p:grpSpPr>
          <a:xfrm>
            <a:off x="4332563" y="4372950"/>
            <a:ext cx="382675" cy="382675"/>
            <a:chOff x="977325" y="1958850"/>
            <a:chExt cx="382675" cy="382675"/>
          </a:xfrm>
        </p:grpSpPr>
        <p:sp>
          <p:nvSpPr>
            <p:cNvPr id="830" name="Google Shape;830;p17"/>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832" name="Shape 832"/>
        <p:cNvGrpSpPr/>
        <p:nvPr/>
      </p:nvGrpSpPr>
      <p:grpSpPr>
        <a:xfrm>
          <a:off x="0" y="0"/>
          <a:ext cx="0" cy="0"/>
          <a:chOff x="0" y="0"/>
          <a:chExt cx="0" cy="0"/>
        </a:xfrm>
      </p:grpSpPr>
      <p:grpSp>
        <p:nvGrpSpPr>
          <p:cNvPr id="833" name="Google Shape;833;p18"/>
          <p:cNvGrpSpPr/>
          <p:nvPr/>
        </p:nvGrpSpPr>
        <p:grpSpPr>
          <a:xfrm>
            <a:off x="-100" y="0"/>
            <a:ext cx="9144000" cy="5143500"/>
            <a:chOff x="-100" y="0"/>
            <a:chExt cx="9144000" cy="5143500"/>
          </a:xfrm>
        </p:grpSpPr>
        <p:cxnSp>
          <p:nvCxnSpPr>
            <p:cNvPr id="834" name="Google Shape;834;p18"/>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5" name="Google Shape;835;p18"/>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6" name="Google Shape;836;p18"/>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7" name="Google Shape;837;p18"/>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8" name="Google Shape;838;p18"/>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9" name="Google Shape;839;p18"/>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0" name="Google Shape;840;p18"/>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1" name="Google Shape;841;p18"/>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2" name="Google Shape;842;p18"/>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3" name="Google Shape;843;p18"/>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4" name="Google Shape;844;p18"/>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5" name="Google Shape;845;p18"/>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6" name="Google Shape;846;p18"/>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7" name="Google Shape;847;p18"/>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8" name="Google Shape;848;p18"/>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9" name="Google Shape;849;p18"/>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0" name="Google Shape;850;p18"/>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1" name="Google Shape;851;p18"/>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2" name="Google Shape;852;p18"/>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3" name="Google Shape;853;p18"/>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4" name="Google Shape;854;p18"/>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5" name="Google Shape;855;p18"/>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6" name="Google Shape;856;p18"/>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7" name="Google Shape;857;p18"/>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8" name="Google Shape;858;p18"/>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9" name="Google Shape;859;p18"/>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0" name="Google Shape;860;p18"/>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1" name="Google Shape;861;p18"/>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2" name="Google Shape;862;p18"/>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3" name="Google Shape;863;p18"/>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4" name="Google Shape;864;p18"/>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5" name="Google Shape;865;p18"/>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6" name="Google Shape;866;p18"/>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7" name="Google Shape;867;p18"/>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8" name="Google Shape;868;p18"/>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69" name="Google Shape;869;p18"/>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70" name="Google Shape;870;p18"/>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71" name="Google Shape;871;p18"/>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872" name="Google Shape;872;p18"/>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873" name="Google Shape;873;p18"/>
          <p:cNvSpPr/>
          <p:nvPr/>
        </p:nvSpPr>
        <p:spPr>
          <a:xfrm>
            <a:off x="174300" y="163950"/>
            <a:ext cx="60408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txBox="1"/>
          <p:nvPr>
            <p:ph type="title"/>
          </p:nvPr>
        </p:nvSpPr>
        <p:spPr>
          <a:xfrm>
            <a:off x="720000" y="1510975"/>
            <a:ext cx="3146100" cy="1076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75" name="Google Shape;875;p18"/>
          <p:cNvSpPr txBox="1"/>
          <p:nvPr>
            <p:ph idx="1" type="subTitle"/>
          </p:nvPr>
        </p:nvSpPr>
        <p:spPr>
          <a:xfrm>
            <a:off x="720000" y="2691425"/>
            <a:ext cx="3146100" cy="11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76" name="Google Shape;876;p18"/>
          <p:cNvGrpSpPr/>
          <p:nvPr/>
        </p:nvGrpSpPr>
        <p:grpSpPr>
          <a:xfrm>
            <a:off x="-1019237" y="-109125"/>
            <a:ext cx="3186563" cy="1298700"/>
            <a:chOff x="4485875" y="893625"/>
            <a:chExt cx="3186563" cy="1298700"/>
          </a:xfrm>
        </p:grpSpPr>
        <p:sp>
          <p:nvSpPr>
            <p:cNvPr id="877" name="Google Shape;877;p18"/>
            <p:cNvSpPr/>
            <p:nvPr/>
          </p:nvSpPr>
          <p:spPr>
            <a:xfrm>
              <a:off x="4486138" y="893625"/>
              <a:ext cx="3186300" cy="1298700"/>
            </a:xfrm>
            <a:prstGeom prst="roundRect">
              <a:avLst>
                <a:gd fmla="val 124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18"/>
            <p:cNvGrpSpPr/>
            <p:nvPr/>
          </p:nvGrpSpPr>
          <p:grpSpPr>
            <a:xfrm>
              <a:off x="6928725" y="1072563"/>
              <a:ext cx="525050" cy="117900"/>
              <a:chOff x="7110900" y="450050"/>
              <a:chExt cx="525050" cy="117900"/>
            </a:xfrm>
          </p:grpSpPr>
          <p:sp>
            <p:nvSpPr>
              <p:cNvPr id="880" name="Google Shape;880;p1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3" name="Google Shape;883;p18"/>
          <p:cNvGrpSpPr/>
          <p:nvPr/>
        </p:nvGrpSpPr>
        <p:grpSpPr>
          <a:xfrm rot="-2700000">
            <a:off x="116009" y="3392326"/>
            <a:ext cx="612385" cy="1577048"/>
            <a:chOff x="830725" y="555300"/>
            <a:chExt cx="1082825" cy="2788550"/>
          </a:xfrm>
        </p:grpSpPr>
        <p:sp>
          <p:nvSpPr>
            <p:cNvPr id="884" name="Google Shape;884;p18"/>
            <p:cNvSpPr/>
            <p:nvPr/>
          </p:nvSpPr>
          <p:spPr>
            <a:xfrm>
              <a:off x="1219725" y="3030375"/>
              <a:ext cx="304825" cy="80125"/>
            </a:xfrm>
            <a:custGeom>
              <a:rect b="b" l="l" r="r" t="t"/>
              <a:pathLst>
                <a:path extrusionOk="0" h="3205" w="12193">
                  <a:moveTo>
                    <a:pt x="5985" y="0"/>
                  </a:moveTo>
                  <a:cubicBezTo>
                    <a:pt x="2373" y="0"/>
                    <a:pt x="1" y="3205"/>
                    <a:pt x="1" y="3205"/>
                  </a:cubicBezTo>
                  <a:lnTo>
                    <a:pt x="12193" y="3205"/>
                  </a:lnTo>
                  <a:cubicBezTo>
                    <a:pt x="9908" y="801"/>
                    <a:pt x="7792" y="0"/>
                    <a:pt x="5985" y="0"/>
                  </a:cubicBezTo>
                  <a:close/>
                </a:path>
              </a:pathLst>
            </a:custGeom>
            <a:solidFill>
              <a:srgbClr val="FDF0D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1219725" y="2930225"/>
              <a:ext cx="304825" cy="180275"/>
            </a:xfrm>
            <a:custGeom>
              <a:rect b="b" l="l" r="r" t="t"/>
              <a:pathLst>
                <a:path extrusionOk="0" fill="none" h="7211" w="12193">
                  <a:moveTo>
                    <a:pt x="1" y="7211"/>
                  </a:moveTo>
                  <a:cubicBezTo>
                    <a:pt x="1" y="7211"/>
                    <a:pt x="5338" y="0"/>
                    <a:pt x="12193" y="7211"/>
                  </a:cubicBezTo>
                </a:path>
              </a:pathLst>
            </a:custGeom>
            <a:no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949925" y="2644925"/>
              <a:ext cx="847400" cy="622875"/>
            </a:xfrm>
            <a:custGeom>
              <a:rect b="b" l="l" r="r" t="t"/>
              <a:pathLst>
                <a:path extrusionOk="0" h="24915" w="33896">
                  <a:moveTo>
                    <a:pt x="6467" y="1"/>
                  </a:moveTo>
                  <a:cubicBezTo>
                    <a:pt x="6165" y="1"/>
                    <a:pt x="5865" y="79"/>
                    <a:pt x="5598" y="240"/>
                  </a:cubicBezTo>
                  <a:lnTo>
                    <a:pt x="1115" y="2944"/>
                  </a:lnTo>
                  <a:cubicBezTo>
                    <a:pt x="214" y="3490"/>
                    <a:pt x="1" y="4676"/>
                    <a:pt x="641" y="5482"/>
                  </a:cubicBezTo>
                  <a:lnTo>
                    <a:pt x="14896" y="23936"/>
                  </a:lnTo>
                  <a:cubicBezTo>
                    <a:pt x="15406" y="24588"/>
                    <a:pt x="16148" y="24915"/>
                    <a:pt x="16889" y="24915"/>
                  </a:cubicBezTo>
                  <a:cubicBezTo>
                    <a:pt x="17630" y="24915"/>
                    <a:pt x="18371" y="24588"/>
                    <a:pt x="18881" y="23936"/>
                  </a:cubicBezTo>
                  <a:lnTo>
                    <a:pt x="33327" y="5245"/>
                  </a:lnTo>
                  <a:cubicBezTo>
                    <a:pt x="33896" y="4510"/>
                    <a:pt x="33777" y="3419"/>
                    <a:pt x="33018" y="2849"/>
                  </a:cubicBezTo>
                  <a:lnTo>
                    <a:pt x="30741" y="1071"/>
                  </a:lnTo>
                  <a:cubicBezTo>
                    <a:pt x="30429" y="823"/>
                    <a:pt x="30058" y="702"/>
                    <a:pt x="29688" y="702"/>
                  </a:cubicBezTo>
                  <a:cubicBezTo>
                    <a:pt x="29243" y="702"/>
                    <a:pt x="28801" y="876"/>
                    <a:pt x="28464" y="1213"/>
                  </a:cubicBezTo>
                  <a:lnTo>
                    <a:pt x="25547" y="4107"/>
                  </a:lnTo>
                  <a:cubicBezTo>
                    <a:pt x="25214" y="4451"/>
                    <a:pt x="24776" y="4623"/>
                    <a:pt x="24334" y="4623"/>
                  </a:cubicBezTo>
                  <a:cubicBezTo>
                    <a:pt x="23892" y="4623"/>
                    <a:pt x="23447" y="4451"/>
                    <a:pt x="23103" y="4107"/>
                  </a:cubicBezTo>
                  <a:lnTo>
                    <a:pt x="19783" y="786"/>
                  </a:lnTo>
                  <a:cubicBezTo>
                    <a:pt x="19439" y="442"/>
                    <a:pt x="18994" y="270"/>
                    <a:pt x="18552" y="270"/>
                  </a:cubicBezTo>
                  <a:cubicBezTo>
                    <a:pt x="18110" y="270"/>
                    <a:pt x="17672" y="442"/>
                    <a:pt x="17340" y="786"/>
                  </a:cubicBezTo>
                  <a:lnTo>
                    <a:pt x="13877" y="4225"/>
                  </a:lnTo>
                  <a:cubicBezTo>
                    <a:pt x="13533" y="4569"/>
                    <a:pt x="13088" y="4741"/>
                    <a:pt x="12646" y="4741"/>
                  </a:cubicBezTo>
                  <a:cubicBezTo>
                    <a:pt x="12204" y="4741"/>
                    <a:pt x="11765" y="4569"/>
                    <a:pt x="11433" y="4225"/>
                  </a:cubicBezTo>
                  <a:lnTo>
                    <a:pt x="7709" y="501"/>
                  </a:lnTo>
                  <a:cubicBezTo>
                    <a:pt x="7368" y="174"/>
                    <a:pt x="6917" y="1"/>
                    <a:pt x="6467" y="1"/>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929775" y="1147700"/>
              <a:ext cx="885350" cy="1625700"/>
            </a:xfrm>
            <a:custGeom>
              <a:rect b="b" l="l" r="r" t="t"/>
              <a:pathLst>
                <a:path extrusionOk="0" h="65028" w="35414">
                  <a:moveTo>
                    <a:pt x="0" y="0"/>
                  </a:moveTo>
                  <a:lnTo>
                    <a:pt x="0" y="63521"/>
                  </a:lnTo>
                  <a:lnTo>
                    <a:pt x="261" y="63853"/>
                  </a:lnTo>
                  <a:lnTo>
                    <a:pt x="4791" y="61126"/>
                  </a:lnTo>
                  <a:cubicBezTo>
                    <a:pt x="5450" y="60728"/>
                    <a:pt x="6188" y="60533"/>
                    <a:pt x="6922" y="60533"/>
                  </a:cubicBezTo>
                  <a:cubicBezTo>
                    <a:pt x="7983" y="60533"/>
                    <a:pt x="9034" y="60943"/>
                    <a:pt x="9820" y="61742"/>
                  </a:cubicBezTo>
                  <a:lnTo>
                    <a:pt x="12880" y="64778"/>
                  </a:lnTo>
                  <a:cubicBezTo>
                    <a:pt x="13034" y="64944"/>
                    <a:pt x="13242" y="65027"/>
                    <a:pt x="13449" y="65027"/>
                  </a:cubicBezTo>
                  <a:cubicBezTo>
                    <a:pt x="13657" y="65027"/>
                    <a:pt x="13864" y="64944"/>
                    <a:pt x="14018" y="64778"/>
                  </a:cubicBezTo>
                  <a:lnTo>
                    <a:pt x="16438" y="62383"/>
                  </a:lnTo>
                  <a:cubicBezTo>
                    <a:pt x="17244" y="61576"/>
                    <a:pt x="18300" y="61173"/>
                    <a:pt x="19355" y="61173"/>
                  </a:cubicBezTo>
                  <a:cubicBezTo>
                    <a:pt x="20411" y="61173"/>
                    <a:pt x="21466" y="61576"/>
                    <a:pt x="22273" y="62383"/>
                  </a:cubicBezTo>
                  <a:lnTo>
                    <a:pt x="24550" y="64660"/>
                  </a:lnTo>
                  <a:cubicBezTo>
                    <a:pt x="24704" y="64814"/>
                    <a:pt x="24912" y="64891"/>
                    <a:pt x="25122" y="64891"/>
                  </a:cubicBezTo>
                  <a:cubicBezTo>
                    <a:pt x="25333" y="64891"/>
                    <a:pt x="25546" y="64814"/>
                    <a:pt x="25712" y="64660"/>
                  </a:cubicBezTo>
                  <a:lnTo>
                    <a:pt x="27752" y="62596"/>
                  </a:lnTo>
                  <a:cubicBezTo>
                    <a:pt x="28551" y="61798"/>
                    <a:pt x="29601" y="61391"/>
                    <a:pt x="30660" y="61391"/>
                  </a:cubicBezTo>
                  <a:cubicBezTo>
                    <a:pt x="31551" y="61391"/>
                    <a:pt x="32449" y="61679"/>
                    <a:pt x="33208" y="62264"/>
                  </a:cubicBezTo>
                  <a:lnTo>
                    <a:pt x="35176" y="63806"/>
                  </a:lnTo>
                  <a:lnTo>
                    <a:pt x="35390" y="63521"/>
                  </a:lnTo>
                  <a:lnTo>
                    <a:pt x="35413" y="0"/>
                  </a:lnTo>
                  <a:close/>
                </a:path>
              </a:pathLst>
            </a:custGeom>
            <a:solidFill>
              <a:schemeClr val="l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1180600" y="1147700"/>
              <a:ext cx="432900" cy="1625250"/>
            </a:xfrm>
            <a:custGeom>
              <a:rect b="b" l="l" r="r" t="t"/>
              <a:pathLst>
                <a:path extrusionOk="0" h="65010" w="17316">
                  <a:moveTo>
                    <a:pt x="0" y="0"/>
                  </a:moveTo>
                  <a:lnTo>
                    <a:pt x="0" y="61908"/>
                  </a:lnTo>
                  <a:lnTo>
                    <a:pt x="2847" y="64778"/>
                  </a:lnTo>
                  <a:cubicBezTo>
                    <a:pt x="3001" y="64933"/>
                    <a:pt x="3209" y="65010"/>
                    <a:pt x="3419" y="65010"/>
                  </a:cubicBezTo>
                  <a:cubicBezTo>
                    <a:pt x="3630" y="65010"/>
                    <a:pt x="3843" y="64933"/>
                    <a:pt x="4009" y="64778"/>
                  </a:cubicBezTo>
                  <a:lnTo>
                    <a:pt x="6405" y="62359"/>
                  </a:lnTo>
                  <a:cubicBezTo>
                    <a:pt x="7211" y="61553"/>
                    <a:pt x="8267" y="61149"/>
                    <a:pt x="9322" y="61149"/>
                  </a:cubicBezTo>
                  <a:cubicBezTo>
                    <a:pt x="10378" y="61149"/>
                    <a:pt x="11433" y="61553"/>
                    <a:pt x="12240" y="62359"/>
                  </a:cubicBezTo>
                  <a:lnTo>
                    <a:pt x="14517" y="64636"/>
                  </a:lnTo>
                  <a:cubicBezTo>
                    <a:pt x="14683" y="64802"/>
                    <a:pt x="14896" y="64885"/>
                    <a:pt x="15107" y="64885"/>
                  </a:cubicBezTo>
                  <a:cubicBezTo>
                    <a:pt x="15317" y="64885"/>
                    <a:pt x="15525" y="64802"/>
                    <a:pt x="15679" y="64636"/>
                  </a:cubicBezTo>
                  <a:lnTo>
                    <a:pt x="17316" y="62999"/>
                  </a:lnTo>
                  <a:lnTo>
                    <a:pt x="17316" y="0"/>
                  </a:ln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1219725" y="3044325"/>
              <a:ext cx="304825" cy="299525"/>
            </a:xfrm>
            <a:custGeom>
              <a:rect b="b" l="l" r="r" t="t"/>
              <a:pathLst>
                <a:path extrusionOk="0" h="11981" w="12193">
                  <a:moveTo>
                    <a:pt x="6472" y="1"/>
                  </a:moveTo>
                  <a:cubicBezTo>
                    <a:pt x="4666" y="1"/>
                    <a:pt x="2484" y="662"/>
                    <a:pt x="1" y="2647"/>
                  </a:cubicBezTo>
                  <a:lnTo>
                    <a:pt x="4958" y="11305"/>
                  </a:lnTo>
                  <a:cubicBezTo>
                    <a:pt x="5207" y="11755"/>
                    <a:pt x="5652" y="11981"/>
                    <a:pt x="6100" y="11981"/>
                  </a:cubicBezTo>
                  <a:cubicBezTo>
                    <a:pt x="6548" y="11981"/>
                    <a:pt x="6998" y="11755"/>
                    <a:pt x="7259" y="11305"/>
                  </a:cubicBezTo>
                  <a:lnTo>
                    <a:pt x="12193" y="2647"/>
                  </a:lnTo>
                  <a:cubicBezTo>
                    <a:pt x="12193" y="2647"/>
                    <a:pt x="10084" y="1"/>
                    <a:pt x="6472" y="1"/>
                  </a:cubicBezTo>
                  <a:close/>
                </a:path>
              </a:pathLst>
            </a:custGeom>
            <a:solidFill>
              <a:schemeClr val="accen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918500" y="555300"/>
              <a:ext cx="907300" cy="487450"/>
            </a:xfrm>
            <a:custGeom>
              <a:rect b="b" l="l" r="r" t="t"/>
              <a:pathLst>
                <a:path extrusionOk="0" h="19498" w="36292">
                  <a:moveTo>
                    <a:pt x="5389" y="0"/>
                  </a:moveTo>
                  <a:cubicBezTo>
                    <a:pt x="2397" y="0"/>
                    <a:pt x="0" y="2434"/>
                    <a:pt x="0" y="5432"/>
                  </a:cubicBezTo>
                  <a:lnTo>
                    <a:pt x="0" y="19498"/>
                  </a:lnTo>
                  <a:lnTo>
                    <a:pt x="36291" y="19498"/>
                  </a:lnTo>
                  <a:lnTo>
                    <a:pt x="36291" y="5432"/>
                  </a:lnTo>
                  <a:cubicBezTo>
                    <a:pt x="36291" y="2420"/>
                    <a:pt x="33848" y="0"/>
                    <a:pt x="30860" y="0"/>
                  </a:cubicBezTo>
                  <a:lnTo>
                    <a:pt x="5432" y="0"/>
                  </a:lnTo>
                  <a:cubicBezTo>
                    <a:pt x="5418" y="0"/>
                    <a:pt x="5403" y="0"/>
                    <a:pt x="538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830725" y="921175"/>
              <a:ext cx="1082825" cy="355825"/>
            </a:xfrm>
            <a:custGeom>
              <a:rect b="b" l="l" r="r" t="t"/>
              <a:pathLst>
                <a:path extrusionOk="0" h="14233" w="43313">
                  <a:moveTo>
                    <a:pt x="3203" y="0"/>
                  </a:moveTo>
                  <a:cubicBezTo>
                    <a:pt x="1424" y="0"/>
                    <a:pt x="1" y="1424"/>
                    <a:pt x="1" y="3179"/>
                  </a:cubicBezTo>
                  <a:lnTo>
                    <a:pt x="1" y="11030"/>
                  </a:lnTo>
                  <a:cubicBezTo>
                    <a:pt x="1" y="12809"/>
                    <a:pt x="1424" y="14232"/>
                    <a:pt x="3203" y="14232"/>
                  </a:cubicBezTo>
                  <a:lnTo>
                    <a:pt x="40111" y="14232"/>
                  </a:lnTo>
                  <a:cubicBezTo>
                    <a:pt x="41890" y="14232"/>
                    <a:pt x="43313" y="12809"/>
                    <a:pt x="43313" y="11030"/>
                  </a:cubicBezTo>
                  <a:lnTo>
                    <a:pt x="43313" y="3179"/>
                  </a:lnTo>
                  <a:cubicBezTo>
                    <a:pt x="43313" y="1424"/>
                    <a:pt x="41890" y="0"/>
                    <a:pt x="40111" y="0"/>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18"/>
          <p:cNvGrpSpPr/>
          <p:nvPr/>
        </p:nvGrpSpPr>
        <p:grpSpPr>
          <a:xfrm>
            <a:off x="5399413" y="555250"/>
            <a:ext cx="3186563" cy="3958200"/>
            <a:chOff x="4485875" y="893625"/>
            <a:chExt cx="3186563" cy="3958200"/>
          </a:xfrm>
        </p:grpSpPr>
        <p:sp>
          <p:nvSpPr>
            <p:cNvPr id="893" name="Google Shape;893;p18"/>
            <p:cNvSpPr/>
            <p:nvPr/>
          </p:nvSpPr>
          <p:spPr>
            <a:xfrm>
              <a:off x="4486138" y="893625"/>
              <a:ext cx="3186300" cy="39582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18"/>
            <p:cNvGrpSpPr/>
            <p:nvPr/>
          </p:nvGrpSpPr>
          <p:grpSpPr>
            <a:xfrm>
              <a:off x="6928725" y="1072563"/>
              <a:ext cx="525050" cy="117900"/>
              <a:chOff x="7110900" y="450050"/>
              <a:chExt cx="525050" cy="117900"/>
            </a:xfrm>
          </p:grpSpPr>
          <p:sp>
            <p:nvSpPr>
              <p:cNvPr id="896" name="Google Shape;896;p1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
    <p:spTree>
      <p:nvGrpSpPr>
        <p:cNvPr id="899" name="Shape 899"/>
        <p:cNvGrpSpPr/>
        <p:nvPr/>
      </p:nvGrpSpPr>
      <p:grpSpPr>
        <a:xfrm>
          <a:off x="0" y="0"/>
          <a:ext cx="0" cy="0"/>
          <a:chOff x="0" y="0"/>
          <a:chExt cx="0" cy="0"/>
        </a:xfrm>
      </p:grpSpPr>
      <p:grpSp>
        <p:nvGrpSpPr>
          <p:cNvPr id="900" name="Google Shape;900;p19"/>
          <p:cNvGrpSpPr/>
          <p:nvPr/>
        </p:nvGrpSpPr>
        <p:grpSpPr>
          <a:xfrm>
            <a:off x="-100" y="0"/>
            <a:ext cx="9144000" cy="5143500"/>
            <a:chOff x="-100" y="0"/>
            <a:chExt cx="9144000" cy="5143500"/>
          </a:xfrm>
        </p:grpSpPr>
        <p:cxnSp>
          <p:nvCxnSpPr>
            <p:cNvPr id="901" name="Google Shape;901;p19"/>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2" name="Google Shape;902;p19"/>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3" name="Google Shape;903;p19"/>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4" name="Google Shape;904;p19"/>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5" name="Google Shape;905;p19"/>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6" name="Google Shape;906;p19"/>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7" name="Google Shape;907;p19"/>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8" name="Google Shape;908;p19"/>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9" name="Google Shape;909;p19"/>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0" name="Google Shape;910;p19"/>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1" name="Google Shape;911;p19"/>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2" name="Google Shape;912;p19"/>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3" name="Google Shape;913;p19"/>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4" name="Google Shape;914;p19"/>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5" name="Google Shape;915;p19"/>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6" name="Google Shape;916;p19"/>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7" name="Google Shape;917;p19"/>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8" name="Google Shape;918;p19"/>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9" name="Google Shape;919;p19"/>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0" name="Google Shape;920;p19"/>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1" name="Google Shape;921;p19"/>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2" name="Google Shape;922;p19"/>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3" name="Google Shape;923;p19"/>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4" name="Google Shape;924;p19"/>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5" name="Google Shape;925;p19"/>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6" name="Google Shape;926;p19"/>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27" name="Google Shape;927;p19"/>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28" name="Google Shape;928;p19"/>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29" name="Google Shape;929;p19"/>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0" name="Google Shape;930;p19"/>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1" name="Google Shape;931;p19"/>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2" name="Google Shape;932;p19"/>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3" name="Google Shape;933;p19"/>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4" name="Google Shape;934;p19"/>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5" name="Google Shape;935;p19"/>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6" name="Google Shape;936;p19"/>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7" name="Google Shape;937;p19"/>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8" name="Google Shape;938;p19"/>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39" name="Google Shape;939;p19"/>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940" name="Google Shape;940;p19"/>
          <p:cNvSpPr/>
          <p:nvPr/>
        </p:nvSpPr>
        <p:spPr>
          <a:xfrm>
            <a:off x="2928900" y="163950"/>
            <a:ext cx="60408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txBox="1"/>
          <p:nvPr>
            <p:ph type="title"/>
          </p:nvPr>
        </p:nvSpPr>
        <p:spPr>
          <a:xfrm>
            <a:off x="4985725" y="1719600"/>
            <a:ext cx="3198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42" name="Google Shape;942;p19"/>
          <p:cNvSpPr txBox="1"/>
          <p:nvPr>
            <p:ph idx="1" type="subTitle"/>
          </p:nvPr>
        </p:nvSpPr>
        <p:spPr>
          <a:xfrm>
            <a:off x="4985800" y="2379450"/>
            <a:ext cx="3198000" cy="115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43" name="Google Shape;943;p19"/>
          <p:cNvGrpSpPr/>
          <p:nvPr/>
        </p:nvGrpSpPr>
        <p:grpSpPr>
          <a:xfrm>
            <a:off x="4928738" y="4132050"/>
            <a:ext cx="3186563" cy="1298700"/>
            <a:chOff x="4485875" y="893625"/>
            <a:chExt cx="3186563" cy="1298700"/>
          </a:xfrm>
        </p:grpSpPr>
        <p:sp>
          <p:nvSpPr>
            <p:cNvPr id="944" name="Google Shape;944;p19"/>
            <p:cNvSpPr/>
            <p:nvPr/>
          </p:nvSpPr>
          <p:spPr>
            <a:xfrm>
              <a:off x="4486138" y="893625"/>
              <a:ext cx="3186300" cy="1298700"/>
            </a:xfrm>
            <a:prstGeom prst="roundRect">
              <a:avLst>
                <a:gd fmla="val 124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19"/>
            <p:cNvGrpSpPr/>
            <p:nvPr/>
          </p:nvGrpSpPr>
          <p:grpSpPr>
            <a:xfrm>
              <a:off x="6928725" y="1072563"/>
              <a:ext cx="525050" cy="117900"/>
              <a:chOff x="7110900" y="450050"/>
              <a:chExt cx="525050" cy="117900"/>
            </a:xfrm>
          </p:grpSpPr>
          <p:sp>
            <p:nvSpPr>
              <p:cNvPr id="947" name="Google Shape;947;p1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0" name="Google Shape;950;p19"/>
          <p:cNvSpPr/>
          <p:nvPr/>
        </p:nvSpPr>
        <p:spPr>
          <a:xfrm>
            <a:off x="209388" y="43105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19"/>
          <p:cNvGrpSpPr/>
          <p:nvPr/>
        </p:nvGrpSpPr>
        <p:grpSpPr>
          <a:xfrm>
            <a:off x="4226300" y="4132050"/>
            <a:ext cx="382675" cy="382675"/>
            <a:chOff x="977325" y="1958850"/>
            <a:chExt cx="382675" cy="382675"/>
          </a:xfrm>
        </p:grpSpPr>
        <p:sp>
          <p:nvSpPr>
            <p:cNvPr id="952" name="Google Shape;952;p19"/>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19"/>
          <p:cNvGrpSpPr/>
          <p:nvPr/>
        </p:nvGrpSpPr>
        <p:grpSpPr>
          <a:xfrm>
            <a:off x="7469400" y="753650"/>
            <a:ext cx="382675" cy="382675"/>
            <a:chOff x="7940700" y="833750"/>
            <a:chExt cx="382675" cy="382675"/>
          </a:xfrm>
        </p:grpSpPr>
        <p:sp>
          <p:nvSpPr>
            <p:cNvPr id="955" name="Google Shape;955;p19"/>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a:off x="719988" y="555250"/>
            <a:ext cx="3186563" cy="3958200"/>
            <a:chOff x="4485875" y="893625"/>
            <a:chExt cx="3186563" cy="3958200"/>
          </a:xfrm>
        </p:grpSpPr>
        <p:sp>
          <p:nvSpPr>
            <p:cNvPr id="958" name="Google Shape;958;p19"/>
            <p:cNvSpPr/>
            <p:nvPr/>
          </p:nvSpPr>
          <p:spPr>
            <a:xfrm>
              <a:off x="4486138" y="893625"/>
              <a:ext cx="3186300" cy="39582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19"/>
            <p:cNvGrpSpPr/>
            <p:nvPr/>
          </p:nvGrpSpPr>
          <p:grpSpPr>
            <a:xfrm>
              <a:off x="6928725" y="1072563"/>
              <a:ext cx="525050" cy="117900"/>
              <a:chOff x="7110900" y="450050"/>
              <a:chExt cx="525050" cy="117900"/>
            </a:xfrm>
          </p:grpSpPr>
          <p:sp>
            <p:nvSpPr>
              <p:cNvPr id="961" name="Google Shape;961;p1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
    <p:spTree>
      <p:nvGrpSpPr>
        <p:cNvPr id="964" name="Shape 964"/>
        <p:cNvGrpSpPr/>
        <p:nvPr/>
      </p:nvGrpSpPr>
      <p:grpSpPr>
        <a:xfrm>
          <a:off x="0" y="0"/>
          <a:ext cx="0" cy="0"/>
          <a:chOff x="0" y="0"/>
          <a:chExt cx="0" cy="0"/>
        </a:xfrm>
      </p:grpSpPr>
      <p:grpSp>
        <p:nvGrpSpPr>
          <p:cNvPr id="965" name="Google Shape;965;p20"/>
          <p:cNvGrpSpPr/>
          <p:nvPr/>
        </p:nvGrpSpPr>
        <p:grpSpPr>
          <a:xfrm>
            <a:off x="-100" y="0"/>
            <a:ext cx="9144000" cy="5143500"/>
            <a:chOff x="-100" y="0"/>
            <a:chExt cx="9144000" cy="5143500"/>
          </a:xfrm>
        </p:grpSpPr>
        <p:cxnSp>
          <p:nvCxnSpPr>
            <p:cNvPr id="966" name="Google Shape;966;p20"/>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67" name="Google Shape;967;p20"/>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68" name="Google Shape;968;p20"/>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69" name="Google Shape;969;p20"/>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0" name="Google Shape;970;p20"/>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1" name="Google Shape;971;p20"/>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2" name="Google Shape;972;p20"/>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3" name="Google Shape;973;p20"/>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4" name="Google Shape;974;p20"/>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5" name="Google Shape;975;p20"/>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6" name="Google Shape;976;p20"/>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7" name="Google Shape;977;p20"/>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8" name="Google Shape;978;p20"/>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79" name="Google Shape;979;p20"/>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0" name="Google Shape;980;p20"/>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1" name="Google Shape;981;p20"/>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2" name="Google Shape;982;p20"/>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3" name="Google Shape;983;p20"/>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4" name="Google Shape;984;p20"/>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5" name="Google Shape;985;p20"/>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6" name="Google Shape;986;p20"/>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7" name="Google Shape;987;p20"/>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8" name="Google Shape;988;p20"/>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89" name="Google Shape;989;p20"/>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90" name="Google Shape;990;p20"/>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91" name="Google Shape;991;p20"/>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2" name="Google Shape;992;p20"/>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3" name="Google Shape;993;p20"/>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4" name="Google Shape;994;p20"/>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5" name="Google Shape;995;p20"/>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6" name="Google Shape;996;p20"/>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7" name="Google Shape;997;p20"/>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8" name="Google Shape;998;p20"/>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9" name="Google Shape;999;p20"/>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0" name="Google Shape;1000;p20"/>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1" name="Google Shape;1001;p20"/>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2" name="Google Shape;1002;p20"/>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3" name="Google Shape;1003;p20"/>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4" name="Google Shape;1004;p20"/>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005" name="Google Shape;1005;p20"/>
          <p:cNvSpPr/>
          <p:nvPr/>
        </p:nvSpPr>
        <p:spPr>
          <a:xfrm>
            <a:off x="174300" y="163950"/>
            <a:ext cx="60408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txBox="1"/>
          <p:nvPr>
            <p:ph type="title"/>
          </p:nvPr>
        </p:nvSpPr>
        <p:spPr>
          <a:xfrm>
            <a:off x="872400" y="1874450"/>
            <a:ext cx="318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07" name="Google Shape;1007;p20"/>
          <p:cNvSpPr txBox="1"/>
          <p:nvPr>
            <p:ph idx="1" type="subTitle"/>
          </p:nvPr>
        </p:nvSpPr>
        <p:spPr>
          <a:xfrm>
            <a:off x="872400" y="2550450"/>
            <a:ext cx="3187800" cy="11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08" name="Google Shape;1008;p20"/>
          <p:cNvGrpSpPr/>
          <p:nvPr/>
        </p:nvGrpSpPr>
        <p:grpSpPr>
          <a:xfrm>
            <a:off x="4911700" y="362700"/>
            <a:ext cx="3186575" cy="4362900"/>
            <a:chOff x="4485875" y="893625"/>
            <a:chExt cx="3186575" cy="4362900"/>
          </a:xfrm>
        </p:grpSpPr>
        <p:sp>
          <p:nvSpPr>
            <p:cNvPr id="1009" name="Google Shape;1009;p20"/>
            <p:cNvSpPr/>
            <p:nvPr/>
          </p:nvSpPr>
          <p:spPr>
            <a:xfrm>
              <a:off x="4486150" y="893625"/>
              <a:ext cx="3186300" cy="43629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1" name="Google Shape;1011;p20"/>
            <p:cNvGrpSpPr/>
            <p:nvPr/>
          </p:nvGrpSpPr>
          <p:grpSpPr>
            <a:xfrm>
              <a:off x="6928725" y="1072563"/>
              <a:ext cx="525050" cy="117900"/>
              <a:chOff x="7110900" y="450050"/>
              <a:chExt cx="525050" cy="117900"/>
            </a:xfrm>
          </p:grpSpPr>
          <p:sp>
            <p:nvSpPr>
              <p:cNvPr id="1012" name="Google Shape;1012;p2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20"/>
          <p:cNvGrpSpPr/>
          <p:nvPr/>
        </p:nvGrpSpPr>
        <p:grpSpPr>
          <a:xfrm>
            <a:off x="8536775" y="1874450"/>
            <a:ext cx="382675" cy="382675"/>
            <a:chOff x="977325" y="1958850"/>
            <a:chExt cx="382675" cy="382675"/>
          </a:xfrm>
        </p:grpSpPr>
        <p:sp>
          <p:nvSpPr>
            <p:cNvPr id="1016" name="Google Shape;1016;p20"/>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grpSp>
        <p:nvGrpSpPr>
          <p:cNvPr id="67" name="Google Shape;67;p3"/>
          <p:cNvGrpSpPr/>
          <p:nvPr/>
        </p:nvGrpSpPr>
        <p:grpSpPr>
          <a:xfrm>
            <a:off x="-100" y="0"/>
            <a:ext cx="9144000" cy="5143500"/>
            <a:chOff x="-100" y="0"/>
            <a:chExt cx="9144000" cy="5143500"/>
          </a:xfrm>
        </p:grpSpPr>
        <p:cxnSp>
          <p:nvCxnSpPr>
            <p:cNvPr id="68" name="Google Shape;68;p3"/>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69" name="Google Shape;69;p3"/>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0" name="Google Shape;70;p3"/>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1" name="Google Shape;71;p3"/>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2" name="Google Shape;72;p3"/>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3" name="Google Shape;73;p3"/>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4" name="Google Shape;74;p3"/>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5" name="Google Shape;75;p3"/>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6" name="Google Shape;76;p3"/>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7" name="Google Shape;77;p3"/>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8" name="Google Shape;78;p3"/>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79" name="Google Shape;79;p3"/>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0" name="Google Shape;80;p3"/>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1" name="Google Shape;81;p3"/>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2" name="Google Shape;82;p3"/>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3" name="Google Shape;83;p3"/>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4" name="Google Shape;84;p3"/>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5" name="Google Shape;85;p3"/>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6" name="Google Shape;86;p3"/>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7" name="Google Shape;87;p3"/>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8" name="Google Shape;88;p3"/>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89" name="Google Shape;89;p3"/>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0" name="Google Shape;90;p3"/>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1" name="Google Shape;91;p3"/>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2" name="Google Shape;92;p3"/>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3"/>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4" name="Google Shape;94;p3"/>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5" name="Google Shape;95;p3"/>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6" name="Google Shape;96;p3"/>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7" name="Google Shape;97;p3"/>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8" name="Google Shape;98;p3"/>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99" name="Google Shape;99;p3"/>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3"/>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3"/>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3"/>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3" name="Google Shape;103;p3"/>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3"/>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3"/>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3"/>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07" name="Google Shape;107;p3"/>
          <p:cNvSpPr/>
          <p:nvPr/>
        </p:nvSpPr>
        <p:spPr>
          <a:xfrm>
            <a:off x="174300" y="163950"/>
            <a:ext cx="8795400" cy="619800"/>
          </a:xfrm>
          <a:prstGeom prst="roundRect">
            <a:avLst>
              <a:gd fmla="val 2374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74300" y="945000"/>
            <a:ext cx="7237800" cy="35685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9225" y="4288475"/>
            <a:ext cx="3511300" cy="4428600"/>
            <a:chOff x="4574875" y="357450"/>
            <a:chExt cx="3511300" cy="4428600"/>
          </a:xfrm>
        </p:grpSpPr>
        <p:sp>
          <p:nvSpPr>
            <p:cNvPr id="110" name="Google Shape;110;p3"/>
            <p:cNvSpPr/>
            <p:nvPr/>
          </p:nvSpPr>
          <p:spPr>
            <a:xfrm>
              <a:off x="4574875" y="357450"/>
              <a:ext cx="35112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574975" y="357450"/>
              <a:ext cx="35112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3"/>
            <p:cNvGrpSpPr/>
            <p:nvPr/>
          </p:nvGrpSpPr>
          <p:grpSpPr>
            <a:xfrm>
              <a:off x="7346625" y="532025"/>
              <a:ext cx="525050" cy="117900"/>
              <a:chOff x="7110900" y="450050"/>
              <a:chExt cx="525050" cy="117900"/>
            </a:xfrm>
          </p:grpSpPr>
          <p:sp>
            <p:nvSpPr>
              <p:cNvPr id="113" name="Google Shape;113;p3"/>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 name="Google Shape;116;p3"/>
          <p:cNvGrpSpPr/>
          <p:nvPr/>
        </p:nvGrpSpPr>
        <p:grpSpPr>
          <a:xfrm>
            <a:off x="3505788" y="4322163"/>
            <a:ext cx="382675" cy="382675"/>
            <a:chOff x="7940700" y="833750"/>
            <a:chExt cx="382675" cy="382675"/>
          </a:xfrm>
        </p:grpSpPr>
        <p:sp>
          <p:nvSpPr>
            <p:cNvPr id="117" name="Google Shape;117;p3"/>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txBox="1"/>
          <p:nvPr>
            <p:ph type="title"/>
          </p:nvPr>
        </p:nvSpPr>
        <p:spPr>
          <a:xfrm>
            <a:off x="720000" y="1797014"/>
            <a:ext cx="4402200" cy="1621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0" name="Google Shape;120;p3"/>
          <p:cNvSpPr txBox="1"/>
          <p:nvPr>
            <p:ph hasCustomPrompt="1" idx="2" type="title"/>
          </p:nvPr>
        </p:nvSpPr>
        <p:spPr>
          <a:xfrm>
            <a:off x="764850" y="668900"/>
            <a:ext cx="1056900" cy="70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53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3"/>
          <p:cNvSpPr txBox="1"/>
          <p:nvPr>
            <p:ph idx="1" type="subTitle"/>
          </p:nvPr>
        </p:nvSpPr>
        <p:spPr>
          <a:xfrm>
            <a:off x="720000" y="3383163"/>
            <a:ext cx="23448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_1">
    <p:spTree>
      <p:nvGrpSpPr>
        <p:cNvPr id="1018" name="Shape 1018"/>
        <p:cNvGrpSpPr/>
        <p:nvPr/>
      </p:nvGrpSpPr>
      <p:grpSpPr>
        <a:xfrm>
          <a:off x="0" y="0"/>
          <a:ext cx="0" cy="0"/>
          <a:chOff x="0" y="0"/>
          <a:chExt cx="0" cy="0"/>
        </a:xfrm>
      </p:grpSpPr>
      <p:grpSp>
        <p:nvGrpSpPr>
          <p:cNvPr id="1019" name="Google Shape;1019;p21"/>
          <p:cNvGrpSpPr/>
          <p:nvPr/>
        </p:nvGrpSpPr>
        <p:grpSpPr>
          <a:xfrm>
            <a:off x="-100" y="0"/>
            <a:ext cx="9144000" cy="5143500"/>
            <a:chOff x="-100" y="0"/>
            <a:chExt cx="9144000" cy="5143500"/>
          </a:xfrm>
        </p:grpSpPr>
        <p:cxnSp>
          <p:nvCxnSpPr>
            <p:cNvPr id="1020" name="Google Shape;1020;p21"/>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1" name="Google Shape;1021;p21"/>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2" name="Google Shape;1022;p21"/>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3" name="Google Shape;1023;p21"/>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4" name="Google Shape;1024;p21"/>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5" name="Google Shape;1025;p21"/>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6" name="Google Shape;1026;p21"/>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7" name="Google Shape;1027;p21"/>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8" name="Google Shape;1028;p21"/>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29" name="Google Shape;1029;p21"/>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0" name="Google Shape;1030;p21"/>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1" name="Google Shape;1031;p21"/>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2" name="Google Shape;1032;p21"/>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3" name="Google Shape;1033;p21"/>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4" name="Google Shape;1034;p21"/>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5" name="Google Shape;1035;p21"/>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6" name="Google Shape;1036;p21"/>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7" name="Google Shape;1037;p21"/>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8" name="Google Shape;1038;p21"/>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39" name="Google Shape;1039;p21"/>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0" name="Google Shape;1040;p21"/>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1" name="Google Shape;1041;p21"/>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2" name="Google Shape;1042;p21"/>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3" name="Google Shape;1043;p21"/>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4" name="Google Shape;1044;p21"/>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45" name="Google Shape;1045;p21"/>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46" name="Google Shape;1046;p21"/>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47" name="Google Shape;1047;p21"/>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48" name="Google Shape;1048;p21"/>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49" name="Google Shape;1049;p21"/>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0" name="Google Shape;1050;p21"/>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1" name="Google Shape;1051;p21"/>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2" name="Google Shape;1052;p21"/>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3" name="Google Shape;1053;p21"/>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4" name="Google Shape;1054;p21"/>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5" name="Google Shape;1055;p21"/>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6" name="Google Shape;1056;p21"/>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7" name="Google Shape;1057;p21"/>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58" name="Google Shape;1058;p21"/>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059" name="Google Shape;1059;p21"/>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61" name="Google Shape;1061;p21"/>
          <p:cNvSpPr txBox="1"/>
          <p:nvPr>
            <p:ph idx="1" type="body"/>
          </p:nvPr>
        </p:nvSpPr>
        <p:spPr>
          <a:xfrm>
            <a:off x="720000" y="1264450"/>
            <a:ext cx="7704000" cy="1120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062" name="Google Shape;1062;p21"/>
          <p:cNvSpPr/>
          <p:nvPr/>
        </p:nvSpPr>
        <p:spPr>
          <a:xfrm>
            <a:off x="8499113" y="783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21"/>
          <p:cNvGrpSpPr/>
          <p:nvPr/>
        </p:nvGrpSpPr>
        <p:grpSpPr>
          <a:xfrm>
            <a:off x="8472325" y="3803825"/>
            <a:ext cx="382675" cy="382675"/>
            <a:chOff x="977325" y="1958850"/>
            <a:chExt cx="382675" cy="382675"/>
          </a:xfrm>
        </p:grpSpPr>
        <p:sp>
          <p:nvSpPr>
            <p:cNvPr id="1064" name="Google Shape;1064;p21"/>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21"/>
          <p:cNvGrpSpPr/>
          <p:nvPr/>
        </p:nvGrpSpPr>
        <p:grpSpPr>
          <a:xfrm>
            <a:off x="103125" y="635038"/>
            <a:ext cx="382675" cy="382675"/>
            <a:chOff x="7940700" y="833750"/>
            <a:chExt cx="382675" cy="382675"/>
          </a:xfrm>
        </p:grpSpPr>
        <p:sp>
          <p:nvSpPr>
            <p:cNvPr id="1067" name="Google Shape;1067;p21"/>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1069" name="Shape 1069"/>
        <p:cNvGrpSpPr/>
        <p:nvPr/>
      </p:nvGrpSpPr>
      <p:grpSpPr>
        <a:xfrm>
          <a:off x="0" y="0"/>
          <a:ext cx="0" cy="0"/>
          <a:chOff x="0" y="0"/>
          <a:chExt cx="0" cy="0"/>
        </a:xfrm>
      </p:grpSpPr>
      <p:grpSp>
        <p:nvGrpSpPr>
          <p:cNvPr id="1070" name="Google Shape;1070;p22"/>
          <p:cNvGrpSpPr/>
          <p:nvPr/>
        </p:nvGrpSpPr>
        <p:grpSpPr>
          <a:xfrm>
            <a:off x="-100" y="0"/>
            <a:ext cx="9144000" cy="5143500"/>
            <a:chOff x="-100" y="0"/>
            <a:chExt cx="9144000" cy="5143500"/>
          </a:xfrm>
        </p:grpSpPr>
        <p:cxnSp>
          <p:nvCxnSpPr>
            <p:cNvPr id="1071" name="Google Shape;1071;p22"/>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2" name="Google Shape;1072;p22"/>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3" name="Google Shape;1073;p22"/>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4" name="Google Shape;1074;p22"/>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5" name="Google Shape;1075;p22"/>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6" name="Google Shape;1076;p22"/>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7" name="Google Shape;1077;p22"/>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8" name="Google Shape;1078;p22"/>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79" name="Google Shape;1079;p22"/>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0" name="Google Shape;1080;p22"/>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1" name="Google Shape;1081;p22"/>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2" name="Google Shape;1082;p22"/>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3" name="Google Shape;1083;p22"/>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4" name="Google Shape;1084;p22"/>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5" name="Google Shape;1085;p22"/>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6" name="Google Shape;1086;p22"/>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7" name="Google Shape;1087;p22"/>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8" name="Google Shape;1088;p22"/>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89" name="Google Shape;1089;p22"/>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0" name="Google Shape;1090;p22"/>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1" name="Google Shape;1091;p22"/>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2" name="Google Shape;1092;p22"/>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3" name="Google Shape;1093;p22"/>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4" name="Google Shape;1094;p22"/>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5" name="Google Shape;1095;p22"/>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096" name="Google Shape;1096;p22"/>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97" name="Google Shape;1097;p22"/>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98" name="Google Shape;1098;p22"/>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099" name="Google Shape;1099;p22"/>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0" name="Google Shape;1100;p22"/>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1" name="Google Shape;1101;p22"/>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2" name="Google Shape;1102;p22"/>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3" name="Google Shape;1103;p22"/>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4" name="Google Shape;1104;p22"/>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5" name="Google Shape;1105;p22"/>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6" name="Google Shape;1106;p22"/>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7" name="Google Shape;1107;p22"/>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8" name="Google Shape;1108;p22"/>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09" name="Google Shape;1109;p22"/>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110" name="Google Shape;1110;p22"/>
          <p:cNvSpPr txBox="1"/>
          <p:nvPr>
            <p:ph idx="1" type="subTitle"/>
          </p:nvPr>
        </p:nvSpPr>
        <p:spPr>
          <a:xfrm>
            <a:off x="2325224" y="1564966"/>
            <a:ext cx="5515800" cy="426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111" name="Google Shape;1111;p22"/>
          <p:cNvSpPr txBox="1"/>
          <p:nvPr>
            <p:ph idx="2" type="subTitle"/>
          </p:nvPr>
        </p:nvSpPr>
        <p:spPr>
          <a:xfrm>
            <a:off x="1303150" y="3355366"/>
            <a:ext cx="5516100" cy="426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112" name="Google Shape;1112;p22"/>
          <p:cNvSpPr txBox="1"/>
          <p:nvPr>
            <p:ph idx="3" type="subTitle"/>
          </p:nvPr>
        </p:nvSpPr>
        <p:spPr>
          <a:xfrm>
            <a:off x="1303336" y="3754141"/>
            <a:ext cx="55161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3" name="Google Shape;1113;p22"/>
          <p:cNvSpPr txBox="1"/>
          <p:nvPr>
            <p:ph idx="4" type="subTitle"/>
          </p:nvPr>
        </p:nvSpPr>
        <p:spPr>
          <a:xfrm>
            <a:off x="2325076" y="1962592"/>
            <a:ext cx="5516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4" name="Google Shape;1114;p22"/>
          <p:cNvSpPr txBox="1"/>
          <p:nvPr>
            <p:ph type="title"/>
          </p:nvPr>
        </p:nvSpPr>
        <p:spPr>
          <a:xfrm>
            <a:off x="720000" y="44522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1115" name="Google Shape;1115;p22"/>
          <p:cNvGrpSpPr/>
          <p:nvPr/>
        </p:nvGrpSpPr>
        <p:grpSpPr>
          <a:xfrm>
            <a:off x="8652300" y="1422379"/>
            <a:ext cx="6200525" cy="2799300"/>
            <a:chOff x="1471775" y="893613"/>
            <a:chExt cx="6200525" cy="2799300"/>
          </a:xfrm>
        </p:grpSpPr>
        <p:sp>
          <p:nvSpPr>
            <p:cNvPr id="1116" name="Google Shape;1116;p22"/>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22"/>
            <p:cNvGrpSpPr/>
            <p:nvPr/>
          </p:nvGrpSpPr>
          <p:grpSpPr>
            <a:xfrm>
              <a:off x="6928725" y="1072563"/>
              <a:ext cx="525050" cy="117900"/>
              <a:chOff x="7110900" y="450050"/>
              <a:chExt cx="525050" cy="117900"/>
            </a:xfrm>
          </p:grpSpPr>
          <p:sp>
            <p:nvSpPr>
              <p:cNvPr id="1119" name="Google Shape;1119;p2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2"/>
          <p:cNvGrpSpPr/>
          <p:nvPr/>
        </p:nvGrpSpPr>
        <p:grpSpPr>
          <a:xfrm>
            <a:off x="-5593899" y="1977238"/>
            <a:ext cx="6200525" cy="2799300"/>
            <a:chOff x="1471775" y="893613"/>
            <a:chExt cx="6200525" cy="2799300"/>
          </a:xfrm>
        </p:grpSpPr>
        <p:sp>
          <p:nvSpPr>
            <p:cNvPr id="1123" name="Google Shape;1123;p22"/>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2"/>
            <p:cNvGrpSpPr/>
            <p:nvPr/>
          </p:nvGrpSpPr>
          <p:grpSpPr>
            <a:xfrm>
              <a:off x="6928725" y="1072563"/>
              <a:ext cx="525050" cy="117900"/>
              <a:chOff x="7110900" y="450050"/>
              <a:chExt cx="525050" cy="117900"/>
            </a:xfrm>
          </p:grpSpPr>
          <p:sp>
            <p:nvSpPr>
              <p:cNvPr id="1126" name="Google Shape;1126;p2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9" name="Google Shape;1129;p22"/>
          <p:cNvGrpSpPr/>
          <p:nvPr/>
        </p:nvGrpSpPr>
        <p:grpSpPr>
          <a:xfrm>
            <a:off x="8194450" y="945000"/>
            <a:ext cx="382675" cy="382675"/>
            <a:chOff x="7940700" y="833750"/>
            <a:chExt cx="382675" cy="382675"/>
          </a:xfrm>
        </p:grpSpPr>
        <p:sp>
          <p:nvSpPr>
            <p:cNvPr id="1130" name="Google Shape;1130;p22"/>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22"/>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22"/>
          <p:cNvGrpSpPr/>
          <p:nvPr/>
        </p:nvGrpSpPr>
        <p:grpSpPr>
          <a:xfrm>
            <a:off x="55775" y="1312650"/>
            <a:ext cx="382675" cy="382675"/>
            <a:chOff x="977325" y="1958850"/>
            <a:chExt cx="382675" cy="382675"/>
          </a:xfrm>
        </p:grpSpPr>
        <p:sp>
          <p:nvSpPr>
            <p:cNvPr id="1134" name="Google Shape;1134;p22"/>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1_1">
    <p:spTree>
      <p:nvGrpSpPr>
        <p:cNvPr id="1136" name="Shape 1136"/>
        <p:cNvGrpSpPr/>
        <p:nvPr/>
      </p:nvGrpSpPr>
      <p:grpSpPr>
        <a:xfrm>
          <a:off x="0" y="0"/>
          <a:ext cx="0" cy="0"/>
          <a:chOff x="0" y="0"/>
          <a:chExt cx="0" cy="0"/>
        </a:xfrm>
      </p:grpSpPr>
      <p:grpSp>
        <p:nvGrpSpPr>
          <p:cNvPr id="1137" name="Google Shape;1137;p23"/>
          <p:cNvGrpSpPr/>
          <p:nvPr/>
        </p:nvGrpSpPr>
        <p:grpSpPr>
          <a:xfrm>
            <a:off x="-100" y="0"/>
            <a:ext cx="9144000" cy="5143500"/>
            <a:chOff x="-100" y="0"/>
            <a:chExt cx="9144000" cy="5143500"/>
          </a:xfrm>
        </p:grpSpPr>
        <p:cxnSp>
          <p:nvCxnSpPr>
            <p:cNvPr id="1138" name="Google Shape;1138;p23"/>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39" name="Google Shape;1139;p23"/>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0" name="Google Shape;1140;p23"/>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1" name="Google Shape;1141;p23"/>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2" name="Google Shape;1142;p23"/>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3" name="Google Shape;1143;p23"/>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4" name="Google Shape;1144;p23"/>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5" name="Google Shape;1145;p23"/>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6" name="Google Shape;1146;p23"/>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7" name="Google Shape;1147;p23"/>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8" name="Google Shape;1148;p23"/>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49" name="Google Shape;1149;p23"/>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0" name="Google Shape;1150;p23"/>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1" name="Google Shape;1151;p23"/>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2" name="Google Shape;1152;p23"/>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3" name="Google Shape;1153;p23"/>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4" name="Google Shape;1154;p23"/>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5" name="Google Shape;1155;p23"/>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6" name="Google Shape;1156;p23"/>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7" name="Google Shape;1157;p23"/>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8" name="Google Shape;1158;p23"/>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59" name="Google Shape;1159;p23"/>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60" name="Google Shape;1160;p23"/>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61" name="Google Shape;1161;p23"/>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62" name="Google Shape;1162;p23"/>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163" name="Google Shape;1163;p23"/>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4" name="Google Shape;1164;p23"/>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5" name="Google Shape;1165;p23"/>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6" name="Google Shape;1166;p23"/>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7" name="Google Shape;1167;p23"/>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8" name="Google Shape;1168;p23"/>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69" name="Google Shape;1169;p23"/>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0" name="Google Shape;1170;p23"/>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1" name="Google Shape;1171;p23"/>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2" name="Google Shape;1172;p23"/>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3" name="Google Shape;1173;p23"/>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4" name="Google Shape;1174;p23"/>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5" name="Google Shape;1175;p23"/>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176" name="Google Shape;1176;p23"/>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177" name="Google Shape;1177;p23"/>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23"/>
          <p:cNvGrpSpPr/>
          <p:nvPr/>
        </p:nvGrpSpPr>
        <p:grpSpPr>
          <a:xfrm>
            <a:off x="7973250" y="3895855"/>
            <a:ext cx="6200525" cy="2799300"/>
            <a:chOff x="1471775" y="893613"/>
            <a:chExt cx="6200525" cy="2799300"/>
          </a:xfrm>
        </p:grpSpPr>
        <p:sp>
          <p:nvSpPr>
            <p:cNvPr id="1179" name="Google Shape;1179;p23"/>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23"/>
            <p:cNvGrpSpPr/>
            <p:nvPr/>
          </p:nvGrpSpPr>
          <p:grpSpPr>
            <a:xfrm>
              <a:off x="6928725" y="1072563"/>
              <a:ext cx="525050" cy="117900"/>
              <a:chOff x="7110900" y="450050"/>
              <a:chExt cx="525050" cy="117900"/>
            </a:xfrm>
          </p:grpSpPr>
          <p:sp>
            <p:nvSpPr>
              <p:cNvPr id="1182" name="Google Shape;1182;p23"/>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5" name="Google Shape;1185;p23"/>
          <p:cNvGrpSpPr/>
          <p:nvPr/>
        </p:nvGrpSpPr>
        <p:grpSpPr>
          <a:xfrm>
            <a:off x="-5593899" y="3263463"/>
            <a:ext cx="6200525" cy="2799300"/>
            <a:chOff x="1471775" y="893613"/>
            <a:chExt cx="6200525" cy="2799300"/>
          </a:xfrm>
        </p:grpSpPr>
        <p:sp>
          <p:nvSpPr>
            <p:cNvPr id="1186" name="Google Shape;1186;p23"/>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3"/>
            <p:cNvGrpSpPr/>
            <p:nvPr/>
          </p:nvGrpSpPr>
          <p:grpSpPr>
            <a:xfrm>
              <a:off x="6928725" y="1072563"/>
              <a:ext cx="525050" cy="117900"/>
              <a:chOff x="7110900" y="450050"/>
              <a:chExt cx="525050" cy="117900"/>
            </a:xfrm>
          </p:grpSpPr>
          <p:sp>
            <p:nvSpPr>
              <p:cNvPr id="1189" name="Google Shape;1189;p23"/>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2" name="Google Shape;1192;p23"/>
          <p:cNvSpPr/>
          <p:nvPr/>
        </p:nvSpPr>
        <p:spPr>
          <a:xfrm>
            <a:off x="4298763" y="44223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23"/>
          <p:cNvGrpSpPr/>
          <p:nvPr/>
        </p:nvGrpSpPr>
        <p:grpSpPr>
          <a:xfrm>
            <a:off x="528663" y="1630325"/>
            <a:ext cx="382675" cy="382675"/>
            <a:chOff x="977325" y="1958850"/>
            <a:chExt cx="382675" cy="382675"/>
          </a:xfrm>
        </p:grpSpPr>
        <p:sp>
          <p:nvSpPr>
            <p:cNvPr id="1194" name="Google Shape;1194;p23"/>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3"/>
          <p:cNvGrpSpPr/>
          <p:nvPr/>
        </p:nvGrpSpPr>
        <p:grpSpPr>
          <a:xfrm>
            <a:off x="8320225" y="2219325"/>
            <a:ext cx="382675" cy="382675"/>
            <a:chOff x="7940700" y="833750"/>
            <a:chExt cx="382675" cy="382675"/>
          </a:xfrm>
        </p:grpSpPr>
        <p:sp>
          <p:nvSpPr>
            <p:cNvPr id="1197" name="Google Shape;1197;p23"/>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23"/>
          <p:cNvSpPr txBox="1"/>
          <p:nvPr>
            <p:ph type="title"/>
          </p:nvPr>
        </p:nvSpPr>
        <p:spPr>
          <a:xfrm>
            <a:off x="923350" y="445025"/>
            <a:ext cx="7294800" cy="11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00" name="Google Shape;1200;p23"/>
          <p:cNvSpPr txBox="1"/>
          <p:nvPr>
            <p:ph idx="1" type="subTitle"/>
          </p:nvPr>
        </p:nvSpPr>
        <p:spPr>
          <a:xfrm>
            <a:off x="4661093" y="1866900"/>
            <a:ext cx="3224400" cy="249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1" name="Google Shape;1201;p23"/>
          <p:cNvSpPr txBox="1"/>
          <p:nvPr>
            <p:ph idx="2" type="subTitle"/>
          </p:nvPr>
        </p:nvSpPr>
        <p:spPr>
          <a:xfrm>
            <a:off x="1256013" y="1866900"/>
            <a:ext cx="3224400" cy="249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02" name="Shape 1202"/>
        <p:cNvGrpSpPr/>
        <p:nvPr/>
      </p:nvGrpSpPr>
      <p:grpSpPr>
        <a:xfrm>
          <a:off x="0" y="0"/>
          <a:ext cx="0" cy="0"/>
          <a:chOff x="0" y="0"/>
          <a:chExt cx="0" cy="0"/>
        </a:xfrm>
      </p:grpSpPr>
      <p:grpSp>
        <p:nvGrpSpPr>
          <p:cNvPr id="1203" name="Google Shape;1203;p24"/>
          <p:cNvGrpSpPr/>
          <p:nvPr/>
        </p:nvGrpSpPr>
        <p:grpSpPr>
          <a:xfrm>
            <a:off x="-100" y="0"/>
            <a:ext cx="9144000" cy="5143500"/>
            <a:chOff x="-100" y="0"/>
            <a:chExt cx="9144000" cy="5143500"/>
          </a:xfrm>
        </p:grpSpPr>
        <p:cxnSp>
          <p:nvCxnSpPr>
            <p:cNvPr id="1204" name="Google Shape;1204;p24"/>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05" name="Google Shape;1205;p24"/>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06" name="Google Shape;1206;p24"/>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07" name="Google Shape;1207;p24"/>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08" name="Google Shape;1208;p24"/>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09" name="Google Shape;1209;p24"/>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0" name="Google Shape;1210;p24"/>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1" name="Google Shape;1211;p24"/>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2" name="Google Shape;1212;p24"/>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3" name="Google Shape;1213;p24"/>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4" name="Google Shape;1214;p24"/>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5" name="Google Shape;1215;p24"/>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6" name="Google Shape;1216;p24"/>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7" name="Google Shape;1217;p24"/>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8" name="Google Shape;1218;p24"/>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19" name="Google Shape;1219;p24"/>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0" name="Google Shape;1220;p24"/>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1" name="Google Shape;1221;p24"/>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2" name="Google Shape;1222;p24"/>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3" name="Google Shape;1223;p24"/>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4" name="Google Shape;1224;p24"/>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5" name="Google Shape;1225;p24"/>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6" name="Google Shape;1226;p24"/>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7" name="Google Shape;1227;p24"/>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8" name="Google Shape;1228;p24"/>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29" name="Google Shape;1229;p24"/>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0" name="Google Shape;1230;p24"/>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1" name="Google Shape;1231;p24"/>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2" name="Google Shape;1232;p24"/>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3" name="Google Shape;1233;p24"/>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4" name="Google Shape;1234;p24"/>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5" name="Google Shape;1235;p24"/>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6" name="Google Shape;1236;p24"/>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7" name="Google Shape;1237;p24"/>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8" name="Google Shape;1238;p24"/>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39" name="Google Shape;1239;p24"/>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40" name="Google Shape;1240;p24"/>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41" name="Google Shape;1241;p24"/>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242" name="Google Shape;1242;p24"/>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243" name="Google Shape;1243;p24"/>
          <p:cNvSpPr/>
          <p:nvPr/>
        </p:nvSpPr>
        <p:spPr>
          <a:xfrm>
            <a:off x="174300" y="163950"/>
            <a:ext cx="8795400" cy="1630200"/>
          </a:xfrm>
          <a:prstGeom prst="roundRect">
            <a:avLst>
              <a:gd fmla="val 971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txBox="1"/>
          <p:nvPr>
            <p:ph type="title"/>
          </p:nvPr>
        </p:nvSpPr>
        <p:spPr>
          <a:xfrm>
            <a:off x="720000" y="4466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45" name="Google Shape;1245;p24"/>
          <p:cNvSpPr txBox="1"/>
          <p:nvPr>
            <p:ph idx="1" type="subTitle"/>
          </p:nvPr>
        </p:nvSpPr>
        <p:spPr>
          <a:xfrm>
            <a:off x="877500" y="3336163"/>
            <a:ext cx="222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6" name="Google Shape;1246;p24"/>
          <p:cNvSpPr txBox="1"/>
          <p:nvPr>
            <p:ph idx="2" type="subTitle"/>
          </p:nvPr>
        </p:nvSpPr>
        <p:spPr>
          <a:xfrm>
            <a:off x="3459663" y="3336163"/>
            <a:ext cx="222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7" name="Google Shape;1247;p24"/>
          <p:cNvSpPr txBox="1"/>
          <p:nvPr>
            <p:ph idx="3" type="subTitle"/>
          </p:nvPr>
        </p:nvSpPr>
        <p:spPr>
          <a:xfrm>
            <a:off x="6041826" y="3336163"/>
            <a:ext cx="22248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8" name="Google Shape;1248;p24"/>
          <p:cNvSpPr txBox="1"/>
          <p:nvPr>
            <p:ph idx="4" type="subTitle"/>
          </p:nvPr>
        </p:nvSpPr>
        <p:spPr>
          <a:xfrm>
            <a:off x="877500" y="2839166"/>
            <a:ext cx="2224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249" name="Google Shape;1249;p24"/>
          <p:cNvSpPr txBox="1"/>
          <p:nvPr>
            <p:ph idx="5" type="subTitle"/>
          </p:nvPr>
        </p:nvSpPr>
        <p:spPr>
          <a:xfrm>
            <a:off x="3459663" y="2839166"/>
            <a:ext cx="2224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250" name="Google Shape;1250;p24"/>
          <p:cNvSpPr txBox="1"/>
          <p:nvPr>
            <p:ph idx="6" type="subTitle"/>
          </p:nvPr>
        </p:nvSpPr>
        <p:spPr>
          <a:xfrm>
            <a:off x="6041826" y="2839166"/>
            <a:ext cx="2224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251" name="Google Shape;1251;p24"/>
          <p:cNvGrpSpPr/>
          <p:nvPr/>
        </p:nvGrpSpPr>
        <p:grpSpPr>
          <a:xfrm>
            <a:off x="8720325" y="2974638"/>
            <a:ext cx="6200525" cy="2799300"/>
            <a:chOff x="1471775" y="893613"/>
            <a:chExt cx="6200525" cy="2799300"/>
          </a:xfrm>
        </p:grpSpPr>
        <p:sp>
          <p:nvSpPr>
            <p:cNvPr id="1252" name="Google Shape;1252;p2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24"/>
            <p:cNvGrpSpPr/>
            <p:nvPr/>
          </p:nvGrpSpPr>
          <p:grpSpPr>
            <a:xfrm>
              <a:off x="6928725" y="1072563"/>
              <a:ext cx="525050" cy="117900"/>
              <a:chOff x="7110900" y="450050"/>
              <a:chExt cx="525050" cy="117900"/>
            </a:xfrm>
          </p:grpSpPr>
          <p:sp>
            <p:nvSpPr>
              <p:cNvPr id="1255" name="Google Shape;1255;p2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8" name="Google Shape;1258;p24"/>
          <p:cNvGrpSpPr/>
          <p:nvPr/>
        </p:nvGrpSpPr>
        <p:grpSpPr>
          <a:xfrm>
            <a:off x="-5866150" y="3422963"/>
            <a:ext cx="6200525" cy="2799300"/>
            <a:chOff x="1471775" y="893613"/>
            <a:chExt cx="6200525" cy="2799300"/>
          </a:xfrm>
        </p:grpSpPr>
        <p:sp>
          <p:nvSpPr>
            <p:cNvPr id="1259" name="Google Shape;1259;p2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1" name="Google Shape;1261;p24"/>
            <p:cNvGrpSpPr/>
            <p:nvPr/>
          </p:nvGrpSpPr>
          <p:grpSpPr>
            <a:xfrm>
              <a:off x="6928725" y="1072563"/>
              <a:ext cx="525050" cy="117900"/>
              <a:chOff x="7110900" y="450050"/>
              <a:chExt cx="525050" cy="117900"/>
            </a:xfrm>
          </p:grpSpPr>
          <p:sp>
            <p:nvSpPr>
              <p:cNvPr id="1262" name="Google Shape;1262;p2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5" name="Google Shape;1265;p24"/>
          <p:cNvSpPr/>
          <p:nvPr/>
        </p:nvSpPr>
        <p:spPr>
          <a:xfrm>
            <a:off x="4362788" y="46613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24"/>
          <p:cNvGrpSpPr/>
          <p:nvPr/>
        </p:nvGrpSpPr>
        <p:grpSpPr>
          <a:xfrm>
            <a:off x="137450" y="2650475"/>
            <a:ext cx="382675" cy="382675"/>
            <a:chOff x="977325" y="1958850"/>
            <a:chExt cx="382675" cy="382675"/>
          </a:xfrm>
        </p:grpSpPr>
        <p:sp>
          <p:nvSpPr>
            <p:cNvPr id="1267" name="Google Shape;1267;p24"/>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4"/>
          <p:cNvGrpSpPr/>
          <p:nvPr/>
        </p:nvGrpSpPr>
        <p:grpSpPr>
          <a:xfrm>
            <a:off x="8720325" y="2047188"/>
            <a:ext cx="382675" cy="382675"/>
            <a:chOff x="7940700" y="833750"/>
            <a:chExt cx="382675" cy="382675"/>
          </a:xfrm>
        </p:grpSpPr>
        <p:sp>
          <p:nvSpPr>
            <p:cNvPr id="1270" name="Google Shape;1270;p24"/>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_1">
    <p:spTree>
      <p:nvGrpSpPr>
        <p:cNvPr id="1272" name="Shape 1272"/>
        <p:cNvGrpSpPr/>
        <p:nvPr/>
      </p:nvGrpSpPr>
      <p:grpSpPr>
        <a:xfrm>
          <a:off x="0" y="0"/>
          <a:ext cx="0" cy="0"/>
          <a:chOff x="0" y="0"/>
          <a:chExt cx="0" cy="0"/>
        </a:xfrm>
      </p:grpSpPr>
      <p:grpSp>
        <p:nvGrpSpPr>
          <p:cNvPr id="1273" name="Google Shape;1273;p25"/>
          <p:cNvGrpSpPr/>
          <p:nvPr/>
        </p:nvGrpSpPr>
        <p:grpSpPr>
          <a:xfrm>
            <a:off x="-100" y="0"/>
            <a:ext cx="9144000" cy="5143500"/>
            <a:chOff x="-100" y="0"/>
            <a:chExt cx="9144000" cy="5143500"/>
          </a:xfrm>
        </p:grpSpPr>
        <p:cxnSp>
          <p:nvCxnSpPr>
            <p:cNvPr id="1274" name="Google Shape;1274;p25"/>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5" name="Google Shape;1275;p25"/>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6" name="Google Shape;1276;p25"/>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7" name="Google Shape;1277;p25"/>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8" name="Google Shape;1278;p25"/>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9" name="Google Shape;1279;p25"/>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0" name="Google Shape;1280;p25"/>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1" name="Google Shape;1281;p25"/>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2" name="Google Shape;1282;p25"/>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3" name="Google Shape;1283;p25"/>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4" name="Google Shape;1284;p25"/>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5" name="Google Shape;1285;p25"/>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6" name="Google Shape;1286;p25"/>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7" name="Google Shape;1287;p25"/>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8" name="Google Shape;1288;p25"/>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9" name="Google Shape;1289;p25"/>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0" name="Google Shape;1290;p25"/>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1" name="Google Shape;1291;p25"/>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2" name="Google Shape;1292;p25"/>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3" name="Google Shape;1293;p25"/>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4" name="Google Shape;1294;p25"/>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5" name="Google Shape;1295;p25"/>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6" name="Google Shape;1296;p25"/>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7" name="Google Shape;1297;p25"/>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8" name="Google Shape;1298;p25"/>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9" name="Google Shape;1299;p25"/>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0" name="Google Shape;1300;p25"/>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1" name="Google Shape;1301;p25"/>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2" name="Google Shape;1302;p25"/>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3" name="Google Shape;1303;p25"/>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4" name="Google Shape;1304;p25"/>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5" name="Google Shape;1305;p25"/>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6" name="Google Shape;1306;p25"/>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7" name="Google Shape;1307;p25"/>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8" name="Google Shape;1308;p25"/>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09" name="Google Shape;1309;p25"/>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10" name="Google Shape;1310;p25"/>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11" name="Google Shape;1311;p25"/>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12" name="Google Shape;1312;p25"/>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313" name="Google Shape;1313;p25"/>
          <p:cNvSpPr/>
          <p:nvPr/>
        </p:nvSpPr>
        <p:spPr>
          <a:xfrm>
            <a:off x="174300" y="3458375"/>
            <a:ext cx="8795400" cy="1521300"/>
          </a:xfrm>
          <a:prstGeom prst="roundRect">
            <a:avLst>
              <a:gd fmla="val 558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txBox="1"/>
          <p:nvPr>
            <p:ph type="title"/>
          </p:nvPr>
        </p:nvSpPr>
        <p:spPr>
          <a:xfrm>
            <a:off x="720000" y="44522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15" name="Google Shape;1315;p25"/>
          <p:cNvSpPr txBox="1"/>
          <p:nvPr>
            <p:ph idx="1" type="subTitle"/>
          </p:nvPr>
        </p:nvSpPr>
        <p:spPr>
          <a:xfrm>
            <a:off x="937700" y="3279748"/>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6" name="Google Shape;1316;p25"/>
          <p:cNvSpPr txBox="1"/>
          <p:nvPr>
            <p:ph idx="2" type="subTitle"/>
          </p:nvPr>
        </p:nvSpPr>
        <p:spPr>
          <a:xfrm>
            <a:off x="3484422" y="3279748"/>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7" name="Google Shape;1317;p25"/>
          <p:cNvSpPr txBox="1"/>
          <p:nvPr>
            <p:ph idx="3" type="subTitle"/>
          </p:nvPr>
        </p:nvSpPr>
        <p:spPr>
          <a:xfrm>
            <a:off x="6031150" y="3279748"/>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8" name="Google Shape;1318;p25"/>
          <p:cNvSpPr txBox="1"/>
          <p:nvPr>
            <p:ph idx="4" type="subTitle"/>
          </p:nvPr>
        </p:nvSpPr>
        <p:spPr>
          <a:xfrm>
            <a:off x="937700" y="3907148"/>
            <a:ext cx="2175300" cy="45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19" name="Google Shape;1319;p25"/>
          <p:cNvSpPr txBox="1"/>
          <p:nvPr>
            <p:ph idx="5" type="subTitle"/>
          </p:nvPr>
        </p:nvSpPr>
        <p:spPr>
          <a:xfrm>
            <a:off x="3477488" y="3907148"/>
            <a:ext cx="2175300" cy="45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20" name="Google Shape;1320;p25"/>
          <p:cNvSpPr txBox="1"/>
          <p:nvPr>
            <p:ph idx="6" type="subTitle"/>
          </p:nvPr>
        </p:nvSpPr>
        <p:spPr>
          <a:xfrm>
            <a:off x="6031138" y="3907148"/>
            <a:ext cx="2175300" cy="45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321" name="Google Shape;1321;p25"/>
          <p:cNvGrpSpPr/>
          <p:nvPr/>
        </p:nvGrpSpPr>
        <p:grpSpPr>
          <a:xfrm>
            <a:off x="135325" y="1224563"/>
            <a:ext cx="382675" cy="382675"/>
            <a:chOff x="7940700" y="833750"/>
            <a:chExt cx="382675" cy="382675"/>
          </a:xfrm>
        </p:grpSpPr>
        <p:sp>
          <p:nvSpPr>
            <p:cNvPr id="1322" name="Google Shape;1322;p25"/>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25"/>
          <p:cNvGrpSpPr/>
          <p:nvPr/>
        </p:nvGrpSpPr>
        <p:grpSpPr>
          <a:xfrm>
            <a:off x="8590363" y="2161300"/>
            <a:ext cx="382675" cy="382675"/>
            <a:chOff x="977325" y="1958850"/>
            <a:chExt cx="382675" cy="382675"/>
          </a:xfrm>
        </p:grpSpPr>
        <p:sp>
          <p:nvSpPr>
            <p:cNvPr id="1325" name="Google Shape;1325;p25"/>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25"/>
          <p:cNvGrpSpPr/>
          <p:nvPr/>
        </p:nvGrpSpPr>
        <p:grpSpPr>
          <a:xfrm>
            <a:off x="-5015175" y="4706488"/>
            <a:ext cx="6200525" cy="2799300"/>
            <a:chOff x="1471775" y="893613"/>
            <a:chExt cx="6200525" cy="2799300"/>
          </a:xfrm>
        </p:grpSpPr>
        <p:sp>
          <p:nvSpPr>
            <p:cNvPr id="1328" name="Google Shape;1328;p2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25"/>
            <p:cNvGrpSpPr/>
            <p:nvPr/>
          </p:nvGrpSpPr>
          <p:grpSpPr>
            <a:xfrm>
              <a:off x="6928725" y="1072563"/>
              <a:ext cx="525050" cy="117900"/>
              <a:chOff x="7110900" y="450050"/>
              <a:chExt cx="525050" cy="117900"/>
            </a:xfrm>
          </p:grpSpPr>
          <p:sp>
            <p:nvSpPr>
              <p:cNvPr id="1331" name="Google Shape;1331;p2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4" name="Google Shape;1334;p25"/>
          <p:cNvGrpSpPr/>
          <p:nvPr/>
        </p:nvGrpSpPr>
        <p:grpSpPr>
          <a:xfrm>
            <a:off x="8573875" y="-1097612"/>
            <a:ext cx="6200525" cy="2799300"/>
            <a:chOff x="1471775" y="893613"/>
            <a:chExt cx="6200525" cy="2799300"/>
          </a:xfrm>
        </p:grpSpPr>
        <p:sp>
          <p:nvSpPr>
            <p:cNvPr id="1335" name="Google Shape;1335;p2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25"/>
            <p:cNvGrpSpPr/>
            <p:nvPr/>
          </p:nvGrpSpPr>
          <p:grpSpPr>
            <a:xfrm>
              <a:off x="6928725" y="1072563"/>
              <a:ext cx="525050" cy="117900"/>
              <a:chOff x="7110900" y="450050"/>
              <a:chExt cx="525050" cy="117900"/>
            </a:xfrm>
          </p:grpSpPr>
          <p:sp>
            <p:nvSpPr>
              <p:cNvPr id="1338" name="Google Shape;1338;p2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1" name="Google Shape;1341;p25"/>
          <p:cNvGrpSpPr/>
          <p:nvPr/>
        </p:nvGrpSpPr>
        <p:grpSpPr>
          <a:xfrm>
            <a:off x="-2772025" y="-2458512"/>
            <a:ext cx="6200525" cy="2799300"/>
            <a:chOff x="1471775" y="893613"/>
            <a:chExt cx="6200525" cy="2799300"/>
          </a:xfrm>
        </p:grpSpPr>
        <p:sp>
          <p:nvSpPr>
            <p:cNvPr id="1342" name="Google Shape;1342;p2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25"/>
            <p:cNvGrpSpPr/>
            <p:nvPr/>
          </p:nvGrpSpPr>
          <p:grpSpPr>
            <a:xfrm>
              <a:off x="6928725" y="1072563"/>
              <a:ext cx="525050" cy="117900"/>
              <a:chOff x="7110900" y="450050"/>
              <a:chExt cx="525050" cy="117900"/>
            </a:xfrm>
          </p:grpSpPr>
          <p:sp>
            <p:nvSpPr>
              <p:cNvPr id="1345" name="Google Shape;1345;p2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48" name="Shape 1348"/>
        <p:cNvGrpSpPr/>
        <p:nvPr/>
      </p:nvGrpSpPr>
      <p:grpSpPr>
        <a:xfrm>
          <a:off x="0" y="0"/>
          <a:ext cx="0" cy="0"/>
          <a:chOff x="0" y="0"/>
          <a:chExt cx="0" cy="0"/>
        </a:xfrm>
      </p:grpSpPr>
      <p:grpSp>
        <p:nvGrpSpPr>
          <p:cNvPr id="1349" name="Google Shape;1349;p26"/>
          <p:cNvGrpSpPr/>
          <p:nvPr/>
        </p:nvGrpSpPr>
        <p:grpSpPr>
          <a:xfrm>
            <a:off x="-100" y="0"/>
            <a:ext cx="9144000" cy="5143500"/>
            <a:chOff x="-100" y="0"/>
            <a:chExt cx="9144000" cy="5143500"/>
          </a:xfrm>
        </p:grpSpPr>
        <p:cxnSp>
          <p:nvCxnSpPr>
            <p:cNvPr id="1350" name="Google Shape;1350;p26"/>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1" name="Google Shape;1351;p26"/>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2" name="Google Shape;1352;p26"/>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3" name="Google Shape;1353;p26"/>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4" name="Google Shape;1354;p26"/>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5" name="Google Shape;1355;p26"/>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6" name="Google Shape;1356;p26"/>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7" name="Google Shape;1357;p26"/>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8" name="Google Shape;1358;p26"/>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9" name="Google Shape;1359;p26"/>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0" name="Google Shape;1360;p26"/>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1" name="Google Shape;1361;p26"/>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2" name="Google Shape;1362;p26"/>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3" name="Google Shape;1363;p26"/>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4" name="Google Shape;1364;p26"/>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5" name="Google Shape;1365;p26"/>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6" name="Google Shape;1366;p26"/>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7" name="Google Shape;1367;p26"/>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8" name="Google Shape;1368;p26"/>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9" name="Google Shape;1369;p26"/>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0" name="Google Shape;1370;p26"/>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1" name="Google Shape;1371;p26"/>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2" name="Google Shape;1372;p26"/>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3" name="Google Shape;1373;p26"/>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4" name="Google Shape;1374;p26"/>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5" name="Google Shape;1375;p26"/>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76" name="Google Shape;1376;p26"/>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77" name="Google Shape;1377;p26"/>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78" name="Google Shape;1378;p26"/>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79" name="Google Shape;1379;p26"/>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0" name="Google Shape;1380;p26"/>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1" name="Google Shape;1381;p26"/>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2" name="Google Shape;1382;p26"/>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3" name="Google Shape;1383;p26"/>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4" name="Google Shape;1384;p26"/>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5" name="Google Shape;1385;p26"/>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6" name="Google Shape;1386;p26"/>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7" name="Google Shape;1387;p26"/>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388" name="Google Shape;1388;p26"/>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389" name="Google Shape;1389;p26"/>
          <p:cNvSpPr txBox="1"/>
          <p:nvPr>
            <p:ph idx="1" type="subTitle"/>
          </p:nvPr>
        </p:nvSpPr>
        <p:spPr>
          <a:xfrm>
            <a:off x="1905438" y="1536000"/>
            <a:ext cx="2248800" cy="45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90" name="Google Shape;1390;p26"/>
          <p:cNvSpPr txBox="1"/>
          <p:nvPr>
            <p:ph idx="2" type="subTitle"/>
          </p:nvPr>
        </p:nvSpPr>
        <p:spPr>
          <a:xfrm>
            <a:off x="1905438" y="3065128"/>
            <a:ext cx="2248800" cy="45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91" name="Google Shape;1391;p26"/>
          <p:cNvSpPr txBox="1"/>
          <p:nvPr>
            <p:ph idx="3" type="subTitle"/>
          </p:nvPr>
        </p:nvSpPr>
        <p:spPr>
          <a:xfrm>
            <a:off x="4913563" y="1536000"/>
            <a:ext cx="2248800" cy="458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92" name="Google Shape;1392;p26"/>
          <p:cNvSpPr txBox="1"/>
          <p:nvPr>
            <p:ph idx="4" type="subTitle"/>
          </p:nvPr>
        </p:nvSpPr>
        <p:spPr>
          <a:xfrm>
            <a:off x="4913563" y="3065128"/>
            <a:ext cx="2248800" cy="458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393" name="Google Shape;1393;p26"/>
          <p:cNvSpPr txBox="1"/>
          <p:nvPr>
            <p:ph type="title"/>
          </p:nvPr>
        </p:nvSpPr>
        <p:spPr>
          <a:xfrm>
            <a:off x="720000" y="4466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94" name="Google Shape;1394;p26"/>
          <p:cNvSpPr txBox="1"/>
          <p:nvPr>
            <p:ph idx="5" type="subTitle"/>
          </p:nvPr>
        </p:nvSpPr>
        <p:spPr>
          <a:xfrm>
            <a:off x="1905438" y="1961046"/>
            <a:ext cx="22488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5" name="Google Shape;1395;p26"/>
          <p:cNvSpPr txBox="1"/>
          <p:nvPr>
            <p:ph idx="6" type="subTitle"/>
          </p:nvPr>
        </p:nvSpPr>
        <p:spPr>
          <a:xfrm>
            <a:off x="4913561" y="1961046"/>
            <a:ext cx="2248800" cy="53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6" name="Google Shape;1396;p26"/>
          <p:cNvSpPr txBox="1"/>
          <p:nvPr>
            <p:ph idx="7" type="subTitle"/>
          </p:nvPr>
        </p:nvSpPr>
        <p:spPr>
          <a:xfrm>
            <a:off x="1905438" y="3490317"/>
            <a:ext cx="22488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7" name="Google Shape;1397;p26"/>
          <p:cNvSpPr txBox="1"/>
          <p:nvPr>
            <p:ph idx="8" type="subTitle"/>
          </p:nvPr>
        </p:nvSpPr>
        <p:spPr>
          <a:xfrm>
            <a:off x="4913561" y="3490317"/>
            <a:ext cx="2248800" cy="53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398" name="Google Shape;1398;p26"/>
          <p:cNvGrpSpPr/>
          <p:nvPr/>
        </p:nvGrpSpPr>
        <p:grpSpPr>
          <a:xfrm>
            <a:off x="-257687" y="4642425"/>
            <a:ext cx="3186563" cy="1298700"/>
            <a:chOff x="4485875" y="893625"/>
            <a:chExt cx="3186563" cy="1298700"/>
          </a:xfrm>
        </p:grpSpPr>
        <p:sp>
          <p:nvSpPr>
            <p:cNvPr id="1399" name="Google Shape;1399;p26"/>
            <p:cNvSpPr/>
            <p:nvPr/>
          </p:nvSpPr>
          <p:spPr>
            <a:xfrm>
              <a:off x="4486138" y="893625"/>
              <a:ext cx="3186300" cy="1298700"/>
            </a:xfrm>
            <a:prstGeom prst="roundRect">
              <a:avLst>
                <a:gd fmla="val 124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26"/>
            <p:cNvGrpSpPr/>
            <p:nvPr/>
          </p:nvGrpSpPr>
          <p:grpSpPr>
            <a:xfrm>
              <a:off x="6928725" y="1072563"/>
              <a:ext cx="525050" cy="117900"/>
              <a:chOff x="7110900" y="450050"/>
              <a:chExt cx="525050" cy="117900"/>
            </a:xfrm>
          </p:grpSpPr>
          <p:sp>
            <p:nvSpPr>
              <p:cNvPr id="1402" name="Google Shape;1402;p2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5" name="Google Shape;1405;p26"/>
          <p:cNvGrpSpPr/>
          <p:nvPr/>
        </p:nvGrpSpPr>
        <p:grpSpPr>
          <a:xfrm>
            <a:off x="8720325" y="532488"/>
            <a:ext cx="6200525" cy="2799300"/>
            <a:chOff x="1471775" y="893613"/>
            <a:chExt cx="6200525" cy="2799300"/>
          </a:xfrm>
        </p:grpSpPr>
        <p:sp>
          <p:nvSpPr>
            <p:cNvPr id="1406" name="Google Shape;1406;p26"/>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8" name="Google Shape;1408;p26"/>
            <p:cNvGrpSpPr/>
            <p:nvPr/>
          </p:nvGrpSpPr>
          <p:grpSpPr>
            <a:xfrm>
              <a:off x="6928725" y="1072563"/>
              <a:ext cx="525050" cy="117900"/>
              <a:chOff x="7110900" y="450050"/>
              <a:chExt cx="525050" cy="117900"/>
            </a:xfrm>
          </p:grpSpPr>
          <p:sp>
            <p:nvSpPr>
              <p:cNvPr id="1409" name="Google Shape;1409;p2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2" name="Google Shape;1412;p26"/>
          <p:cNvSpPr/>
          <p:nvPr/>
        </p:nvSpPr>
        <p:spPr>
          <a:xfrm>
            <a:off x="8563563" y="45135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26"/>
          <p:cNvGrpSpPr/>
          <p:nvPr/>
        </p:nvGrpSpPr>
        <p:grpSpPr>
          <a:xfrm>
            <a:off x="5846613" y="4630650"/>
            <a:ext cx="382675" cy="382675"/>
            <a:chOff x="977325" y="1958850"/>
            <a:chExt cx="382675" cy="382675"/>
          </a:xfrm>
        </p:grpSpPr>
        <p:sp>
          <p:nvSpPr>
            <p:cNvPr id="1414" name="Google Shape;1414;p26"/>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26"/>
          <p:cNvGrpSpPr/>
          <p:nvPr/>
        </p:nvGrpSpPr>
        <p:grpSpPr>
          <a:xfrm>
            <a:off x="135325" y="1224563"/>
            <a:ext cx="382675" cy="382675"/>
            <a:chOff x="7940700" y="833750"/>
            <a:chExt cx="382675" cy="382675"/>
          </a:xfrm>
        </p:grpSpPr>
        <p:sp>
          <p:nvSpPr>
            <p:cNvPr id="1417" name="Google Shape;1417;p26"/>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_1">
    <p:spTree>
      <p:nvGrpSpPr>
        <p:cNvPr id="1419" name="Shape 1419"/>
        <p:cNvGrpSpPr/>
        <p:nvPr/>
      </p:nvGrpSpPr>
      <p:grpSpPr>
        <a:xfrm>
          <a:off x="0" y="0"/>
          <a:ext cx="0" cy="0"/>
          <a:chOff x="0" y="0"/>
          <a:chExt cx="0" cy="0"/>
        </a:xfrm>
      </p:grpSpPr>
      <p:grpSp>
        <p:nvGrpSpPr>
          <p:cNvPr id="1420" name="Google Shape;1420;p27"/>
          <p:cNvGrpSpPr/>
          <p:nvPr/>
        </p:nvGrpSpPr>
        <p:grpSpPr>
          <a:xfrm>
            <a:off x="-100" y="0"/>
            <a:ext cx="9144000" cy="5143500"/>
            <a:chOff x="-100" y="0"/>
            <a:chExt cx="9144000" cy="5143500"/>
          </a:xfrm>
        </p:grpSpPr>
        <p:cxnSp>
          <p:nvCxnSpPr>
            <p:cNvPr id="1421" name="Google Shape;1421;p27"/>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2" name="Google Shape;1422;p27"/>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3" name="Google Shape;1423;p27"/>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4" name="Google Shape;1424;p27"/>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5" name="Google Shape;1425;p27"/>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6" name="Google Shape;1426;p27"/>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7" name="Google Shape;1427;p27"/>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8" name="Google Shape;1428;p27"/>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9" name="Google Shape;1429;p27"/>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0" name="Google Shape;1430;p27"/>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1" name="Google Shape;1431;p27"/>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2" name="Google Shape;1432;p27"/>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3" name="Google Shape;1433;p27"/>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4" name="Google Shape;1434;p27"/>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5" name="Google Shape;1435;p27"/>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6" name="Google Shape;1436;p27"/>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7" name="Google Shape;1437;p27"/>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8" name="Google Shape;1438;p27"/>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9" name="Google Shape;1439;p27"/>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0" name="Google Shape;1440;p27"/>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1" name="Google Shape;1441;p27"/>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2" name="Google Shape;1442;p27"/>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3" name="Google Shape;1443;p27"/>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4" name="Google Shape;1444;p27"/>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5" name="Google Shape;1445;p27"/>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6" name="Google Shape;1446;p27"/>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47" name="Google Shape;1447;p27"/>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48" name="Google Shape;1448;p27"/>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49" name="Google Shape;1449;p27"/>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0" name="Google Shape;1450;p27"/>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1" name="Google Shape;1451;p27"/>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2" name="Google Shape;1452;p27"/>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3" name="Google Shape;1453;p27"/>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4" name="Google Shape;1454;p27"/>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5" name="Google Shape;1455;p27"/>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6" name="Google Shape;1456;p27"/>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7" name="Google Shape;1457;p27"/>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8" name="Google Shape;1458;p27"/>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459" name="Google Shape;1459;p27"/>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460" name="Google Shape;1460;p27"/>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7"/>
          <p:cNvSpPr txBox="1"/>
          <p:nvPr>
            <p:ph type="title"/>
          </p:nvPr>
        </p:nvSpPr>
        <p:spPr>
          <a:xfrm>
            <a:off x="720000" y="44522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462" name="Google Shape;1462;p27"/>
          <p:cNvSpPr txBox="1"/>
          <p:nvPr>
            <p:ph idx="1" type="subTitle"/>
          </p:nvPr>
        </p:nvSpPr>
        <p:spPr>
          <a:xfrm>
            <a:off x="1120500" y="2223638"/>
            <a:ext cx="20751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3" name="Google Shape;1463;p27"/>
          <p:cNvSpPr txBox="1"/>
          <p:nvPr>
            <p:ph idx="2" type="subTitle"/>
          </p:nvPr>
        </p:nvSpPr>
        <p:spPr>
          <a:xfrm>
            <a:off x="5948400" y="2223638"/>
            <a:ext cx="2075100" cy="61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4" name="Google Shape;1464;p27"/>
          <p:cNvSpPr txBox="1"/>
          <p:nvPr>
            <p:ph idx="3" type="subTitle"/>
          </p:nvPr>
        </p:nvSpPr>
        <p:spPr>
          <a:xfrm>
            <a:off x="1120500" y="3830725"/>
            <a:ext cx="20751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5" name="Google Shape;1465;p27"/>
          <p:cNvSpPr txBox="1"/>
          <p:nvPr>
            <p:ph idx="4" type="subTitle"/>
          </p:nvPr>
        </p:nvSpPr>
        <p:spPr>
          <a:xfrm>
            <a:off x="5948400" y="3830725"/>
            <a:ext cx="2075100" cy="61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6" name="Google Shape;1466;p27"/>
          <p:cNvSpPr txBox="1"/>
          <p:nvPr>
            <p:ph idx="5" type="subTitle"/>
          </p:nvPr>
        </p:nvSpPr>
        <p:spPr>
          <a:xfrm>
            <a:off x="1120500" y="1587300"/>
            <a:ext cx="2075100" cy="695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467" name="Google Shape;1467;p27"/>
          <p:cNvSpPr txBox="1"/>
          <p:nvPr>
            <p:ph idx="6" type="subTitle"/>
          </p:nvPr>
        </p:nvSpPr>
        <p:spPr>
          <a:xfrm>
            <a:off x="1120500" y="3211838"/>
            <a:ext cx="2075100" cy="695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468" name="Google Shape;1468;p27"/>
          <p:cNvSpPr txBox="1"/>
          <p:nvPr>
            <p:ph idx="7" type="subTitle"/>
          </p:nvPr>
        </p:nvSpPr>
        <p:spPr>
          <a:xfrm>
            <a:off x="5948400" y="1587300"/>
            <a:ext cx="2075100" cy="69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469" name="Google Shape;1469;p27"/>
          <p:cNvSpPr txBox="1"/>
          <p:nvPr>
            <p:ph idx="8" type="subTitle"/>
          </p:nvPr>
        </p:nvSpPr>
        <p:spPr>
          <a:xfrm>
            <a:off x="5948400" y="3211838"/>
            <a:ext cx="2075100" cy="69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470" name="Google Shape;1470;p27"/>
          <p:cNvGrpSpPr/>
          <p:nvPr/>
        </p:nvGrpSpPr>
        <p:grpSpPr>
          <a:xfrm>
            <a:off x="8649750" y="3466330"/>
            <a:ext cx="6200525" cy="2799300"/>
            <a:chOff x="1471775" y="893613"/>
            <a:chExt cx="6200525" cy="2799300"/>
          </a:xfrm>
        </p:grpSpPr>
        <p:sp>
          <p:nvSpPr>
            <p:cNvPr id="1471" name="Google Shape;1471;p27"/>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7"/>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27"/>
            <p:cNvGrpSpPr/>
            <p:nvPr/>
          </p:nvGrpSpPr>
          <p:grpSpPr>
            <a:xfrm>
              <a:off x="6928725" y="1072563"/>
              <a:ext cx="525050" cy="117900"/>
              <a:chOff x="7110900" y="450050"/>
              <a:chExt cx="525050" cy="117900"/>
            </a:xfrm>
          </p:grpSpPr>
          <p:sp>
            <p:nvSpPr>
              <p:cNvPr id="1474" name="Google Shape;1474;p27"/>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7"/>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7"/>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7" name="Google Shape;1477;p27"/>
          <p:cNvGrpSpPr/>
          <p:nvPr/>
        </p:nvGrpSpPr>
        <p:grpSpPr>
          <a:xfrm>
            <a:off x="-5722774" y="2146263"/>
            <a:ext cx="6200525" cy="2799300"/>
            <a:chOff x="1471775" y="893613"/>
            <a:chExt cx="6200525" cy="2799300"/>
          </a:xfrm>
        </p:grpSpPr>
        <p:sp>
          <p:nvSpPr>
            <p:cNvPr id="1478" name="Google Shape;1478;p27"/>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7"/>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0" name="Google Shape;1480;p27"/>
            <p:cNvGrpSpPr/>
            <p:nvPr/>
          </p:nvGrpSpPr>
          <p:grpSpPr>
            <a:xfrm>
              <a:off x="6928725" y="1072563"/>
              <a:ext cx="525050" cy="117900"/>
              <a:chOff x="7110900" y="450050"/>
              <a:chExt cx="525050" cy="117900"/>
            </a:xfrm>
          </p:grpSpPr>
          <p:sp>
            <p:nvSpPr>
              <p:cNvPr id="1481" name="Google Shape;1481;p27"/>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7"/>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7"/>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4" name="Google Shape;1484;p27"/>
          <p:cNvGrpSpPr/>
          <p:nvPr/>
        </p:nvGrpSpPr>
        <p:grpSpPr>
          <a:xfrm>
            <a:off x="4100463" y="4592750"/>
            <a:ext cx="382675" cy="382675"/>
            <a:chOff x="977325" y="1958850"/>
            <a:chExt cx="382675" cy="382675"/>
          </a:xfrm>
        </p:grpSpPr>
        <p:sp>
          <p:nvSpPr>
            <p:cNvPr id="1485" name="Google Shape;1485;p27"/>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7"/>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87" name="Shape 1487"/>
        <p:cNvGrpSpPr/>
        <p:nvPr/>
      </p:nvGrpSpPr>
      <p:grpSpPr>
        <a:xfrm>
          <a:off x="0" y="0"/>
          <a:ext cx="0" cy="0"/>
          <a:chOff x="0" y="0"/>
          <a:chExt cx="0" cy="0"/>
        </a:xfrm>
      </p:grpSpPr>
      <p:grpSp>
        <p:nvGrpSpPr>
          <p:cNvPr id="1488" name="Google Shape;1488;p28"/>
          <p:cNvGrpSpPr/>
          <p:nvPr/>
        </p:nvGrpSpPr>
        <p:grpSpPr>
          <a:xfrm>
            <a:off x="-100" y="0"/>
            <a:ext cx="9144000" cy="5143500"/>
            <a:chOff x="-100" y="0"/>
            <a:chExt cx="9144000" cy="5143500"/>
          </a:xfrm>
        </p:grpSpPr>
        <p:cxnSp>
          <p:nvCxnSpPr>
            <p:cNvPr id="1489" name="Google Shape;1489;p28"/>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0" name="Google Shape;1490;p28"/>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1" name="Google Shape;1491;p28"/>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2" name="Google Shape;1492;p28"/>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3" name="Google Shape;1493;p28"/>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4" name="Google Shape;1494;p28"/>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5" name="Google Shape;1495;p28"/>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6" name="Google Shape;1496;p28"/>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7" name="Google Shape;1497;p28"/>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8" name="Google Shape;1498;p28"/>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9" name="Google Shape;1499;p28"/>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0" name="Google Shape;1500;p28"/>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1" name="Google Shape;1501;p28"/>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2" name="Google Shape;1502;p28"/>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3" name="Google Shape;1503;p28"/>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4" name="Google Shape;1504;p28"/>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5" name="Google Shape;1505;p28"/>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6" name="Google Shape;1506;p28"/>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7" name="Google Shape;1507;p28"/>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8" name="Google Shape;1508;p28"/>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09" name="Google Shape;1509;p28"/>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10" name="Google Shape;1510;p28"/>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11" name="Google Shape;1511;p28"/>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12" name="Google Shape;1512;p28"/>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13" name="Google Shape;1513;p28"/>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14" name="Google Shape;1514;p28"/>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5" name="Google Shape;1515;p28"/>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6" name="Google Shape;1516;p28"/>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7" name="Google Shape;1517;p28"/>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8" name="Google Shape;1518;p28"/>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9" name="Google Shape;1519;p28"/>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0" name="Google Shape;1520;p28"/>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1" name="Google Shape;1521;p28"/>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2" name="Google Shape;1522;p28"/>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3" name="Google Shape;1523;p28"/>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4" name="Google Shape;1524;p28"/>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5" name="Google Shape;1525;p28"/>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6" name="Google Shape;1526;p28"/>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7" name="Google Shape;1527;p28"/>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528" name="Google Shape;1528;p28"/>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8"/>
          <p:cNvSpPr txBox="1"/>
          <p:nvPr>
            <p:ph type="title"/>
          </p:nvPr>
        </p:nvSpPr>
        <p:spPr>
          <a:xfrm>
            <a:off x="720000" y="4466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30" name="Google Shape;1530;p28"/>
          <p:cNvSpPr txBox="1"/>
          <p:nvPr>
            <p:ph idx="1" type="subTitle"/>
          </p:nvPr>
        </p:nvSpPr>
        <p:spPr>
          <a:xfrm>
            <a:off x="971200" y="21958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1" name="Google Shape;1531;p28"/>
          <p:cNvSpPr txBox="1"/>
          <p:nvPr>
            <p:ph idx="2" type="subTitle"/>
          </p:nvPr>
        </p:nvSpPr>
        <p:spPr>
          <a:xfrm>
            <a:off x="3482875" y="21958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2" name="Google Shape;1532;p28"/>
          <p:cNvSpPr txBox="1"/>
          <p:nvPr>
            <p:ph idx="3" type="subTitle"/>
          </p:nvPr>
        </p:nvSpPr>
        <p:spPr>
          <a:xfrm>
            <a:off x="971200" y="39429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3" name="Google Shape;1533;p28"/>
          <p:cNvSpPr txBox="1"/>
          <p:nvPr>
            <p:ph idx="4" type="subTitle"/>
          </p:nvPr>
        </p:nvSpPr>
        <p:spPr>
          <a:xfrm>
            <a:off x="3482875" y="39429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4" name="Google Shape;1534;p28"/>
          <p:cNvSpPr txBox="1"/>
          <p:nvPr>
            <p:ph idx="5" type="subTitle"/>
          </p:nvPr>
        </p:nvSpPr>
        <p:spPr>
          <a:xfrm>
            <a:off x="5994522" y="21958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5" name="Google Shape;1535;p28"/>
          <p:cNvSpPr txBox="1"/>
          <p:nvPr>
            <p:ph idx="6" type="subTitle"/>
          </p:nvPr>
        </p:nvSpPr>
        <p:spPr>
          <a:xfrm>
            <a:off x="5994522" y="3942975"/>
            <a:ext cx="217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6" name="Google Shape;1536;p28"/>
          <p:cNvSpPr txBox="1"/>
          <p:nvPr>
            <p:ph idx="7" type="subTitle"/>
          </p:nvPr>
        </p:nvSpPr>
        <p:spPr>
          <a:xfrm>
            <a:off x="971200" y="19743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537" name="Google Shape;1537;p28"/>
          <p:cNvSpPr txBox="1"/>
          <p:nvPr>
            <p:ph idx="8" type="subTitle"/>
          </p:nvPr>
        </p:nvSpPr>
        <p:spPr>
          <a:xfrm>
            <a:off x="3482875" y="19743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538" name="Google Shape;1538;p28"/>
          <p:cNvSpPr txBox="1"/>
          <p:nvPr>
            <p:ph idx="9" type="subTitle"/>
          </p:nvPr>
        </p:nvSpPr>
        <p:spPr>
          <a:xfrm>
            <a:off x="5994550" y="19743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539" name="Google Shape;1539;p28"/>
          <p:cNvSpPr txBox="1"/>
          <p:nvPr>
            <p:ph idx="13" type="subTitle"/>
          </p:nvPr>
        </p:nvSpPr>
        <p:spPr>
          <a:xfrm>
            <a:off x="971200" y="37214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540" name="Google Shape;1540;p28"/>
          <p:cNvSpPr txBox="1"/>
          <p:nvPr>
            <p:ph idx="14" type="subTitle"/>
          </p:nvPr>
        </p:nvSpPr>
        <p:spPr>
          <a:xfrm>
            <a:off x="3482875" y="37214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541" name="Google Shape;1541;p28"/>
          <p:cNvSpPr txBox="1"/>
          <p:nvPr>
            <p:ph idx="15" type="subTitle"/>
          </p:nvPr>
        </p:nvSpPr>
        <p:spPr>
          <a:xfrm>
            <a:off x="5994550" y="3721475"/>
            <a:ext cx="21783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542" name="Google Shape;1542;p28"/>
          <p:cNvGrpSpPr/>
          <p:nvPr/>
        </p:nvGrpSpPr>
        <p:grpSpPr>
          <a:xfrm>
            <a:off x="-5638900" y="710688"/>
            <a:ext cx="6200525" cy="2799300"/>
            <a:chOff x="1471775" y="893613"/>
            <a:chExt cx="6200525" cy="2799300"/>
          </a:xfrm>
        </p:grpSpPr>
        <p:sp>
          <p:nvSpPr>
            <p:cNvPr id="1543" name="Google Shape;1543;p28"/>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8"/>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28"/>
            <p:cNvGrpSpPr/>
            <p:nvPr/>
          </p:nvGrpSpPr>
          <p:grpSpPr>
            <a:xfrm>
              <a:off x="6928725" y="1072563"/>
              <a:ext cx="525050" cy="117900"/>
              <a:chOff x="7110900" y="450050"/>
              <a:chExt cx="525050" cy="117900"/>
            </a:xfrm>
          </p:grpSpPr>
          <p:sp>
            <p:nvSpPr>
              <p:cNvPr id="1546" name="Google Shape;1546;p2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28"/>
          <p:cNvGrpSpPr/>
          <p:nvPr/>
        </p:nvGrpSpPr>
        <p:grpSpPr>
          <a:xfrm>
            <a:off x="8582425" y="3113838"/>
            <a:ext cx="6200525" cy="2799300"/>
            <a:chOff x="1471775" y="893613"/>
            <a:chExt cx="6200525" cy="2799300"/>
          </a:xfrm>
        </p:grpSpPr>
        <p:sp>
          <p:nvSpPr>
            <p:cNvPr id="1550" name="Google Shape;1550;p28"/>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8"/>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28"/>
            <p:cNvGrpSpPr/>
            <p:nvPr/>
          </p:nvGrpSpPr>
          <p:grpSpPr>
            <a:xfrm>
              <a:off x="6928725" y="1072563"/>
              <a:ext cx="525050" cy="117900"/>
              <a:chOff x="7110900" y="450050"/>
              <a:chExt cx="525050" cy="117900"/>
            </a:xfrm>
          </p:grpSpPr>
          <p:sp>
            <p:nvSpPr>
              <p:cNvPr id="1553" name="Google Shape;1553;p2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1556" name="Shape 1556"/>
        <p:cNvGrpSpPr/>
        <p:nvPr/>
      </p:nvGrpSpPr>
      <p:grpSpPr>
        <a:xfrm>
          <a:off x="0" y="0"/>
          <a:ext cx="0" cy="0"/>
          <a:chOff x="0" y="0"/>
          <a:chExt cx="0" cy="0"/>
        </a:xfrm>
      </p:grpSpPr>
      <p:grpSp>
        <p:nvGrpSpPr>
          <p:cNvPr id="1557" name="Google Shape;1557;p29"/>
          <p:cNvGrpSpPr/>
          <p:nvPr/>
        </p:nvGrpSpPr>
        <p:grpSpPr>
          <a:xfrm>
            <a:off x="-100" y="0"/>
            <a:ext cx="9144000" cy="5143500"/>
            <a:chOff x="-100" y="0"/>
            <a:chExt cx="9144000" cy="5143500"/>
          </a:xfrm>
        </p:grpSpPr>
        <p:cxnSp>
          <p:nvCxnSpPr>
            <p:cNvPr id="1558" name="Google Shape;1558;p29"/>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59" name="Google Shape;1559;p29"/>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0" name="Google Shape;1560;p29"/>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1" name="Google Shape;1561;p29"/>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2" name="Google Shape;1562;p29"/>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3" name="Google Shape;1563;p29"/>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4" name="Google Shape;1564;p29"/>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5" name="Google Shape;1565;p29"/>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6" name="Google Shape;1566;p29"/>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7" name="Google Shape;1567;p29"/>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8" name="Google Shape;1568;p29"/>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69" name="Google Shape;1569;p29"/>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0" name="Google Shape;1570;p29"/>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1" name="Google Shape;1571;p29"/>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2" name="Google Shape;1572;p29"/>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3" name="Google Shape;1573;p29"/>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4" name="Google Shape;1574;p29"/>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5" name="Google Shape;1575;p29"/>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6" name="Google Shape;1576;p29"/>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7" name="Google Shape;1577;p29"/>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8" name="Google Shape;1578;p29"/>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79" name="Google Shape;1579;p29"/>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80" name="Google Shape;1580;p29"/>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81" name="Google Shape;1581;p29"/>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82" name="Google Shape;1582;p29"/>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583" name="Google Shape;1583;p29"/>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4" name="Google Shape;1584;p29"/>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5" name="Google Shape;1585;p29"/>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6" name="Google Shape;1586;p29"/>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7" name="Google Shape;1587;p29"/>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8" name="Google Shape;1588;p29"/>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9" name="Google Shape;1589;p29"/>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0" name="Google Shape;1590;p29"/>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1" name="Google Shape;1591;p29"/>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2" name="Google Shape;1592;p29"/>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3" name="Google Shape;1593;p29"/>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4" name="Google Shape;1594;p29"/>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5" name="Google Shape;1595;p29"/>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6" name="Google Shape;1596;p29"/>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597" name="Google Shape;1597;p29"/>
          <p:cNvSpPr txBox="1"/>
          <p:nvPr>
            <p:ph type="title"/>
          </p:nvPr>
        </p:nvSpPr>
        <p:spPr>
          <a:xfrm>
            <a:off x="720000" y="4466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98" name="Google Shape;1598;p29"/>
          <p:cNvSpPr txBox="1"/>
          <p:nvPr>
            <p:ph idx="1" type="subTitle"/>
          </p:nvPr>
        </p:nvSpPr>
        <p:spPr>
          <a:xfrm>
            <a:off x="1485425" y="2332794"/>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9" name="Google Shape;1599;p29"/>
          <p:cNvSpPr txBox="1"/>
          <p:nvPr>
            <p:ph idx="2" type="subTitle"/>
          </p:nvPr>
        </p:nvSpPr>
        <p:spPr>
          <a:xfrm>
            <a:off x="1485450" y="3985900"/>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0" name="Google Shape;1600;p29"/>
          <p:cNvSpPr txBox="1"/>
          <p:nvPr>
            <p:ph idx="3" type="subTitle"/>
          </p:nvPr>
        </p:nvSpPr>
        <p:spPr>
          <a:xfrm>
            <a:off x="1485425" y="3159347"/>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1" name="Google Shape;1601;p29"/>
          <p:cNvSpPr txBox="1"/>
          <p:nvPr>
            <p:ph idx="4" type="subTitle"/>
          </p:nvPr>
        </p:nvSpPr>
        <p:spPr>
          <a:xfrm>
            <a:off x="4932749" y="3985900"/>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2" name="Google Shape;1602;p29"/>
          <p:cNvSpPr txBox="1"/>
          <p:nvPr>
            <p:ph idx="5" type="subTitle"/>
          </p:nvPr>
        </p:nvSpPr>
        <p:spPr>
          <a:xfrm>
            <a:off x="4932750" y="2332794"/>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3" name="Google Shape;1603;p29"/>
          <p:cNvSpPr txBox="1"/>
          <p:nvPr>
            <p:ph idx="6" type="subTitle"/>
          </p:nvPr>
        </p:nvSpPr>
        <p:spPr>
          <a:xfrm>
            <a:off x="4932750" y="3159347"/>
            <a:ext cx="2725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4" name="Google Shape;1604;p29"/>
          <p:cNvSpPr txBox="1"/>
          <p:nvPr>
            <p:ph idx="7" type="subTitle"/>
          </p:nvPr>
        </p:nvSpPr>
        <p:spPr>
          <a:xfrm>
            <a:off x="1485425" y="2079147"/>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605" name="Google Shape;1605;p29"/>
          <p:cNvSpPr txBox="1"/>
          <p:nvPr>
            <p:ph idx="8" type="subTitle"/>
          </p:nvPr>
        </p:nvSpPr>
        <p:spPr>
          <a:xfrm>
            <a:off x="1485457" y="3732253"/>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606" name="Google Shape;1606;p29"/>
          <p:cNvSpPr txBox="1"/>
          <p:nvPr>
            <p:ph idx="9" type="subTitle"/>
          </p:nvPr>
        </p:nvSpPr>
        <p:spPr>
          <a:xfrm>
            <a:off x="4932786" y="2079147"/>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607" name="Google Shape;1607;p29"/>
          <p:cNvSpPr txBox="1"/>
          <p:nvPr>
            <p:ph idx="13" type="subTitle"/>
          </p:nvPr>
        </p:nvSpPr>
        <p:spPr>
          <a:xfrm>
            <a:off x="1485425" y="2905700"/>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608" name="Google Shape;1608;p29"/>
          <p:cNvSpPr txBox="1"/>
          <p:nvPr>
            <p:ph idx="14" type="subTitle"/>
          </p:nvPr>
        </p:nvSpPr>
        <p:spPr>
          <a:xfrm>
            <a:off x="4932754" y="3732253"/>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609" name="Google Shape;1609;p29"/>
          <p:cNvSpPr txBox="1"/>
          <p:nvPr>
            <p:ph idx="15" type="subTitle"/>
          </p:nvPr>
        </p:nvSpPr>
        <p:spPr>
          <a:xfrm>
            <a:off x="4932786" y="2905700"/>
            <a:ext cx="2725800" cy="40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610" name="Google Shape;1610;p29"/>
          <p:cNvGrpSpPr/>
          <p:nvPr/>
        </p:nvGrpSpPr>
        <p:grpSpPr>
          <a:xfrm>
            <a:off x="-5015175" y="4667888"/>
            <a:ext cx="6200525" cy="2799300"/>
            <a:chOff x="1471775" y="893613"/>
            <a:chExt cx="6200525" cy="2799300"/>
          </a:xfrm>
        </p:grpSpPr>
        <p:sp>
          <p:nvSpPr>
            <p:cNvPr id="1611" name="Google Shape;1611;p29"/>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3" name="Google Shape;1613;p29"/>
            <p:cNvGrpSpPr/>
            <p:nvPr/>
          </p:nvGrpSpPr>
          <p:grpSpPr>
            <a:xfrm>
              <a:off x="6928725" y="1072563"/>
              <a:ext cx="525050" cy="117900"/>
              <a:chOff x="7110900" y="450050"/>
              <a:chExt cx="525050" cy="117900"/>
            </a:xfrm>
          </p:grpSpPr>
          <p:sp>
            <p:nvSpPr>
              <p:cNvPr id="1614" name="Google Shape;1614;p2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7" name="Google Shape;1617;p29"/>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8" name="Google Shape;1618;p29"/>
          <p:cNvGrpSpPr/>
          <p:nvPr/>
        </p:nvGrpSpPr>
        <p:grpSpPr>
          <a:xfrm>
            <a:off x="8809625" y="298013"/>
            <a:ext cx="6200525" cy="2799300"/>
            <a:chOff x="1471775" y="893613"/>
            <a:chExt cx="6200525" cy="2799300"/>
          </a:xfrm>
        </p:grpSpPr>
        <p:sp>
          <p:nvSpPr>
            <p:cNvPr id="1619" name="Google Shape;1619;p29"/>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1" name="Google Shape;1621;p29"/>
            <p:cNvGrpSpPr/>
            <p:nvPr/>
          </p:nvGrpSpPr>
          <p:grpSpPr>
            <a:xfrm>
              <a:off x="6928725" y="1072563"/>
              <a:ext cx="525050" cy="117900"/>
              <a:chOff x="7110900" y="450050"/>
              <a:chExt cx="525050" cy="117900"/>
            </a:xfrm>
          </p:grpSpPr>
          <p:sp>
            <p:nvSpPr>
              <p:cNvPr id="1622" name="Google Shape;1622;p2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25" name="Google Shape;1625;p29"/>
          <p:cNvGrpSpPr/>
          <p:nvPr/>
        </p:nvGrpSpPr>
        <p:grpSpPr>
          <a:xfrm>
            <a:off x="152100" y="1312650"/>
            <a:ext cx="382675" cy="382675"/>
            <a:chOff x="977325" y="1958850"/>
            <a:chExt cx="382675" cy="382675"/>
          </a:xfrm>
        </p:grpSpPr>
        <p:sp>
          <p:nvSpPr>
            <p:cNvPr id="1626" name="Google Shape;1626;p29"/>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28" name="Shape 1628"/>
        <p:cNvGrpSpPr/>
        <p:nvPr/>
      </p:nvGrpSpPr>
      <p:grpSpPr>
        <a:xfrm>
          <a:off x="0" y="0"/>
          <a:ext cx="0" cy="0"/>
          <a:chOff x="0" y="0"/>
          <a:chExt cx="0" cy="0"/>
        </a:xfrm>
      </p:grpSpPr>
      <p:grpSp>
        <p:nvGrpSpPr>
          <p:cNvPr id="1629" name="Google Shape;1629;p30"/>
          <p:cNvGrpSpPr/>
          <p:nvPr/>
        </p:nvGrpSpPr>
        <p:grpSpPr>
          <a:xfrm>
            <a:off x="-100" y="0"/>
            <a:ext cx="9144000" cy="5143500"/>
            <a:chOff x="-100" y="0"/>
            <a:chExt cx="9144000" cy="5143500"/>
          </a:xfrm>
        </p:grpSpPr>
        <p:cxnSp>
          <p:nvCxnSpPr>
            <p:cNvPr id="1630" name="Google Shape;1630;p30"/>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1" name="Google Shape;1631;p30"/>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2" name="Google Shape;1632;p30"/>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3" name="Google Shape;1633;p30"/>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4" name="Google Shape;1634;p30"/>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5" name="Google Shape;1635;p30"/>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6" name="Google Shape;1636;p30"/>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7" name="Google Shape;1637;p30"/>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8" name="Google Shape;1638;p30"/>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39" name="Google Shape;1639;p30"/>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0" name="Google Shape;1640;p30"/>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1" name="Google Shape;1641;p30"/>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2" name="Google Shape;1642;p30"/>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3" name="Google Shape;1643;p30"/>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4" name="Google Shape;1644;p30"/>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5" name="Google Shape;1645;p30"/>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6" name="Google Shape;1646;p30"/>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7" name="Google Shape;1647;p30"/>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8" name="Google Shape;1648;p30"/>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49" name="Google Shape;1649;p30"/>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0" name="Google Shape;1650;p30"/>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1" name="Google Shape;1651;p30"/>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2" name="Google Shape;1652;p30"/>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3" name="Google Shape;1653;p30"/>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4" name="Google Shape;1654;p30"/>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55" name="Google Shape;1655;p30"/>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56" name="Google Shape;1656;p30"/>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57" name="Google Shape;1657;p30"/>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58" name="Google Shape;1658;p30"/>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59" name="Google Shape;1659;p30"/>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0" name="Google Shape;1660;p30"/>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1" name="Google Shape;1661;p30"/>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2" name="Google Shape;1662;p30"/>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3" name="Google Shape;1663;p30"/>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4" name="Google Shape;1664;p30"/>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5" name="Google Shape;1665;p30"/>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6" name="Google Shape;1666;p30"/>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7" name="Google Shape;1667;p30"/>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68" name="Google Shape;1668;p30"/>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grpSp>
        <p:nvGrpSpPr>
          <p:cNvPr id="1669" name="Google Shape;1669;p30"/>
          <p:cNvGrpSpPr/>
          <p:nvPr/>
        </p:nvGrpSpPr>
        <p:grpSpPr>
          <a:xfrm>
            <a:off x="6097203" y="1611900"/>
            <a:ext cx="4009747" cy="3958200"/>
            <a:chOff x="3662691" y="893625"/>
            <a:chExt cx="4009747" cy="3958200"/>
          </a:xfrm>
        </p:grpSpPr>
        <p:sp>
          <p:nvSpPr>
            <p:cNvPr id="1670" name="Google Shape;1670;p30"/>
            <p:cNvSpPr/>
            <p:nvPr/>
          </p:nvSpPr>
          <p:spPr>
            <a:xfrm>
              <a:off x="3662938" y="893625"/>
              <a:ext cx="4009500" cy="39582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3662691" y="893625"/>
              <a:ext cx="40095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2" name="Google Shape;1672;p30"/>
            <p:cNvGrpSpPr/>
            <p:nvPr/>
          </p:nvGrpSpPr>
          <p:grpSpPr>
            <a:xfrm>
              <a:off x="6928725" y="1072563"/>
              <a:ext cx="525050" cy="117900"/>
              <a:chOff x="7110900" y="450050"/>
              <a:chExt cx="525050" cy="117900"/>
            </a:xfrm>
          </p:grpSpPr>
          <p:sp>
            <p:nvSpPr>
              <p:cNvPr id="1673" name="Google Shape;1673;p3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76" name="Google Shape;1676;p30"/>
          <p:cNvGrpSpPr/>
          <p:nvPr/>
        </p:nvGrpSpPr>
        <p:grpSpPr>
          <a:xfrm>
            <a:off x="1881000" y="163950"/>
            <a:ext cx="5382000" cy="4815600"/>
            <a:chOff x="2290438" y="893625"/>
            <a:chExt cx="5382000" cy="4815600"/>
          </a:xfrm>
        </p:grpSpPr>
        <p:sp>
          <p:nvSpPr>
            <p:cNvPr id="1677" name="Google Shape;1677;p30"/>
            <p:cNvSpPr/>
            <p:nvPr/>
          </p:nvSpPr>
          <p:spPr>
            <a:xfrm>
              <a:off x="2290438" y="893625"/>
              <a:ext cx="53820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2290446" y="893625"/>
              <a:ext cx="53817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9" name="Google Shape;1679;p30"/>
            <p:cNvGrpSpPr/>
            <p:nvPr/>
          </p:nvGrpSpPr>
          <p:grpSpPr>
            <a:xfrm>
              <a:off x="6928725" y="1072563"/>
              <a:ext cx="525050" cy="117900"/>
              <a:chOff x="7110900" y="450050"/>
              <a:chExt cx="525050" cy="117900"/>
            </a:xfrm>
          </p:grpSpPr>
          <p:sp>
            <p:nvSpPr>
              <p:cNvPr id="1680" name="Google Shape;1680;p3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83" name="Google Shape;1683;p30"/>
          <p:cNvGrpSpPr/>
          <p:nvPr/>
        </p:nvGrpSpPr>
        <p:grpSpPr>
          <a:xfrm>
            <a:off x="-1025687" y="718100"/>
            <a:ext cx="3186563" cy="3958200"/>
            <a:chOff x="4485875" y="893625"/>
            <a:chExt cx="3186563" cy="3958200"/>
          </a:xfrm>
        </p:grpSpPr>
        <p:sp>
          <p:nvSpPr>
            <p:cNvPr id="1684" name="Google Shape;1684;p30"/>
            <p:cNvSpPr/>
            <p:nvPr/>
          </p:nvSpPr>
          <p:spPr>
            <a:xfrm>
              <a:off x="4486138" y="893625"/>
              <a:ext cx="3186300" cy="39582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6" name="Google Shape;1686;p30"/>
            <p:cNvGrpSpPr/>
            <p:nvPr/>
          </p:nvGrpSpPr>
          <p:grpSpPr>
            <a:xfrm>
              <a:off x="6928725" y="1072563"/>
              <a:ext cx="525050" cy="117900"/>
              <a:chOff x="7110900" y="450050"/>
              <a:chExt cx="525050" cy="117900"/>
            </a:xfrm>
          </p:grpSpPr>
          <p:sp>
            <p:nvSpPr>
              <p:cNvPr id="1687" name="Google Shape;1687;p3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0" name="Google Shape;1690;p30"/>
          <p:cNvSpPr txBox="1"/>
          <p:nvPr>
            <p:ph hasCustomPrompt="1" type="title"/>
          </p:nvPr>
        </p:nvSpPr>
        <p:spPr>
          <a:xfrm>
            <a:off x="2475385" y="945000"/>
            <a:ext cx="4193100" cy="66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1" name="Google Shape;1691;p30"/>
          <p:cNvSpPr txBox="1"/>
          <p:nvPr>
            <p:ph idx="1" type="subTitle"/>
          </p:nvPr>
        </p:nvSpPr>
        <p:spPr>
          <a:xfrm>
            <a:off x="2475374" y="1640875"/>
            <a:ext cx="4193100" cy="3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92" name="Google Shape;1692;p30"/>
          <p:cNvSpPr txBox="1"/>
          <p:nvPr>
            <p:ph hasCustomPrompt="1" idx="2" type="title"/>
          </p:nvPr>
        </p:nvSpPr>
        <p:spPr>
          <a:xfrm>
            <a:off x="2475385" y="2211351"/>
            <a:ext cx="4193100" cy="66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3" name="Google Shape;1693;p30"/>
          <p:cNvSpPr txBox="1"/>
          <p:nvPr>
            <p:ph idx="3" type="subTitle"/>
          </p:nvPr>
        </p:nvSpPr>
        <p:spPr>
          <a:xfrm>
            <a:off x="2475374" y="2907225"/>
            <a:ext cx="4193100" cy="3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94" name="Google Shape;1694;p30"/>
          <p:cNvSpPr txBox="1"/>
          <p:nvPr>
            <p:ph hasCustomPrompt="1" idx="4" type="title"/>
          </p:nvPr>
        </p:nvSpPr>
        <p:spPr>
          <a:xfrm>
            <a:off x="2475385" y="3477702"/>
            <a:ext cx="4193100" cy="66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5" name="Google Shape;1695;p30"/>
          <p:cNvSpPr txBox="1"/>
          <p:nvPr>
            <p:ph idx="5" type="subTitle"/>
          </p:nvPr>
        </p:nvSpPr>
        <p:spPr>
          <a:xfrm>
            <a:off x="2475374" y="4173576"/>
            <a:ext cx="4193100" cy="3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grpSp>
        <p:nvGrpSpPr>
          <p:cNvPr id="123" name="Google Shape;123;p4"/>
          <p:cNvGrpSpPr/>
          <p:nvPr/>
        </p:nvGrpSpPr>
        <p:grpSpPr>
          <a:xfrm>
            <a:off x="-100" y="0"/>
            <a:ext cx="9144000" cy="5143500"/>
            <a:chOff x="-100" y="0"/>
            <a:chExt cx="9144000" cy="5143500"/>
          </a:xfrm>
        </p:grpSpPr>
        <p:cxnSp>
          <p:nvCxnSpPr>
            <p:cNvPr id="124" name="Google Shape;124;p4"/>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5" name="Google Shape;125;p4"/>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6" name="Google Shape;126;p4"/>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7" name="Google Shape;127;p4"/>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8" name="Google Shape;128;p4"/>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29" name="Google Shape;129;p4"/>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0" name="Google Shape;130;p4"/>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1" name="Google Shape;131;p4"/>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2" name="Google Shape;132;p4"/>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3" name="Google Shape;133;p4"/>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4" name="Google Shape;134;p4"/>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5" name="Google Shape;135;p4"/>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4"/>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7" name="Google Shape;137;p4"/>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8" name="Google Shape;138;p4"/>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39" name="Google Shape;139;p4"/>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0" name="Google Shape;140;p4"/>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1" name="Google Shape;141;p4"/>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2" name="Google Shape;142;p4"/>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4"/>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4" name="Google Shape;144;p4"/>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5" name="Google Shape;145;p4"/>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6" name="Google Shape;146;p4"/>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4"/>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4"/>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4"/>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4"/>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1" name="Google Shape;151;p4"/>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4"/>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3" name="Google Shape;153;p4"/>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4" name="Google Shape;154;p4"/>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5" name="Google Shape;155;p4"/>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6" name="Google Shape;156;p4"/>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7" name="Google Shape;157;p4"/>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8" name="Google Shape;158;p4"/>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59" name="Google Shape;159;p4"/>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0" name="Google Shape;160;p4"/>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1" name="Google Shape;161;p4"/>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62" name="Google Shape;162;p4"/>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63" name="Google Shape;163;p4"/>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4"/>
          <p:cNvGrpSpPr/>
          <p:nvPr/>
        </p:nvGrpSpPr>
        <p:grpSpPr>
          <a:xfrm>
            <a:off x="8194450" y="945000"/>
            <a:ext cx="382675" cy="382675"/>
            <a:chOff x="7940700" y="833750"/>
            <a:chExt cx="382675" cy="382675"/>
          </a:xfrm>
        </p:grpSpPr>
        <p:sp>
          <p:nvSpPr>
            <p:cNvPr id="165" name="Google Shape;165;p4"/>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4"/>
          <p:cNvGrpSpPr/>
          <p:nvPr/>
        </p:nvGrpSpPr>
        <p:grpSpPr>
          <a:xfrm>
            <a:off x="-5015175" y="4513488"/>
            <a:ext cx="6200525" cy="2799300"/>
            <a:chOff x="1471775" y="893613"/>
            <a:chExt cx="6200525" cy="2799300"/>
          </a:xfrm>
        </p:grpSpPr>
        <p:sp>
          <p:nvSpPr>
            <p:cNvPr id="168" name="Google Shape;168;p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a:off x="6928725" y="1072563"/>
              <a:ext cx="525050" cy="117900"/>
              <a:chOff x="7110900" y="450050"/>
              <a:chExt cx="525050" cy="117900"/>
            </a:xfrm>
          </p:grpSpPr>
          <p:sp>
            <p:nvSpPr>
              <p:cNvPr id="171" name="Google Shape;171;p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4"/>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4"/>
          <p:cNvGrpSpPr/>
          <p:nvPr/>
        </p:nvGrpSpPr>
        <p:grpSpPr>
          <a:xfrm>
            <a:off x="8809625" y="298013"/>
            <a:ext cx="6200525" cy="2799300"/>
            <a:chOff x="1471775" y="893613"/>
            <a:chExt cx="6200525" cy="2799300"/>
          </a:xfrm>
        </p:grpSpPr>
        <p:sp>
          <p:nvSpPr>
            <p:cNvPr id="176" name="Google Shape;176;p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4"/>
            <p:cNvGrpSpPr/>
            <p:nvPr/>
          </p:nvGrpSpPr>
          <p:grpSpPr>
            <a:xfrm>
              <a:off x="6928725" y="1072563"/>
              <a:ext cx="525050" cy="117900"/>
              <a:chOff x="7110900" y="450050"/>
              <a:chExt cx="525050" cy="117900"/>
            </a:xfrm>
          </p:grpSpPr>
          <p:sp>
            <p:nvSpPr>
              <p:cNvPr id="179" name="Google Shape;179;p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 name="Google Shape;182;p4"/>
          <p:cNvGrpSpPr/>
          <p:nvPr/>
        </p:nvGrpSpPr>
        <p:grpSpPr>
          <a:xfrm>
            <a:off x="55775" y="1312650"/>
            <a:ext cx="382675" cy="382675"/>
            <a:chOff x="977325" y="1958850"/>
            <a:chExt cx="382675" cy="382675"/>
          </a:xfrm>
        </p:grpSpPr>
        <p:sp>
          <p:nvSpPr>
            <p:cNvPr id="183" name="Google Shape;183;p4"/>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6" name="Google Shape;186;p4"/>
          <p:cNvSpPr txBox="1"/>
          <p:nvPr>
            <p:ph idx="1" type="subTitle"/>
          </p:nvPr>
        </p:nvSpPr>
        <p:spPr>
          <a:xfrm>
            <a:off x="720000" y="1227575"/>
            <a:ext cx="7704000" cy="37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2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696" name="Shape 1696"/>
        <p:cNvGrpSpPr/>
        <p:nvPr/>
      </p:nvGrpSpPr>
      <p:grpSpPr>
        <a:xfrm>
          <a:off x="0" y="0"/>
          <a:ext cx="0" cy="0"/>
          <a:chOff x="0" y="0"/>
          <a:chExt cx="0" cy="0"/>
        </a:xfrm>
      </p:grpSpPr>
      <p:grpSp>
        <p:nvGrpSpPr>
          <p:cNvPr id="1697" name="Google Shape;1697;p31"/>
          <p:cNvGrpSpPr/>
          <p:nvPr/>
        </p:nvGrpSpPr>
        <p:grpSpPr>
          <a:xfrm>
            <a:off x="-100" y="0"/>
            <a:ext cx="9144000" cy="5143500"/>
            <a:chOff x="-100" y="0"/>
            <a:chExt cx="9144000" cy="5143500"/>
          </a:xfrm>
        </p:grpSpPr>
        <p:cxnSp>
          <p:nvCxnSpPr>
            <p:cNvPr id="1698" name="Google Shape;1698;p31"/>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699" name="Google Shape;1699;p31"/>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0" name="Google Shape;1700;p31"/>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1" name="Google Shape;1701;p31"/>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2" name="Google Shape;1702;p31"/>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3" name="Google Shape;1703;p31"/>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4" name="Google Shape;1704;p31"/>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5" name="Google Shape;1705;p31"/>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6" name="Google Shape;1706;p31"/>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7" name="Google Shape;1707;p31"/>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8" name="Google Shape;1708;p31"/>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09" name="Google Shape;1709;p31"/>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0" name="Google Shape;1710;p31"/>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1" name="Google Shape;1711;p31"/>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2" name="Google Shape;1712;p31"/>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3" name="Google Shape;1713;p31"/>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4" name="Google Shape;1714;p31"/>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5" name="Google Shape;1715;p31"/>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6" name="Google Shape;1716;p31"/>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7" name="Google Shape;1717;p31"/>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8" name="Google Shape;1718;p31"/>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19" name="Google Shape;1719;p31"/>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20" name="Google Shape;1720;p31"/>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21" name="Google Shape;1721;p31"/>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22" name="Google Shape;1722;p31"/>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23" name="Google Shape;1723;p31"/>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4" name="Google Shape;1724;p31"/>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5" name="Google Shape;1725;p31"/>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6" name="Google Shape;1726;p31"/>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7" name="Google Shape;1727;p31"/>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8" name="Google Shape;1728;p31"/>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29" name="Google Shape;1729;p31"/>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0" name="Google Shape;1730;p31"/>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1" name="Google Shape;1731;p31"/>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2" name="Google Shape;1732;p31"/>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3" name="Google Shape;1733;p31"/>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4" name="Google Shape;1734;p31"/>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5" name="Google Shape;1735;p31"/>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36" name="Google Shape;1736;p31"/>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737" name="Google Shape;1737;p31"/>
          <p:cNvSpPr/>
          <p:nvPr/>
        </p:nvSpPr>
        <p:spPr>
          <a:xfrm>
            <a:off x="174300" y="3608700"/>
            <a:ext cx="8795400" cy="1371000"/>
          </a:xfrm>
          <a:prstGeom prst="roundRect">
            <a:avLst>
              <a:gd fmla="val 558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1"/>
          <p:cNvSpPr txBox="1"/>
          <p:nvPr>
            <p:ph idx="1" type="subTitle"/>
          </p:nvPr>
        </p:nvSpPr>
        <p:spPr>
          <a:xfrm>
            <a:off x="1024925" y="3347100"/>
            <a:ext cx="1986000" cy="40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1739" name="Google Shape;1739;p31"/>
          <p:cNvSpPr txBox="1"/>
          <p:nvPr>
            <p:ph idx="2" type="subTitle"/>
          </p:nvPr>
        </p:nvSpPr>
        <p:spPr>
          <a:xfrm>
            <a:off x="3578975" y="3347100"/>
            <a:ext cx="1986000" cy="40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1740" name="Google Shape;1740;p31"/>
          <p:cNvSpPr txBox="1"/>
          <p:nvPr>
            <p:ph idx="3" type="subTitle"/>
          </p:nvPr>
        </p:nvSpPr>
        <p:spPr>
          <a:xfrm>
            <a:off x="6132975" y="3347100"/>
            <a:ext cx="1986000" cy="40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Alata"/>
              <a:buNone/>
              <a:defRPr sz="22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1741" name="Google Shape;1741;p31"/>
          <p:cNvSpPr txBox="1"/>
          <p:nvPr>
            <p:ph idx="4" type="subTitle"/>
          </p:nvPr>
        </p:nvSpPr>
        <p:spPr>
          <a:xfrm>
            <a:off x="1025000" y="37532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2" name="Google Shape;1742;p31"/>
          <p:cNvSpPr txBox="1"/>
          <p:nvPr>
            <p:ph idx="5" type="subTitle"/>
          </p:nvPr>
        </p:nvSpPr>
        <p:spPr>
          <a:xfrm>
            <a:off x="3578972" y="37532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3" name="Google Shape;1743;p31"/>
          <p:cNvSpPr txBox="1"/>
          <p:nvPr>
            <p:ph idx="6" type="subTitle"/>
          </p:nvPr>
        </p:nvSpPr>
        <p:spPr>
          <a:xfrm>
            <a:off x="6133001" y="37532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4" name="Google Shape;1744;p31"/>
          <p:cNvSpPr txBox="1"/>
          <p:nvPr>
            <p:ph hasCustomPrompt="1" type="title"/>
          </p:nvPr>
        </p:nvSpPr>
        <p:spPr>
          <a:xfrm>
            <a:off x="1372675" y="18425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5" name="Google Shape;1745;p31"/>
          <p:cNvSpPr txBox="1"/>
          <p:nvPr>
            <p:ph hasCustomPrompt="1" idx="7" type="title"/>
          </p:nvPr>
        </p:nvSpPr>
        <p:spPr>
          <a:xfrm>
            <a:off x="3926700" y="18425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6" name="Google Shape;1746;p31"/>
          <p:cNvSpPr txBox="1"/>
          <p:nvPr>
            <p:ph hasCustomPrompt="1" idx="8" type="title"/>
          </p:nvPr>
        </p:nvSpPr>
        <p:spPr>
          <a:xfrm>
            <a:off x="6480725" y="18425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7" name="Google Shape;1747;p31"/>
          <p:cNvSpPr txBox="1"/>
          <p:nvPr>
            <p:ph idx="9" type="title"/>
          </p:nvPr>
        </p:nvSpPr>
        <p:spPr>
          <a:xfrm>
            <a:off x="720000" y="44522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748" name="Google Shape;1748;p31"/>
          <p:cNvSpPr/>
          <p:nvPr/>
        </p:nvSpPr>
        <p:spPr>
          <a:xfrm>
            <a:off x="4407450" y="467455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9" name="Google Shape;1749;p31"/>
          <p:cNvGrpSpPr/>
          <p:nvPr/>
        </p:nvGrpSpPr>
        <p:grpSpPr>
          <a:xfrm>
            <a:off x="8536463" y="2964425"/>
            <a:ext cx="382675" cy="382675"/>
            <a:chOff x="977325" y="1958850"/>
            <a:chExt cx="382675" cy="382675"/>
          </a:xfrm>
        </p:grpSpPr>
        <p:sp>
          <p:nvSpPr>
            <p:cNvPr id="1750" name="Google Shape;1750;p31"/>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2" name="Google Shape;1752;p31"/>
          <p:cNvGrpSpPr/>
          <p:nvPr/>
        </p:nvGrpSpPr>
        <p:grpSpPr>
          <a:xfrm>
            <a:off x="135325" y="1224563"/>
            <a:ext cx="382675" cy="382675"/>
            <a:chOff x="7940700" y="833750"/>
            <a:chExt cx="382675" cy="382675"/>
          </a:xfrm>
        </p:grpSpPr>
        <p:sp>
          <p:nvSpPr>
            <p:cNvPr id="1753" name="Google Shape;1753;p31"/>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755" name="Shape 1755"/>
        <p:cNvGrpSpPr/>
        <p:nvPr/>
      </p:nvGrpSpPr>
      <p:grpSpPr>
        <a:xfrm>
          <a:off x="0" y="0"/>
          <a:ext cx="0" cy="0"/>
          <a:chOff x="0" y="0"/>
          <a:chExt cx="0" cy="0"/>
        </a:xfrm>
      </p:grpSpPr>
      <p:grpSp>
        <p:nvGrpSpPr>
          <p:cNvPr id="1756" name="Google Shape;1756;p32"/>
          <p:cNvGrpSpPr/>
          <p:nvPr/>
        </p:nvGrpSpPr>
        <p:grpSpPr>
          <a:xfrm>
            <a:off x="-100" y="0"/>
            <a:ext cx="9144000" cy="5143500"/>
            <a:chOff x="-100" y="0"/>
            <a:chExt cx="9144000" cy="5143500"/>
          </a:xfrm>
        </p:grpSpPr>
        <p:cxnSp>
          <p:nvCxnSpPr>
            <p:cNvPr id="1757" name="Google Shape;1757;p32"/>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58" name="Google Shape;1758;p32"/>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59" name="Google Shape;1759;p32"/>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0" name="Google Shape;1760;p32"/>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1" name="Google Shape;1761;p32"/>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2" name="Google Shape;1762;p32"/>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3" name="Google Shape;1763;p32"/>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4" name="Google Shape;1764;p32"/>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5" name="Google Shape;1765;p32"/>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6" name="Google Shape;1766;p32"/>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7" name="Google Shape;1767;p32"/>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8" name="Google Shape;1768;p32"/>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69" name="Google Shape;1769;p32"/>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0" name="Google Shape;1770;p32"/>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1" name="Google Shape;1771;p32"/>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2" name="Google Shape;1772;p32"/>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3" name="Google Shape;1773;p32"/>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4" name="Google Shape;1774;p32"/>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5" name="Google Shape;1775;p32"/>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6" name="Google Shape;1776;p32"/>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7" name="Google Shape;1777;p32"/>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8" name="Google Shape;1778;p32"/>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79" name="Google Shape;1779;p32"/>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80" name="Google Shape;1780;p32"/>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81" name="Google Shape;1781;p32"/>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782" name="Google Shape;1782;p32"/>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3" name="Google Shape;1783;p32"/>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4" name="Google Shape;1784;p32"/>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5" name="Google Shape;1785;p32"/>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6" name="Google Shape;1786;p32"/>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7" name="Google Shape;1787;p32"/>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8" name="Google Shape;1788;p32"/>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89" name="Google Shape;1789;p32"/>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0" name="Google Shape;1790;p32"/>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1" name="Google Shape;1791;p32"/>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2" name="Google Shape;1792;p32"/>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3" name="Google Shape;1793;p32"/>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4" name="Google Shape;1794;p32"/>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795" name="Google Shape;1795;p32"/>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796" name="Google Shape;1796;p32"/>
          <p:cNvSpPr/>
          <p:nvPr/>
        </p:nvSpPr>
        <p:spPr>
          <a:xfrm>
            <a:off x="2036100" y="163950"/>
            <a:ext cx="69336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txBox="1"/>
          <p:nvPr>
            <p:ph type="title"/>
          </p:nvPr>
        </p:nvSpPr>
        <p:spPr>
          <a:xfrm>
            <a:off x="4320375" y="1839725"/>
            <a:ext cx="4103400" cy="14115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98" name="Google Shape;1798;p32"/>
          <p:cNvSpPr txBox="1"/>
          <p:nvPr>
            <p:ph hasCustomPrompt="1" idx="2" type="title"/>
          </p:nvPr>
        </p:nvSpPr>
        <p:spPr>
          <a:xfrm>
            <a:off x="7206325" y="489725"/>
            <a:ext cx="1056900" cy="1061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1"/>
              </a:buClr>
              <a:buSzPts val="6000"/>
              <a:buNone/>
              <a:defRPr sz="53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99" name="Google Shape;1799;p32"/>
          <p:cNvSpPr txBox="1"/>
          <p:nvPr>
            <p:ph idx="1" type="subTitle"/>
          </p:nvPr>
        </p:nvSpPr>
        <p:spPr>
          <a:xfrm>
            <a:off x="5841300" y="3264321"/>
            <a:ext cx="25827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800" name="Google Shape;1800;p32"/>
          <p:cNvGrpSpPr/>
          <p:nvPr/>
        </p:nvGrpSpPr>
        <p:grpSpPr>
          <a:xfrm>
            <a:off x="5539363" y="4269425"/>
            <a:ext cx="3186563" cy="1298700"/>
            <a:chOff x="4485875" y="893625"/>
            <a:chExt cx="3186563" cy="1298700"/>
          </a:xfrm>
        </p:grpSpPr>
        <p:sp>
          <p:nvSpPr>
            <p:cNvPr id="1801" name="Google Shape;1801;p32"/>
            <p:cNvSpPr/>
            <p:nvPr/>
          </p:nvSpPr>
          <p:spPr>
            <a:xfrm>
              <a:off x="4486138" y="893625"/>
              <a:ext cx="3186300" cy="1298700"/>
            </a:xfrm>
            <a:prstGeom prst="roundRect">
              <a:avLst>
                <a:gd fmla="val 124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a:off x="4485875" y="893625"/>
              <a:ext cx="31863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3" name="Google Shape;1803;p32"/>
            <p:cNvGrpSpPr/>
            <p:nvPr/>
          </p:nvGrpSpPr>
          <p:grpSpPr>
            <a:xfrm>
              <a:off x="6928725" y="1072563"/>
              <a:ext cx="525050" cy="117900"/>
              <a:chOff x="7110900" y="450050"/>
              <a:chExt cx="525050" cy="117900"/>
            </a:xfrm>
          </p:grpSpPr>
          <p:sp>
            <p:nvSpPr>
              <p:cNvPr id="1804" name="Google Shape;1804;p3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07" name="Shape 1807"/>
        <p:cNvGrpSpPr/>
        <p:nvPr/>
      </p:nvGrpSpPr>
      <p:grpSpPr>
        <a:xfrm>
          <a:off x="0" y="0"/>
          <a:ext cx="0" cy="0"/>
          <a:chOff x="0" y="0"/>
          <a:chExt cx="0" cy="0"/>
        </a:xfrm>
      </p:grpSpPr>
      <p:grpSp>
        <p:nvGrpSpPr>
          <p:cNvPr id="1808" name="Google Shape;1808;p33"/>
          <p:cNvGrpSpPr/>
          <p:nvPr/>
        </p:nvGrpSpPr>
        <p:grpSpPr>
          <a:xfrm>
            <a:off x="-100" y="0"/>
            <a:ext cx="9144000" cy="5143500"/>
            <a:chOff x="-100" y="0"/>
            <a:chExt cx="9144000" cy="5143500"/>
          </a:xfrm>
        </p:grpSpPr>
        <p:cxnSp>
          <p:nvCxnSpPr>
            <p:cNvPr id="1809" name="Google Shape;1809;p33"/>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0" name="Google Shape;1810;p33"/>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1" name="Google Shape;1811;p33"/>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2" name="Google Shape;1812;p33"/>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3" name="Google Shape;1813;p33"/>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4" name="Google Shape;1814;p33"/>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5" name="Google Shape;1815;p33"/>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6" name="Google Shape;1816;p33"/>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7" name="Google Shape;1817;p33"/>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8" name="Google Shape;1818;p33"/>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19" name="Google Shape;1819;p33"/>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0" name="Google Shape;1820;p33"/>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1" name="Google Shape;1821;p33"/>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2" name="Google Shape;1822;p33"/>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3" name="Google Shape;1823;p33"/>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4" name="Google Shape;1824;p33"/>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5" name="Google Shape;1825;p33"/>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6" name="Google Shape;1826;p33"/>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7" name="Google Shape;1827;p33"/>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8" name="Google Shape;1828;p33"/>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29" name="Google Shape;1829;p33"/>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30" name="Google Shape;1830;p33"/>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31" name="Google Shape;1831;p33"/>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32" name="Google Shape;1832;p33"/>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33" name="Google Shape;1833;p33"/>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34" name="Google Shape;1834;p33"/>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35" name="Google Shape;1835;p33"/>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36" name="Google Shape;1836;p33"/>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37" name="Google Shape;1837;p33"/>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38" name="Google Shape;1838;p33"/>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39" name="Google Shape;1839;p33"/>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0" name="Google Shape;1840;p33"/>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1" name="Google Shape;1841;p33"/>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2" name="Google Shape;1842;p33"/>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3" name="Google Shape;1843;p33"/>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4" name="Google Shape;1844;p33"/>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5" name="Google Shape;1845;p33"/>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6" name="Google Shape;1846;p33"/>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47" name="Google Shape;1847;p33"/>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848" name="Google Shape;1848;p33"/>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9" name="Google Shape;1849;p33"/>
          <p:cNvGrpSpPr/>
          <p:nvPr/>
        </p:nvGrpSpPr>
        <p:grpSpPr>
          <a:xfrm>
            <a:off x="74650" y="3160350"/>
            <a:ext cx="382675" cy="382675"/>
            <a:chOff x="7940700" y="833750"/>
            <a:chExt cx="382675" cy="382675"/>
          </a:xfrm>
        </p:grpSpPr>
        <p:sp>
          <p:nvSpPr>
            <p:cNvPr id="1850" name="Google Shape;1850;p33"/>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2" name="Google Shape;1852;p33"/>
          <p:cNvSpPr/>
          <p:nvPr/>
        </p:nvSpPr>
        <p:spPr>
          <a:xfrm>
            <a:off x="841963" y="635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33"/>
          <p:cNvGrpSpPr/>
          <p:nvPr/>
        </p:nvGrpSpPr>
        <p:grpSpPr>
          <a:xfrm>
            <a:off x="8647550" y="1312650"/>
            <a:ext cx="382675" cy="382675"/>
            <a:chOff x="977325" y="1958850"/>
            <a:chExt cx="382675" cy="382675"/>
          </a:xfrm>
        </p:grpSpPr>
        <p:sp>
          <p:nvSpPr>
            <p:cNvPr id="1854" name="Google Shape;1854;p33"/>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6" name="Google Shape;185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857" name="Shape 1857"/>
        <p:cNvGrpSpPr/>
        <p:nvPr/>
      </p:nvGrpSpPr>
      <p:grpSpPr>
        <a:xfrm>
          <a:off x="0" y="0"/>
          <a:ext cx="0" cy="0"/>
          <a:chOff x="0" y="0"/>
          <a:chExt cx="0" cy="0"/>
        </a:xfrm>
      </p:grpSpPr>
      <p:grpSp>
        <p:nvGrpSpPr>
          <p:cNvPr id="1858" name="Google Shape;1858;p34"/>
          <p:cNvGrpSpPr/>
          <p:nvPr/>
        </p:nvGrpSpPr>
        <p:grpSpPr>
          <a:xfrm>
            <a:off x="-100" y="0"/>
            <a:ext cx="9144000" cy="5143500"/>
            <a:chOff x="-100" y="0"/>
            <a:chExt cx="9144000" cy="5143500"/>
          </a:xfrm>
        </p:grpSpPr>
        <p:cxnSp>
          <p:nvCxnSpPr>
            <p:cNvPr id="1859" name="Google Shape;1859;p34"/>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0" name="Google Shape;1860;p34"/>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1" name="Google Shape;1861;p34"/>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2" name="Google Shape;1862;p34"/>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3" name="Google Shape;1863;p34"/>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4" name="Google Shape;1864;p34"/>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5" name="Google Shape;1865;p34"/>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6" name="Google Shape;1866;p34"/>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7" name="Google Shape;1867;p34"/>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8" name="Google Shape;1868;p34"/>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69" name="Google Shape;1869;p34"/>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0" name="Google Shape;1870;p34"/>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1" name="Google Shape;1871;p34"/>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2" name="Google Shape;1872;p34"/>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3" name="Google Shape;1873;p34"/>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4" name="Google Shape;1874;p34"/>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5" name="Google Shape;1875;p34"/>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6" name="Google Shape;1876;p34"/>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7" name="Google Shape;1877;p34"/>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8" name="Google Shape;1878;p34"/>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79" name="Google Shape;1879;p34"/>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80" name="Google Shape;1880;p34"/>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81" name="Google Shape;1881;p34"/>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82" name="Google Shape;1882;p34"/>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83" name="Google Shape;1883;p34"/>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884" name="Google Shape;1884;p34"/>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85" name="Google Shape;1885;p34"/>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86" name="Google Shape;1886;p34"/>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87" name="Google Shape;1887;p34"/>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88" name="Google Shape;1888;p34"/>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89" name="Google Shape;1889;p34"/>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0" name="Google Shape;1890;p34"/>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1" name="Google Shape;1891;p34"/>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2" name="Google Shape;1892;p34"/>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3" name="Google Shape;1893;p34"/>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4" name="Google Shape;1894;p34"/>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5" name="Google Shape;1895;p34"/>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6" name="Google Shape;1896;p34"/>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897" name="Google Shape;1897;p34"/>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898" name="Google Shape;189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1899" name="Google Shape;1899;p34"/>
          <p:cNvGrpSpPr/>
          <p:nvPr/>
        </p:nvGrpSpPr>
        <p:grpSpPr>
          <a:xfrm flipH="1">
            <a:off x="7960424" y="4667888"/>
            <a:ext cx="6200525" cy="2799300"/>
            <a:chOff x="1471775" y="893613"/>
            <a:chExt cx="6200525" cy="2799300"/>
          </a:xfrm>
        </p:grpSpPr>
        <p:sp>
          <p:nvSpPr>
            <p:cNvPr id="1900" name="Google Shape;1900;p3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2" name="Google Shape;1902;p34"/>
            <p:cNvGrpSpPr/>
            <p:nvPr/>
          </p:nvGrpSpPr>
          <p:grpSpPr>
            <a:xfrm>
              <a:off x="6928725" y="1072563"/>
              <a:ext cx="525050" cy="117900"/>
              <a:chOff x="7110900" y="450050"/>
              <a:chExt cx="525050" cy="117900"/>
            </a:xfrm>
          </p:grpSpPr>
          <p:sp>
            <p:nvSpPr>
              <p:cNvPr id="1903" name="Google Shape;1903;p3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6" name="Google Shape;1906;p34"/>
          <p:cNvSpPr/>
          <p:nvPr/>
        </p:nvSpPr>
        <p:spPr>
          <a:xfrm flipH="1">
            <a:off x="721771"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34"/>
          <p:cNvGrpSpPr/>
          <p:nvPr/>
        </p:nvGrpSpPr>
        <p:grpSpPr>
          <a:xfrm flipH="1">
            <a:off x="-5864376" y="298013"/>
            <a:ext cx="6200525" cy="2799300"/>
            <a:chOff x="1471775" y="893613"/>
            <a:chExt cx="6200525" cy="2799300"/>
          </a:xfrm>
        </p:grpSpPr>
        <p:sp>
          <p:nvSpPr>
            <p:cNvPr id="1908" name="Google Shape;1908;p34"/>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0" name="Google Shape;1910;p34"/>
            <p:cNvGrpSpPr/>
            <p:nvPr/>
          </p:nvGrpSpPr>
          <p:grpSpPr>
            <a:xfrm>
              <a:off x="6928725" y="1072563"/>
              <a:ext cx="525050" cy="117900"/>
              <a:chOff x="7110900" y="450050"/>
              <a:chExt cx="525050" cy="117900"/>
            </a:xfrm>
          </p:grpSpPr>
          <p:sp>
            <p:nvSpPr>
              <p:cNvPr id="1911" name="Google Shape;1911;p34"/>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14" name="Google Shape;1914;p34"/>
          <p:cNvGrpSpPr/>
          <p:nvPr/>
        </p:nvGrpSpPr>
        <p:grpSpPr>
          <a:xfrm flipH="1">
            <a:off x="8610999" y="1312650"/>
            <a:ext cx="382675" cy="382675"/>
            <a:chOff x="977325" y="1958850"/>
            <a:chExt cx="382675" cy="382675"/>
          </a:xfrm>
        </p:grpSpPr>
        <p:sp>
          <p:nvSpPr>
            <p:cNvPr id="1915" name="Google Shape;1915;p34"/>
            <p:cNvSpPr/>
            <p:nvPr/>
          </p:nvSpPr>
          <p:spPr>
            <a:xfrm>
              <a:off x="1030900" y="2012425"/>
              <a:ext cx="329100" cy="329100"/>
            </a:xfrm>
            <a:prstGeom prst="ellipse">
              <a:avLst/>
            </a:prstGeom>
            <a:solidFill>
              <a:schemeClr val="accent1"/>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977325" y="1958850"/>
              <a:ext cx="329100" cy="329100"/>
            </a:xfrm>
            <a:prstGeom prst="ellipse">
              <a:avLst/>
            </a:prstGeom>
            <a:solidFill>
              <a:schemeClr val="accent1"/>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917" name="Shape 1917"/>
        <p:cNvGrpSpPr/>
        <p:nvPr/>
      </p:nvGrpSpPr>
      <p:grpSpPr>
        <a:xfrm>
          <a:off x="0" y="0"/>
          <a:ext cx="0" cy="0"/>
          <a:chOff x="0" y="0"/>
          <a:chExt cx="0" cy="0"/>
        </a:xfrm>
      </p:grpSpPr>
      <p:grpSp>
        <p:nvGrpSpPr>
          <p:cNvPr id="1918" name="Google Shape;1918;p35"/>
          <p:cNvGrpSpPr/>
          <p:nvPr/>
        </p:nvGrpSpPr>
        <p:grpSpPr>
          <a:xfrm>
            <a:off x="-100" y="0"/>
            <a:ext cx="9144000" cy="5143500"/>
            <a:chOff x="-100" y="0"/>
            <a:chExt cx="9144000" cy="5143500"/>
          </a:xfrm>
        </p:grpSpPr>
        <p:cxnSp>
          <p:nvCxnSpPr>
            <p:cNvPr id="1919" name="Google Shape;1919;p35"/>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0" name="Google Shape;1920;p35"/>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1" name="Google Shape;1921;p35"/>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2" name="Google Shape;1922;p35"/>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3" name="Google Shape;1923;p35"/>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4" name="Google Shape;1924;p35"/>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5" name="Google Shape;1925;p35"/>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6" name="Google Shape;1926;p35"/>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7" name="Google Shape;1927;p35"/>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8" name="Google Shape;1928;p35"/>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9" name="Google Shape;1929;p35"/>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0" name="Google Shape;1930;p35"/>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1" name="Google Shape;1931;p35"/>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2" name="Google Shape;1932;p35"/>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3" name="Google Shape;1933;p35"/>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4" name="Google Shape;1934;p35"/>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5" name="Google Shape;1935;p35"/>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6" name="Google Shape;1936;p35"/>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7" name="Google Shape;1937;p35"/>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8" name="Google Shape;1938;p35"/>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9" name="Google Shape;1939;p35"/>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0" name="Google Shape;1940;p35"/>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1" name="Google Shape;1941;p35"/>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2" name="Google Shape;1942;p35"/>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3" name="Google Shape;1943;p35"/>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4" name="Google Shape;1944;p35"/>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45" name="Google Shape;1945;p35"/>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46" name="Google Shape;1946;p35"/>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47" name="Google Shape;1947;p35"/>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48" name="Google Shape;1948;p35"/>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49" name="Google Shape;1949;p35"/>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0" name="Google Shape;1950;p35"/>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1" name="Google Shape;1951;p35"/>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2" name="Google Shape;1952;p35"/>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3" name="Google Shape;1953;p35"/>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4" name="Google Shape;1954;p35"/>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5" name="Google Shape;1955;p35"/>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6" name="Google Shape;1956;p35"/>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1957" name="Google Shape;1957;p35"/>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1958" name="Google Shape;1958;p35"/>
          <p:cNvSpPr txBox="1"/>
          <p:nvPr>
            <p:ph type="title"/>
          </p:nvPr>
        </p:nvSpPr>
        <p:spPr>
          <a:xfrm>
            <a:off x="1015025" y="445025"/>
            <a:ext cx="7113900" cy="114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1959" name="Google Shape;1959;p35"/>
          <p:cNvGrpSpPr/>
          <p:nvPr/>
        </p:nvGrpSpPr>
        <p:grpSpPr>
          <a:xfrm>
            <a:off x="-5015175" y="4706488"/>
            <a:ext cx="6200525" cy="2799300"/>
            <a:chOff x="1471775" y="893613"/>
            <a:chExt cx="6200525" cy="2799300"/>
          </a:xfrm>
        </p:grpSpPr>
        <p:sp>
          <p:nvSpPr>
            <p:cNvPr id="1960" name="Google Shape;1960;p3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2" name="Google Shape;1962;p35"/>
            <p:cNvGrpSpPr/>
            <p:nvPr/>
          </p:nvGrpSpPr>
          <p:grpSpPr>
            <a:xfrm>
              <a:off x="6928725" y="1072563"/>
              <a:ext cx="525050" cy="117900"/>
              <a:chOff x="7110900" y="450050"/>
              <a:chExt cx="525050" cy="117900"/>
            </a:xfrm>
          </p:grpSpPr>
          <p:sp>
            <p:nvSpPr>
              <p:cNvPr id="1963" name="Google Shape;1963;p3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6" name="Google Shape;1966;p35"/>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7" name="Google Shape;1967;p35"/>
          <p:cNvGrpSpPr/>
          <p:nvPr/>
        </p:nvGrpSpPr>
        <p:grpSpPr>
          <a:xfrm>
            <a:off x="8809625" y="298013"/>
            <a:ext cx="6200525" cy="2799300"/>
            <a:chOff x="1471775" y="893613"/>
            <a:chExt cx="6200525" cy="2799300"/>
          </a:xfrm>
        </p:grpSpPr>
        <p:sp>
          <p:nvSpPr>
            <p:cNvPr id="1968" name="Google Shape;1968;p3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0" name="Google Shape;1970;p35"/>
            <p:cNvGrpSpPr/>
            <p:nvPr/>
          </p:nvGrpSpPr>
          <p:grpSpPr>
            <a:xfrm>
              <a:off x="6928725" y="1072563"/>
              <a:ext cx="525050" cy="117900"/>
              <a:chOff x="7110900" y="450050"/>
              <a:chExt cx="525050" cy="117900"/>
            </a:xfrm>
          </p:grpSpPr>
          <p:sp>
            <p:nvSpPr>
              <p:cNvPr id="1971" name="Google Shape;1971;p3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74" name="Google Shape;1974;p35"/>
          <p:cNvGrpSpPr/>
          <p:nvPr/>
        </p:nvGrpSpPr>
        <p:grpSpPr>
          <a:xfrm>
            <a:off x="152100" y="1312650"/>
            <a:ext cx="382675" cy="382675"/>
            <a:chOff x="977325" y="1958850"/>
            <a:chExt cx="382675" cy="382675"/>
          </a:xfrm>
        </p:grpSpPr>
        <p:sp>
          <p:nvSpPr>
            <p:cNvPr id="1975" name="Google Shape;1975;p35"/>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5"/>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
    <p:spTree>
      <p:nvGrpSpPr>
        <p:cNvPr id="1977" name="Shape 1977"/>
        <p:cNvGrpSpPr/>
        <p:nvPr/>
      </p:nvGrpSpPr>
      <p:grpSpPr>
        <a:xfrm>
          <a:off x="0" y="0"/>
          <a:ext cx="0" cy="0"/>
          <a:chOff x="0" y="0"/>
          <a:chExt cx="0" cy="0"/>
        </a:xfrm>
      </p:grpSpPr>
      <p:grpSp>
        <p:nvGrpSpPr>
          <p:cNvPr id="1978" name="Google Shape;1978;p36"/>
          <p:cNvGrpSpPr/>
          <p:nvPr/>
        </p:nvGrpSpPr>
        <p:grpSpPr>
          <a:xfrm>
            <a:off x="-100" y="0"/>
            <a:ext cx="9144000" cy="5143500"/>
            <a:chOff x="-100" y="0"/>
            <a:chExt cx="9144000" cy="5143500"/>
          </a:xfrm>
        </p:grpSpPr>
        <p:cxnSp>
          <p:nvCxnSpPr>
            <p:cNvPr id="1979" name="Google Shape;1979;p36"/>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0" name="Google Shape;1980;p36"/>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1" name="Google Shape;1981;p36"/>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2" name="Google Shape;1982;p36"/>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3" name="Google Shape;1983;p36"/>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4" name="Google Shape;1984;p36"/>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5" name="Google Shape;1985;p36"/>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6" name="Google Shape;1986;p36"/>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7" name="Google Shape;1987;p36"/>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8" name="Google Shape;1988;p36"/>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9" name="Google Shape;1989;p36"/>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0" name="Google Shape;1990;p36"/>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1" name="Google Shape;1991;p36"/>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2" name="Google Shape;1992;p36"/>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3" name="Google Shape;1993;p36"/>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4" name="Google Shape;1994;p36"/>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5" name="Google Shape;1995;p36"/>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6" name="Google Shape;1996;p36"/>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7" name="Google Shape;1997;p36"/>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8" name="Google Shape;1998;p36"/>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9" name="Google Shape;1999;p36"/>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0" name="Google Shape;2000;p36"/>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1" name="Google Shape;2001;p36"/>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2" name="Google Shape;2002;p36"/>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3" name="Google Shape;2003;p36"/>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4" name="Google Shape;2004;p36"/>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05" name="Google Shape;2005;p36"/>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06" name="Google Shape;2006;p36"/>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07" name="Google Shape;2007;p36"/>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08" name="Google Shape;2008;p36"/>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09" name="Google Shape;2009;p36"/>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0" name="Google Shape;2010;p36"/>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1" name="Google Shape;2011;p36"/>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2" name="Google Shape;2012;p36"/>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3" name="Google Shape;2013;p36"/>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4" name="Google Shape;2014;p36"/>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5" name="Google Shape;2015;p36"/>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6" name="Google Shape;2016;p36"/>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17" name="Google Shape;2017;p36"/>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2018" name="Google Shape;2018;p36"/>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9" name="Google Shape;2019;p36"/>
          <p:cNvGrpSpPr/>
          <p:nvPr/>
        </p:nvGrpSpPr>
        <p:grpSpPr>
          <a:xfrm>
            <a:off x="1567600" y="4760825"/>
            <a:ext cx="382675" cy="382675"/>
            <a:chOff x="7940700" y="833750"/>
            <a:chExt cx="382675" cy="382675"/>
          </a:xfrm>
        </p:grpSpPr>
        <p:sp>
          <p:nvSpPr>
            <p:cNvPr id="2020" name="Google Shape;2020;p36"/>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6"/>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36"/>
          <p:cNvSpPr/>
          <p:nvPr/>
        </p:nvSpPr>
        <p:spPr>
          <a:xfrm>
            <a:off x="841963" y="635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36"/>
          <p:cNvGrpSpPr/>
          <p:nvPr/>
        </p:nvGrpSpPr>
        <p:grpSpPr>
          <a:xfrm>
            <a:off x="8647550" y="1312650"/>
            <a:ext cx="382675" cy="382675"/>
            <a:chOff x="977325" y="1958850"/>
            <a:chExt cx="382675" cy="382675"/>
          </a:xfrm>
        </p:grpSpPr>
        <p:sp>
          <p:nvSpPr>
            <p:cNvPr id="2024" name="Google Shape;2024;p36"/>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6"/>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6" name="Google Shape;202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2027" name="Google Shape;2027;p36"/>
          <p:cNvGrpSpPr/>
          <p:nvPr/>
        </p:nvGrpSpPr>
        <p:grpSpPr>
          <a:xfrm>
            <a:off x="-5638900" y="1273288"/>
            <a:ext cx="6200525" cy="2799300"/>
            <a:chOff x="1471775" y="893613"/>
            <a:chExt cx="6200525" cy="2799300"/>
          </a:xfrm>
        </p:grpSpPr>
        <p:sp>
          <p:nvSpPr>
            <p:cNvPr id="2028" name="Google Shape;2028;p36"/>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6"/>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0" name="Google Shape;2030;p36"/>
            <p:cNvGrpSpPr/>
            <p:nvPr/>
          </p:nvGrpSpPr>
          <p:grpSpPr>
            <a:xfrm>
              <a:off x="6928725" y="1072563"/>
              <a:ext cx="525050" cy="117900"/>
              <a:chOff x="7110900" y="450050"/>
              <a:chExt cx="525050" cy="117900"/>
            </a:xfrm>
          </p:grpSpPr>
          <p:sp>
            <p:nvSpPr>
              <p:cNvPr id="2031" name="Google Shape;2031;p3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4" name="Google Shape;2034;p36"/>
          <p:cNvGrpSpPr/>
          <p:nvPr/>
        </p:nvGrpSpPr>
        <p:grpSpPr>
          <a:xfrm>
            <a:off x="8629863" y="3301088"/>
            <a:ext cx="6200525" cy="2799300"/>
            <a:chOff x="1471775" y="893613"/>
            <a:chExt cx="6200525" cy="2799300"/>
          </a:xfrm>
        </p:grpSpPr>
        <p:sp>
          <p:nvSpPr>
            <p:cNvPr id="2035" name="Google Shape;2035;p36"/>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7" name="Google Shape;2037;p36"/>
            <p:cNvGrpSpPr/>
            <p:nvPr/>
          </p:nvGrpSpPr>
          <p:grpSpPr>
            <a:xfrm>
              <a:off x="6928725" y="1072563"/>
              <a:ext cx="525050" cy="117900"/>
              <a:chOff x="7110900" y="450050"/>
              <a:chExt cx="525050" cy="117900"/>
            </a:xfrm>
          </p:grpSpPr>
          <p:sp>
            <p:nvSpPr>
              <p:cNvPr id="2038" name="Google Shape;2038;p3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041" name="Shape 2041"/>
        <p:cNvGrpSpPr/>
        <p:nvPr/>
      </p:nvGrpSpPr>
      <p:grpSpPr>
        <a:xfrm>
          <a:off x="0" y="0"/>
          <a:ext cx="0" cy="0"/>
          <a:chOff x="0" y="0"/>
          <a:chExt cx="0" cy="0"/>
        </a:xfrm>
      </p:grpSpPr>
      <p:grpSp>
        <p:nvGrpSpPr>
          <p:cNvPr id="2042" name="Google Shape;2042;p37"/>
          <p:cNvGrpSpPr/>
          <p:nvPr/>
        </p:nvGrpSpPr>
        <p:grpSpPr>
          <a:xfrm>
            <a:off x="-100" y="0"/>
            <a:ext cx="9144000" cy="5143500"/>
            <a:chOff x="-100" y="0"/>
            <a:chExt cx="9144000" cy="5143500"/>
          </a:xfrm>
        </p:grpSpPr>
        <p:cxnSp>
          <p:nvCxnSpPr>
            <p:cNvPr id="2043" name="Google Shape;2043;p37"/>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4" name="Google Shape;2044;p37"/>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5" name="Google Shape;2045;p37"/>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6" name="Google Shape;2046;p37"/>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7" name="Google Shape;2047;p37"/>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8" name="Google Shape;2048;p37"/>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9" name="Google Shape;2049;p37"/>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0" name="Google Shape;2050;p37"/>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1" name="Google Shape;2051;p37"/>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2" name="Google Shape;2052;p37"/>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3" name="Google Shape;2053;p37"/>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4" name="Google Shape;2054;p37"/>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5" name="Google Shape;2055;p37"/>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6" name="Google Shape;2056;p37"/>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7" name="Google Shape;2057;p37"/>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8" name="Google Shape;2058;p37"/>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9" name="Google Shape;2059;p37"/>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0" name="Google Shape;2060;p37"/>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1" name="Google Shape;2061;p37"/>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2" name="Google Shape;2062;p37"/>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3" name="Google Shape;2063;p37"/>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4" name="Google Shape;2064;p37"/>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5" name="Google Shape;2065;p37"/>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6" name="Google Shape;2066;p37"/>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7" name="Google Shape;2067;p37"/>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8" name="Google Shape;2068;p37"/>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69" name="Google Shape;2069;p37"/>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0" name="Google Shape;2070;p37"/>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1" name="Google Shape;2071;p37"/>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2" name="Google Shape;2072;p37"/>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3" name="Google Shape;2073;p37"/>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4" name="Google Shape;2074;p37"/>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5" name="Google Shape;2075;p37"/>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6" name="Google Shape;2076;p37"/>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7" name="Google Shape;2077;p37"/>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8" name="Google Shape;2078;p37"/>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79" name="Google Shape;2079;p37"/>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80" name="Google Shape;2080;p37"/>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081" name="Google Shape;2081;p37"/>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2082" name="Google Shape;2082;p37"/>
          <p:cNvSpPr/>
          <p:nvPr/>
        </p:nvSpPr>
        <p:spPr>
          <a:xfrm>
            <a:off x="174300" y="163950"/>
            <a:ext cx="7237800" cy="48159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7"/>
          <p:cNvSpPr txBox="1"/>
          <p:nvPr>
            <p:ph type="title"/>
          </p:nvPr>
        </p:nvSpPr>
        <p:spPr>
          <a:xfrm>
            <a:off x="720000" y="482975"/>
            <a:ext cx="4213200" cy="8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400"/>
              <a:buNone/>
              <a:defRPr sz="6000"/>
            </a:lvl1pPr>
            <a:lvl2pPr lvl="1" rtl="0" algn="ctr">
              <a:spcBef>
                <a:spcPts val="0"/>
              </a:spcBef>
              <a:spcAft>
                <a:spcPts val="0"/>
              </a:spcAft>
              <a:buClr>
                <a:schemeClr val="dk2"/>
              </a:buClr>
              <a:buSzPts val="3400"/>
              <a:buNone/>
              <a:defRPr>
                <a:solidFill>
                  <a:schemeClr val="dk2"/>
                </a:solidFill>
              </a:defRPr>
            </a:lvl2pPr>
            <a:lvl3pPr lvl="2" rtl="0" algn="ctr">
              <a:spcBef>
                <a:spcPts val="0"/>
              </a:spcBef>
              <a:spcAft>
                <a:spcPts val="0"/>
              </a:spcAft>
              <a:buClr>
                <a:schemeClr val="dk2"/>
              </a:buClr>
              <a:buSzPts val="3400"/>
              <a:buNone/>
              <a:defRPr>
                <a:solidFill>
                  <a:schemeClr val="dk2"/>
                </a:solidFill>
              </a:defRPr>
            </a:lvl3pPr>
            <a:lvl4pPr lvl="3" rtl="0" algn="ctr">
              <a:spcBef>
                <a:spcPts val="0"/>
              </a:spcBef>
              <a:spcAft>
                <a:spcPts val="0"/>
              </a:spcAft>
              <a:buClr>
                <a:schemeClr val="dk2"/>
              </a:buClr>
              <a:buSzPts val="3400"/>
              <a:buNone/>
              <a:defRPr>
                <a:solidFill>
                  <a:schemeClr val="dk2"/>
                </a:solidFill>
              </a:defRPr>
            </a:lvl4pPr>
            <a:lvl5pPr lvl="4" rtl="0" algn="ctr">
              <a:spcBef>
                <a:spcPts val="0"/>
              </a:spcBef>
              <a:spcAft>
                <a:spcPts val="0"/>
              </a:spcAft>
              <a:buClr>
                <a:schemeClr val="dk2"/>
              </a:buClr>
              <a:buSzPts val="3400"/>
              <a:buNone/>
              <a:defRPr>
                <a:solidFill>
                  <a:schemeClr val="dk2"/>
                </a:solidFill>
              </a:defRPr>
            </a:lvl5pPr>
            <a:lvl6pPr lvl="5" rtl="0" algn="ctr">
              <a:spcBef>
                <a:spcPts val="0"/>
              </a:spcBef>
              <a:spcAft>
                <a:spcPts val="0"/>
              </a:spcAft>
              <a:buClr>
                <a:schemeClr val="dk2"/>
              </a:buClr>
              <a:buSzPts val="3400"/>
              <a:buNone/>
              <a:defRPr>
                <a:solidFill>
                  <a:schemeClr val="dk2"/>
                </a:solidFill>
              </a:defRPr>
            </a:lvl6pPr>
            <a:lvl7pPr lvl="6" rtl="0" algn="ctr">
              <a:spcBef>
                <a:spcPts val="0"/>
              </a:spcBef>
              <a:spcAft>
                <a:spcPts val="0"/>
              </a:spcAft>
              <a:buClr>
                <a:schemeClr val="dk2"/>
              </a:buClr>
              <a:buSzPts val="3400"/>
              <a:buNone/>
              <a:defRPr>
                <a:solidFill>
                  <a:schemeClr val="dk2"/>
                </a:solidFill>
              </a:defRPr>
            </a:lvl7pPr>
            <a:lvl8pPr lvl="7" rtl="0" algn="ctr">
              <a:spcBef>
                <a:spcPts val="0"/>
              </a:spcBef>
              <a:spcAft>
                <a:spcPts val="0"/>
              </a:spcAft>
              <a:buClr>
                <a:schemeClr val="dk2"/>
              </a:buClr>
              <a:buSzPts val="3400"/>
              <a:buNone/>
              <a:defRPr>
                <a:solidFill>
                  <a:schemeClr val="dk2"/>
                </a:solidFill>
              </a:defRPr>
            </a:lvl8pPr>
            <a:lvl9pPr lvl="8" rtl="0" algn="ctr">
              <a:spcBef>
                <a:spcPts val="0"/>
              </a:spcBef>
              <a:spcAft>
                <a:spcPts val="0"/>
              </a:spcAft>
              <a:buClr>
                <a:schemeClr val="dk2"/>
              </a:buClr>
              <a:buSzPts val="3400"/>
              <a:buNone/>
              <a:defRPr>
                <a:solidFill>
                  <a:schemeClr val="dk2"/>
                </a:solidFill>
              </a:defRPr>
            </a:lvl9pPr>
          </a:lstStyle>
          <a:p/>
        </p:txBody>
      </p:sp>
      <p:sp>
        <p:nvSpPr>
          <p:cNvPr id="2084" name="Google Shape;2084;p37"/>
          <p:cNvSpPr txBox="1"/>
          <p:nvPr>
            <p:ph idx="1" type="subTitle"/>
          </p:nvPr>
        </p:nvSpPr>
        <p:spPr>
          <a:xfrm>
            <a:off x="720000" y="1435650"/>
            <a:ext cx="42132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5" name="Google Shape;2085;p37"/>
          <p:cNvSpPr txBox="1"/>
          <p:nvPr/>
        </p:nvSpPr>
        <p:spPr>
          <a:xfrm>
            <a:off x="720000" y="3090600"/>
            <a:ext cx="3238800" cy="7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CREDITS: This presentation </a:t>
            </a:r>
            <a:r>
              <a:rPr lang="en" sz="1200">
                <a:solidFill>
                  <a:schemeClr val="dk1"/>
                </a:solidFill>
                <a:latin typeface="Cabin"/>
                <a:ea typeface="Cabin"/>
                <a:cs typeface="Cabin"/>
                <a:sym typeface="Cabin"/>
              </a:rPr>
              <a:t>template</a:t>
            </a:r>
            <a:r>
              <a:rPr lang="en" sz="1200">
                <a:solidFill>
                  <a:schemeClr val="dk1"/>
                </a:solidFill>
                <a:latin typeface="Cabin"/>
                <a:ea typeface="Cabin"/>
                <a:cs typeface="Cabin"/>
                <a:sym typeface="Cabin"/>
              </a:rPr>
              <a:t>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 sz="1200">
                <a:solidFill>
                  <a:schemeClr val="dk1"/>
                </a:solidFill>
                <a:latin typeface="Cabin"/>
                <a:ea typeface="Cabin"/>
                <a:cs typeface="Cabin"/>
                <a:sym typeface="Cabin"/>
              </a:rPr>
              <a:t>, including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r>
              <a:rPr lang="en" sz="1200">
                <a:solidFill>
                  <a:schemeClr val="dk1"/>
                </a:solidFill>
                <a:uFill>
                  <a:noFill/>
                </a:uFill>
                <a:latin typeface="Cabin"/>
                <a:ea typeface="Cabin"/>
                <a:cs typeface="Cabin"/>
                <a:sym typeface="Cabin"/>
                <a:hlinkClick r:id="rId5">
                  <a:extLst>
                    <a:ext uri="{A12FA001-AC4F-418D-AE19-62706E023703}">
                      <ahyp:hlinkClr val="tx"/>
                    </a:ext>
                  </a:extLst>
                </a:hlinkClick>
              </a:rPr>
              <a:t> </a:t>
            </a:r>
            <a:endParaRPr sz="1200">
              <a:solidFill>
                <a:schemeClr val="dk1"/>
              </a:solidFill>
              <a:latin typeface="Cabin"/>
              <a:ea typeface="Cabin"/>
              <a:cs typeface="Cabin"/>
              <a:sym typeface="Cabin"/>
            </a:endParaRPr>
          </a:p>
        </p:txBody>
      </p:sp>
      <p:grpSp>
        <p:nvGrpSpPr>
          <p:cNvPr id="2086" name="Google Shape;2086;p37"/>
          <p:cNvGrpSpPr/>
          <p:nvPr/>
        </p:nvGrpSpPr>
        <p:grpSpPr>
          <a:xfrm>
            <a:off x="-1239225" y="4427775"/>
            <a:ext cx="3511300" cy="4428600"/>
            <a:chOff x="4574875" y="357450"/>
            <a:chExt cx="3511300" cy="4428600"/>
          </a:xfrm>
        </p:grpSpPr>
        <p:sp>
          <p:nvSpPr>
            <p:cNvPr id="2087" name="Google Shape;2087;p37"/>
            <p:cNvSpPr/>
            <p:nvPr/>
          </p:nvSpPr>
          <p:spPr>
            <a:xfrm>
              <a:off x="4574875" y="357450"/>
              <a:ext cx="35112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7"/>
            <p:cNvSpPr/>
            <p:nvPr/>
          </p:nvSpPr>
          <p:spPr>
            <a:xfrm>
              <a:off x="4574975" y="357450"/>
              <a:ext cx="35112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9" name="Google Shape;2089;p37"/>
            <p:cNvGrpSpPr/>
            <p:nvPr/>
          </p:nvGrpSpPr>
          <p:grpSpPr>
            <a:xfrm>
              <a:off x="7346625" y="532025"/>
              <a:ext cx="525050" cy="117900"/>
              <a:chOff x="7110900" y="450050"/>
              <a:chExt cx="525050" cy="117900"/>
            </a:xfrm>
          </p:grpSpPr>
          <p:sp>
            <p:nvSpPr>
              <p:cNvPr id="2090" name="Google Shape;2090;p37"/>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7"/>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7"/>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1_1">
    <p:spTree>
      <p:nvGrpSpPr>
        <p:cNvPr id="2093" name="Shape 2093"/>
        <p:cNvGrpSpPr/>
        <p:nvPr/>
      </p:nvGrpSpPr>
      <p:grpSpPr>
        <a:xfrm>
          <a:off x="0" y="0"/>
          <a:ext cx="0" cy="0"/>
          <a:chOff x="0" y="0"/>
          <a:chExt cx="0" cy="0"/>
        </a:xfrm>
      </p:grpSpPr>
      <p:grpSp>
        <p:nvGrpSpPr>
          <p:cNvPr id="2094" name="Google Shape;2094;p38"/>
          <p:cNvGrpSpPr/>
          <p:nvPr/>
        </p:nvGrpSpPr>
        <p:grpSpPr>
          <a:xfrm>
            <a:off x="-100" y="0"/>
            <a:ext cx="9144000" cy="5143500"/>
            <a:chOff x="-100" y="0"/>
            <a:chExt cx="9144000" cy="5143500"/>
          </a:xfrm>
        </p:grpSpPr>
        <p:cxnSp>
          <p:nvCxnSpPr>
            <p:cNvPr id="2095" name="Google Shape;2095;p38"/>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96" name="Google Shape;2096;p38"/>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97" name="Google Shape;2097;p38"/>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98" name="Google Shape;2098;p38"/>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99" name="Google Shape;2099;p38"/>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0" name="Google Shape;2100;p38"/>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1" name="Google Shape;2101;p38"/>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2" name="Google Shape;2102;p38"/>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3" name="Google Shape;2103;p38"/>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4" name="Google Shape;2104;p38"/>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5" name="Google Shape;2105;p38"/>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6" name="Google Shape;2106;p38"/>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7" name="Google Shape;2107;p38"/>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8" name="Google Shape;2108;p38"/>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9" name="Google Shape;2109;p38"/>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0" name="Google Shape;2110;p38"/>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1" name="Google Shape;2111;p38"/>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2" name="Google Shape;2112;p38"/>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3" name="Google Shape;2113;p38"/>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4" name="Google Shape;2114;p38"/>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5" name="Google Shape;2115;p38"/>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6" name="Google Shape;2116;p38"/>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7" name="Google Shape;2117;p38"/>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8" name="Google Shape;2118;p38"/>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9" name="Google Shape;2119;p38"/>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20" name="Google Shape;2120;p38"/>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1" name="Google Shape;2121;p38"/>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2" name="Google Shape;2122;p38"/>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3" name="Google Shape;2123;p38"/>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4" name="Google Shape;2124;p38"/>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5" name="Google Shape;2125;p38"/>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6" name="Google Shape;2126;p38"/>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7" name="Google Shape;2127;p38"/>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8" name="Google Shape;2128;p38"/>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29" name="Google Shape;2129;p38"/>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30" name="Google Shape;2130;p38"/>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31" name="Google Shape;2131;p38"/>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32" name="Google Shape;2132;p38"/>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33" name="Google Shape;2133;p38"/>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2134" name="Google Shape;2134;p38"/>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38"/>
          <p:cNvGrpSpPr/>
          <p:nvPr/>
        </p:nvGrpSpPr>
        <p:grpSpPr>
          <a:xfrm>
            <a:off x="74650" y="3160350"/>
            <a:ext cx="382675" cy="382675"/>
            <a:chOff x="7940700" y="833750"/>
            <a:chExt cx="382675" cy="382675"/>
          </a:xfrm>
        </p:grpSpPr>
        <p:sp>
          <p:nvSpPr>
            <p:cNvPr id="2136" name="Google Shape;2136;p38"/>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8" name="Google Shape;2138;p38"/>
          <p:cNvSpPr/>
          <p:nvPr/>
        </p:nvSpPr>
        <p:spPr>
          <a:xfrm>
            <a:off x="841963" y="635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9" name="Google Shape;2139;p38"/>
          <p:cNvGrpSpPr/>
          <p:nvPr/>
        </p:nvGrpSpPr>
        <p:grpSpPr>
          <a:xfrm>
            <a:off x="8647550" y="1312650"/>
            <a:ext cx="382675" cy="382675"/>
            <a:chOff x="977325" y="1958850"/>
            <a:chExt cx="382675" cy="382675"/>
          </a:xfrm>
        </p:grpSpPr>
        <p:sp>
          <p:nvSpPr>
            <p:cNvPr id="2140" name="Google Shape;2140;p38"/>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2_1">
    <p:spTree>
      <p:nvGrpSpPr>
        <p:cNvPr id="2142" name="Shape 2142"/>
        <p:cNvGrpSpPr/>
        <p:nvPr/>
      </p:nvGrpSpPr>
      <p:grpSpPr>
        <a:xfrm>
          <a:off x="0" y="0"/>
          <a:ext cx="0" cy="0"/>
          <a:chOff x="0" y="0"/>
          <a:chExt cx="0" cy="0"/>
        </a:xfrm>
      </p:grpSpPr>
      <p:grpSp>
        <p:nvGrpSpPr>
          <p:cNvPr id="2143" name="Google Shape;2143;p39"/>
          <p:cNvGrpSpPr/>
          <p:nvPr/>
        </p:nvGrpSpPr>
        <p:grpSpPr>
          <a:xfrm>
            <a:off x="-100" y="0"/>
            <a:ext cx="9144000" cy="5143500"/>
            <a:chOff x="-100" y="0"/>
            <a:chExt cx="9144000" cy="5143500"/>
          </a:xfrm>
        </p:grpSpPr>
        <p:cxnSp>
          <p:nvCxnSpPr>
            <p:cNvPr id="2144" name="Google Shape;2144;p39"/>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5" name="Google Shape;2145;p39"/>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6" name="Google Shape;2146;p39"/>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7" name="Google Shape;2147;p39"/>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8" name="Google Shape;2148;p39"/>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9" name="Google Shape;2149;p39"/>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0" name="Google Shape;2150;p39"/>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1" name="Google Shape;2151;p39"/>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2" name="Google Shape;2152;p39"/>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3" name="Google Shape;2153;p39"/>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4" name="Google Shape;2154;p39"/>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5" name="Google Shape;2155;p39"/>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6" name="Google Shape;2156;p39"/>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7" name="Google Shape;2157;p39"/>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8" name="Google Shape;2158;p39"/>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59" name="Google Shape;2159;p39"/>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0" name="Google Shape;2160;p39"/>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1" name="Google Shape;2161;p39"/>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2" name="Google Shape;2162;p39"/>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3" name="Google Shape;2163;p39"/>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4" name="Google Shape;2164;p39"/>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5" name="Google Shape;2165;p39"/>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6" name="Google Shape;2166;p39"/>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7" name="Google Shape;2167;p39"/>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8" name="Google Shape;2168;p39"/>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69" name="Google Shape;2169;p39"/>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0" name="Google Shape;2170;p39"/>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1" name="Google Shape;2171;p39"/>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2" name="Google Shape;2172;p39"/>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3" name="Google Shape;2173;p39"/>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4" name="Google Shape;2174;p39"/>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5" name="Google Shape;2175;p39"/>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6" name="Google Shape;2176;p39"/>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7" name="Google Shape;2177;p39"/>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8" name="Google Shape;2178;p39"/>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9" name="Google Shape;2179;p39"/>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80" name="Google Shape;2180;p39"/>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81" name="Google Shape;2181;p39"/>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82" name="Google Shape;2182;p39"/>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grpSp>
        <p:nvGrpSpPr>
          <p:cNvPr id="2183" name="Google Shape;2183;p39"/>
          <p:cNvGrpSpPr/>
          <p:nvPr/>
        </p:nvGrpSpPr>
        <p:grpSpPr>
          <a:xfrm flipH="1">
            <a:off x="7960424" y="4667888"/>
            <a:ext cx="6200525" cy="2799300"/>
            <a:chOff x="1471775" y="893613"/>
            <a:chExt cx="6200525" cy="2799300"/>
          </a:xfrm>
        </p:grpSpPr>
        <p:sp>
          <p:nvSpPr>
            <p:cNvPr id="2184" name="Google Shape;2184;p39"/>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9"/>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6" name="Google Shape;2186;p39"/>
            <p:cNvGrpSpPr/>
            <p:nvPr/>
          </p:nvGrpSpPr>
          <p:grpSpPr>
            <a:xfrm>
              <a:off x="6928725" y="1072563"/>
              <a:ext cx="525050" cy="117900"/>
              <a:chOff x="7110900" y="450050"/>
              <a:chExt cx="525050" cy="117900"/>
            </a:xfrm>
          </p:grpSpPr>
          <p:sp>
            <p:nvSpPr>
              <p:cNvPr id="2187" name="Google Shape;2187;p3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0" name="Google Shape;2190;p39"/>
          <p:cNvSpPr/>
          <p:nvPr/>
        </p:nvSpPr>
        <p:spPr>
          <a:xfrm flipH="1">
            <a:off x="721771"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1" name="Google Shape;2191;p39"/>
          <p:cNvGrpSpPr/>
          <p:nvPr/>
        </p:nvGrpSpPr>
        <p:grpSpPr>
          <a:xfrm flipH="1">
            <a:off x="-5864376" y="298013"/>
            <a:ext cx="6200525" cy="2799300"/>
            <a:chOff x="1471775" y="893613"/>
            <a:chExt cx="6200525" cy="2799300"/>
          </a:xfrm>
        </p:grpSpPr>
        <p:sp>
          <p:nvSpPr>
            <p:cNvPr id="2192" name="Google Shape;2192;p39"/>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9"/>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4" name="Google Shape;2194;p39"/>
            <p:cNvGrpSpPr/>
            <p:nvPr/>
          </p:nvGrpSpPr>
          <p:grpSpPr>
            <a:xfrm>
              <a:off x="6928725" y="1072563"/>
              <a:ext cx="525050" cy="117900"/>
              <a:chOff x="7110900" y="450050"/>
              <a:chExt cx="525050" cy="117900"/>
            </a:xfrm>
          </p:grpSpPr>
          <p:sp>
            <p:nvSpPr>
              <p:cNvPr id="2195" name="Google Shape;2195;p39"/>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9"/>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9"/>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98" name="Google Shape;2198;p39"/>
          <p:cNvGrpSpPr/>
          <p:nvPr/>
        </p:nvGrpSpPr>
        <p:grpSpPr>
          <a:xfrm flipH="1">
            <a:off x="8610999" y="1312650"/>
            <a:ext cx="382675" cy="382675"/>
            <a:chOff x="977325" y="1958850"/>
            <a:chExt cx="382675" cy="382675"/>
          </a:xfrm>
        </p:grpSpPr>
        <p:sp>
          <p:nvSpPr>
            <p:cNvPr id="2199" name="Google Shape;2199;p39"/>
            <p:cNvSpPr/>
            <p:nvPr/>
          </p:nvSpPr>
          <p:spPr>
            <a:xfrm>
              <a:off x="1030900" y="2012425"/>
              <a:ext cx="329100" cy="329100"/>
            </a:xfrm>
            <a:prstGeom prst="ellipse">
              <a:avLst/>
            </a:prstGeom>
            <a:solidFill>
              <a:schemeClr val="accent1"/>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9"/>
            <p:cNvSpPr/>
            <p:nvPr/>
          </p:nvSpPr>
          <p:spPr>
            <a:xfrm>
              <a:off x="977325" y="1958850"/>
              <a:ext cx="329100" cy="329100"/>
            </a:xfrm>
            <a:prstGeom prst="ellipse">
              <a:avLst/>
            </a:prstGeom>
            <a:solidFill>
              <a:schemeClr val="accent1"/>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7" name="Shape 187"/>
        <p:cNvGrpSpPr/>
        <p:nvPr/>
      </p:nvGrpSpPr>
      <p:grpSpPr>
        <a:xfrm>
          <a:off x="0" y="0"/>
          <a:ext cx="0" cy="0"/>
          <a:chOff x="0" y="0"/>
          <a:chExt cx="0" cy="0"/>
        </a:xfrm>
      </p:grpSpPr>
      <p:grpSp>
        <p:nvGrpSpPr>
          <p:cNvPr id="188" name="Google Shape;188;p5"/>
          <p:cNvGrpSpPr/>
          <p:nvPr/>
        </p:nvGrpSpPr>
        <p:grpSpPr>
          <a:xfrm>
            <a:off x="-100" y="0"/>
            <a:ext cx="9144000" cy="5143500"/>
            <a:chOff x="-100" y="0"/>
            <a:chExt cx="9144000" cy="5143500"/>
          </a:xfrm>
        </p:grpSpPr>
        <p:cxnSp>
          <p:nvCxnSpPr>
            <p:cNvPr id="189" name="Google Shape;189;p5"/>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0" name="Google Shape;190;p5"/>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1" name="Google Shape;191;p5"/>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2" name="Google Shape;192;p5"/>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5"/>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4" name="Google Shape;194;p5"/>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5" name="Google Shape;195;p5"/>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5"/>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7" name="Google Shape;197;p5"/>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5"/>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5"/>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5"/>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5"/>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5"/>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3" name="Google Shape;203;p5"/>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4" name="Google Shape;204;p5"/>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5"/>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6" name="Google Shape;206;p5"/>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7" name="Google Shape;207;p5"/>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8" name="Google Shape;208;p5"/>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09" name="Google Shape;209;p5"/>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0" name="Google Shape;210;p5"/>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1" name="Google Shape;211;p5"/>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2" name="Google Shape;212;p5"/>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3" name="Google Shape;213;p5"/>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14" name="Google Shape;214;p5"/>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5" name="Google Shape;215;p5"/>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5"/>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7" name="Google Shape;217;p5"/>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8" name="Google Shape;218;p5"/>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19" name="Google Shape;219;p5"/>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0" name="Google Shape;220;p5"/>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1" name="Google Shape;221;p5"/>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2" name="Google Shape;222;p5"/>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3" name="Google Shape;223;p5"/>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5"/>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5" name="Google Shape;225;p5"/>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6" name="Google Shape;226;p5"/>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27" name="Google Shape;227;p5"/>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228" name="Google Shape;22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29" name="Google Shape;229;p5"/>
          <p:cNvSpPr txBox="1"/>
          <p:nvPr>
            <p:ph idx="1" type="subTitle"/>
          </p:nvPr>
        </p:nvSpPr>
        <p:spPr>
          <a:xfrm>
            <a:off x="4923574" y="3244581"/>
            <a:ext cx="27960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5"/>
          <p:cNvSpPr txBox="1"/>
          <p:nvPr>
            <p:ph idx="2" type="subTitle"/>
          </p:nvPr>
        </p:nvSpPr>
        <p:spPr>
          <a:xfrm>
            <a:off x="1425047" y="3244581"/>
            <a:ext cx="2795100" cy="10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5"/>
          <p:cNvSpPr txBox="1"/>
          <p:nvPr>
            <p:ph idx="3" type="subTitle"/>
          </p:nvPr>
        </p:nvSpPr>
        <p:spPr>
          <a:xfrm>
            <a:off x="1425037" y="2732631"/>
            <a:ext cx="2795100" cy="50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ontserrat"/>
              <a:buNone/>
              <a:defRPr sz="2200">
                <a:latin typeface="Fredoka One"/>
                <a:ea typeface="Fredoka One"/>
                <a:cs typeface="Fredoka One"/>
                <a:sym typeface="Fredoka One"/>
              </a:defRPr>
            </a:lvl1pPr>
            <a:lvl2pPr lvl="1" rtl="0" algn="ctr">
              <a:spcBef>
                <a:spcPts val="0"/>
              </a:spcBef>
              <a:spcAft>
                <a:spcPts val="0"/>
              </a:spcAft>
              <a:buSzPts val="2000"/>
              <a:buFont typeface="Montserrat"/>
              <a:buNone/>
              <a:defRPr sz="2000">
                <a:latin typeface="Montserrat"/>
                <a:ea typeface="Montserrat"/>
                <a:cs typeface="Montserrat"/>
                <a:sym typeface="Montserrat"/>
              </a:defRPr>
            </a:lvl2pPr>
            <a:lvl3pPr lvl="2" rtl="0" algn="ctr">
              <a:spcBef>
                <a:spcPts val="1600"/>
              </a:spcBef>
              <a:spcAft>
                <a:spcPts val="0"/>
              </a:spcAft>
              <a:buSzPts val="2000"/>
              <a:buFont typeface="Montserrat"/>
              <a:buNone/>
              <a:defRPr sz="2000">
                <a:latin typeface="Montserrat"/>
                <a:ea typeface="Montserrat"/>
                <a:cs typeface="Montserrat"/>
                <a:sym typeface="Montserrat"/>
              </a:defRPr>
            </a:lvl3pPr>
            <a:lvl4pPr lvl="3" rtl="0" algn="ctr">
              <a:spcBef>
                <a:spcPts val="1600"/>
              </a:spcBef>
              <a:spcAft>
                <a:spcPts val="0"/>
              </a:spcAft>
              <a:buSzPts val="2000"/>
              <a:buFont typeface="Montserrat"/>
              <a:buNone/>
              <a:defRPr sz="2000">
                <a:latin typeface="Montserrat"/>
                <a:ea typeface="Montserrat"/>
                <a:cs typeface="Montserrat"/>
                <a:sym typeface="Montserrat"/>
              </a:defRPr>
            </a:lvl4pPr>
            <a:lvl5pPr lvl="4" rtl="0" algn="ctr">
              <a:spcBef>
                <a:spcPts val="1600"/>
              </a:spcBef>
              <a:spcAft>
                <a:spcPts val="0"/>
              </a:spcAft>
              <a:buSzPts val="2000"/>
              <a:buFont typeface="Montserrat"/>
              <a:buNone/>
              <a:defRPr sz="2000">
                <a:latin typeface="Montserrat"/>
                <a:ea typeface="Montserrat"/>
                <a:cs typeface="Montserrat"/>
                <a:sym typeface="Montserrat"/>
              </a:defRPr>
            </a:lvl5pPr>
            <a:lvl6pPr lvl="5" rtl="0" algn="ctr">
              <a:spcBef>
                <a:spcPts val="1600"/>
              </a:spcBef>
              <a:spcAft>
                <a:spcPts val="0"/>
              </a:spcAft>
              <a:buSzPts val="2000"/>
              <a:buFont typeface="Montserrat"/>
              <a:buNone/>
              <a:defRPr sz="2000">
                <a:latin typeface="Montserrat"/>
                <a:ea typeface="Montserrat"/>
                <a:cs typeface="Montserrat"/>
                <a:sym typeface="Montserrat"/>
              </a:defRPr>
            </a:lvl6pPr>
            <a:lvl7pPr lvl="6" rtl="0" algn="ctr">
              <a:spcBef>
                <a:spcPts val="1600"/>
              </a:spcBef>
              <a:spcAft>
                <a:spcPts val="0"/>
              </a:spcAft>
              <a:buSzPts val="2000"/>
              <a:buFont typeface="Montserrat"/>
              <a:buNone/>
              <a:defRPr sz="2000">
                <a:latin typeface="Montserrat"/>
                <a:ea typeface="Montserrat"/>
                <a:cs typeface="Montserrat"/>
                <a:sym typeface="Montserrat"/>
              </a:defRPr>
            </a:lvl7pPr>
            <a:lvl8pPr lvl="7" rtl="0" algn="ctr">
              <a:spcBef>
                <a:spcPts val="1600"/>
              </a:spcBef>
              <a:spcAft>
                <a:spcPts val="0"/>
              </a:spcAft>
              <a:buSzPts val="2000"/>
              <a:buFont typeface="Montserrat"/>
              <a:buNone/>
              <a:defRPr sz="2000">
                <a:latin typeface="Montserrat"/>
                <a:ea typeface="Montserrat"/>
                <a:cs typeface="Montserrat"/>
                <a:sym typeface="Montserrat"/>
              </a:defRPr>
            </a:lvl8pPr>
            <a:lvl9pPr lvl="8" rtl="0" algn="ctr">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232" name="Google Shape;232;p5"/>
          <p:cNvSpPr txBox="1"/>
          <p:nvPr>
            <p:ph idx="4" type="subTitle"/>
          </p:nvPr>
        </p:nvSpPr>
        <p:spPr>
          <a:xfrm>
            <a:off x="4923866" y="2732631"/>
            <a:ext cx="2795100" cy="50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ontserrat"/>
              <a:buNone/>
              <a:defRPr sz="2200">
                <a:latin typeface="Fredoka One"/>
                <a:ea typeface="Fredoka One"/>
                <a:cs typeface="Fredoka One"/>
                <a:sym typeface="Fredoka One"/>
              </a:defRPr>
            </a:lvl1pPr>
            <a:lvl2pPr lvl="1" rtl="0" algn="ctr">
              <a:spcBef>
                <a:spcPts val="0"/>
              </a:spcBef>
              <a:spcAft>
                <a:spcPts val="0"/>
              </a:spcAft>
              <a:buSzPts val="2000"/>
              <a:buFont typeface="Montserrat"/>
              <a:buNone/>
              <a:defRPr sz="2000">
                <a:latin typeface="Montserrat"/>
                <a:ea typeface="Montserrat"/>
                <a:cs typeface="Montserrat"/>
                <a:sym typeface="Montserrat"/>
              </a:defRPr>
            </a:lvl2pPr>
            <a:lvl3pPr lvl="2" rtl="0" algn="ctr">
              <a:spcBef>
                <a:spcPts val="1600"/>
              </a:spcBef>
              <a:spcAft>
                <a:spcPts val="0"/>
              </a:spcAft>
              <a:buSzPts val="2000"/>
              <a:buFont typeface="Montserrat"/>
              <a:buNone/>
              <a:defRPr sz="2000">
                <a:latin typeface="Montserrat"/>
                <a:ea typeface="Montserrat"/>
                <a:cs typeface="Montserrat"/>
                <a:sym typeface="Montserrat"/>
              </a:defRPr>
            </a:lvl3pPr>
            <a:lvl4pPr lvl="3" rtl="0" algn="ctr">
              <a:spcBef>
                <a:spcPts val="1600"/>
              </a:spcBef>
              <a:spcAft>
                <a:spcPts val="0"/>
              </a:spcAft>
              <a:buSzPts val="2000"/>
              <a:buFont typeface="Montserrat"/>
              <a:buNone/>
              <a:defRPr sz="2000">
                <a:latin typeface="Montserrat"/>
                <a:ea typeface="Montserrat"/>
                <a:cs typeface="Montserrat"/>
                <a:sym typeface="Montserrat"/>
              </a:defRPr>
            </a:lvl4pPr>
            <a:lvl5pPr lvl="4" rtl="0" algn="ctr">
              <a:spcBef>
                <a:spcPts val="1600"/>
              </a:spcBef>
              <a:spcAft>
                <a:spcPts val="0"/>
              </a:spcAft>
              <a:buSzPts val="2000"/>
              <a:buFont typeface="Montserrat"/>
              <a:buNone/>
              <a:defRPr sz="2000">
                <a:latin typeface="Montserrat"/>
                <a:ea typeface="Montserrat"/>
                <a:cs typeface="Montserrat"/>
                <a:sym typeface="Montserrat"/>
              </a:defRPr>
            </a:lvl5pPr>
            <a:lvl6pPr lvl="5" rtl="0" algn="ctr">
              <a:spcBef>
                <a:spcPts val="1600"/>
              </a:spcBef>
              <a:spcAft>
                <a:spcPts val="0"/>
              </a:spcAft>
              <a:buSzPts val="2000"/>
              <a:buFont typeface="Montserrat"/>
              <a:buNone/>
              <a:defRPr sz="2000">
                <a:latin typeface="Montserrat"/>
                <a:ea typeface="Montserrat"/>
                <a:cs typeface="Montserrat"/>
                <a:sym typeface="Montserrat"/>
              </a:defRPr>
            </a:lvl6pPr>
            <a:lvl7pPr lvl="6" rtl="0" algn="ctr">
              <a:spcBef>
                <a:spcPts val="1600"/>
              </a:spcBef>
              <a:spcAft>
                <a:spcPts val="0"/>
              </a:spcAft>
              <a:buSzPts val="2000"/>
              <a:buFont typeface="Montserrat"/>
              <a:buNone/>
              <a:defRPr sz="2000">
                <a:latin typeface="Montserrat"/>
                <a:ea typeface="Montserrat"/>
                <a:cs typeface="Montserrat"/>
                <a:sym typeface="Montserrat"/>
              </a:defRPr>
            </a:lvl7pPr>
            <a:lvl8pPr lvl="7" rtl="0" algn="ctr">
              <a:spcBef>
                <a:spcPts val="1600"/>
              </a:spcBef>
              <a:spcAft>
                <a:spcPts val="0"/>
              </a:spcAft>
              <a:buSzPts val="2000"/>
              <a:buFont typeface="Montserrat"/>
              <a:buNone/>
              <a:defRPr sz="2000">
                <a:latin typeface="Montserrat"/>
                <a:ea typeface="Montserrat"/>
                <a:cs typeface="Montserrat"/>
                <a:sym typeface="Montserrat"/>
              </a:defRPr>
            </a:lvl8pPr>
            <a:lvl9pPr lvl="8" rtl="0" algn="ctr">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233" name="Google Shape;233;p5"/>
          <p:cNvSpPr/>
          <p:nvPr/>
        </p:nvSpPr>
        <p:spPr>
          <a:xfrm>
            <a:off x="174300" y="3504000"/>
            <a:ext cx="8795400" cy="1475700"/>
          </a:xfrm>
          <a:prstGeom prst="roundRect">
            <a:avLst>
              <a:gd fmla="val 1073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5"/>
          <p:cNvGrpSpPr/>
          <p:nvPr/>
        </p:nvGrpSpPr>
        <p:grpSpPr>
          <a:xfrm>
            <a:off x="8809625" y="298013"/>
            <a:ext cx="6200525" cy="2799300"/>
            <a:chOff x="1471775" y="893613"/>
            <a:chExt cx="6200525" cy="2799300"/>
          </a:xfrm>
        </p:grpSpPr>
        <p:sp>
          <p:nvSpPr>
            <p:cNvPr id="236" name="Google Shape;236;p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5"/>
            <p:cNvGrpSpPr/>
            <p:nvPr/>
          </p:nvGrpSpPr>
          <p:grpSpPr>
            <a:xfrm>
              <a:off x="6928725" y="1072563"/>
              <a:ext cx="525050" cy="117900"/>
              <a:chOff x="7110900" y="450050"/>
              <a:chExt cx="525050" cy="117900"/>
            </a:xfrm>
          </p:grpSpPr>
          <p:sp>
            <p:nvSpPr>
              <p:cNvPr id="239" name="Google Shape;239;p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5"/>
          <p:cNvGrpSpPr/>
          <p:nvPr/>
        </p:nvGrpSpPr>
        <p:grpSpPr>
          <a:xfrm>
            <a:off x="-5866150" y="190838"/>
            <a:ext cx="6200525" cy="2799300"/>
            <a:chOff x="1471775" y="893613"/>
            <a:chExt cx="6200525" cy="2799300"/>
          </a:xfrm>
        </p:grpSpPr>
        <p:sp>
          <p:nvSpPr>
            <p:cNvPr id="243" name="Google Shape;243;p5"/>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5"/>
            <p:cNvGrpSpPr/>
            <p:nvPr/>
          </p:nvGrpSpPr>
          <p:grpSpPr>
            <a:xfrm>
              <a:off x="6928725" y="1072563"/>
              <a:ext cx="525050" cy="117900"/>
              <a:chOff x="7110900" y="450050"/>
              <a:chExt cx="525050" cy="117900"/>
            </a:xfrm>
          </p:grpSpPr>
          <p:sp>
            <p:nvSpPr>
              <p:cNvPr id="246" name="Google Shape;246;p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9" name="Google Shape;249;p5"/>
          <p:cNvGrpSpPr/>
          <p:nvPr/>
        </p:nvGrpSpPr>
        <p:grpSpPr>
          <a:xfrm>
            <a:off x="528663" y="1670325"/>
            <a:ext cx="382675" cy="382675"/>
            <a:chOff x="977325" y="1958850"/>
            <a:chExt cx="382675" cy="382675"/>
          </a:xfrm>
        </p:grpSpPr>
        <p:sp>
          <p:nvSpPr>
            <p:cNvPr id="250" name="Google Shape;250;p5"/>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2" name="Shape 252"/>
        <p:cNvGrpSpPr/>
        <p:nvPr/>
      </p:nvGrpSpPr>
      <p:grpSpPr>
        <a:xfrm>
          <a:off x="0" y="0"/>
          <a:ext cx="0" cy="0"/>
          <a:chOff x="0" y="0"/>
          <a:chExt cx="0" cy="0"/>
        </a:xfrm>
      </p:grpSpPr>
      <p:grpSp>
        <p:nvGrpSpPr>
          <p:cNvPr id="253" name="Google Shape;253;p6"/>
          <p:cNvGrpSpPr/>
          <p:nvPr/>
        </p:nvGrpSpPr>
        <p:grpSpPr>
          <a:xfrm>
            <a:off x="-100" y="0"/>
            <a:ext cx="9144000" cy="5143500"/>
            <a:chOff x="-100" y="0"/>
            <a:chExt cx="9144000" cy="5143500"/>
          </a:xfrm>
        </p:grpSpPr>
        <p:cxnSp>
          <p:nvCxnSpPr>
            <p:cNvPr id="254" name="Google Shape;254;p6"/>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5" name="Google Shape;255;p6"/>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6" name="Google Shape;256;p6"/>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7" name="Google Shape;257;p6"/>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8" name="Google Shape;258;p6"/>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59" name="Google Shape;259;p6"/>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0" name="Google Shape;260;p6"/>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1" name="Google Shape;261;p6"/>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2" name="Google Shape;262;p6"/>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3" name="Google Shape;263;p6"/>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4" name="Google Shape;264;p6"/>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5" name="Google Shape;265;p6"/>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6" name="Google Shape;266;p6"/>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7" name="Google Shape;267;p6"/>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8" name="Google Shape;268;p6"/>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69" name="Google Shape;269;p6"/>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0" name="Google Shape;270;p6"/>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1" name="Google Shape;271;p6"/>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2" name="Google Shape;272;p6"/>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3" name="Google Shape;273;p6"/>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4" name="Google Shape;274;p6"/>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5" name="Google Shape;275;p6"/>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6" name="Google Shape;276;p6"/>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7" name="Google Shape;277;p6"/>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8" name="Google Shape;278;p6"/>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279" name="Google Shape;279;p6"/>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0" name="Google Shape;280;p6"/>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1" name="Google Shape;281;p6"/>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2" name="Google Shape;282;p6"/>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3" name="Google Shape;283;p6"/>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6"/>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6"/>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6"/>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6"/>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8" name="Google Shape;288;p6"/>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89" name="Google Shape;289;p6"/>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90" name="Google Shape;290;p6"/>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91" name="Google Shape;291;p6"/>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292" name="Google Shape;292;p6"/>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293" name="Google Shape;2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294" name="Google Shape;294;p6"/>
          <p:cNvGrpSpPr/>
          <p:nvPr/>
        </p:nvGrpSpPr>
        <p:grpSpPr>
          <a:xfrm>
            <a:off x="-5015175" y="4667888"/>
            <a:ext cx="6200525" cy="2799300"/>
            <a:chOff x="1471775" y="893613"/>
            <a:chExt cx="6200525" cy="2799300"/>
          </a:xfrm>
        </p:grpSpPr>
        <p:sp>
          <p:nvSpPr>
            <p:cNvPr id="295" name="Google Shape;295;p6"/>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6"/>
            <p:cNvGrpSpPr/>
            <p:nvPr/>
          </p:nvGrpSpPr>
          <p:grpSpPr>
            <a:xfrm>
              <a:off x="6928725" y="1072563"/>
              <a:ext cx="525050" cy="117900"/>
              <a:chOff x="7110900" y="450050"/>
              <a:chExt cx="525050" cy="117900"/>
            </a:xfrm>
          </p:grpSpPr>
          <p:sp>
            <p:nvSpPr>
              <p:cNvPr id="298" name="Google Shape;298;p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1" name="Google Shape;301;p6"/>
          <p:cNvSpPr/>
          <p:nvPr/>
        </p:nvSpPr>
        <p:spPr>
          <a:xfrm>
            <a:off x="8094888" y="45018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8809625" y="298013"/>
            <a:ext cx="6200525" cy="2799300"/>
            <a:chOff x="1471775" y="893613"/>
            <a:chExt cx="6200525" cy="2799300"/>
          </a:xfrm>
        </p:grpSpPr>
        <p:sp>
          <p:nvSpPr>
            <p:cNvPr id="303" name="Google Shape;303;p6"/>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6"/>
            <p:cNvGrpSpPr/>
            <p:nvPr/>
          </p:nvGrpSpPr>
          <p:grpSpPr>
            <a:xfrm>
              <a:off x="6928725" y="1072563"/>
              <a:ext cx="525050" cy="117900"/>
              <a:chOff x="7110900" y="450050"/>
              <a:chExt cx="525050" cy="117900"/>
            </a:xfrm>
          </p:grpSpPr>
          <p:sp>
            <p:nvSpPr>
              <p:cNvPr id="306" name="Google Shape;306;p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 name="Google Shape;309;p6"/>
          <p:cNvGrpSpPr/>
          <p:nvPr/>
        </p:nvGrpSpPr>
        <p:grpSpPr>
          <a:xfrm>
            <a:off x="152100" y="1312650"/>
            <a:ext cx="382675" cy="382675"/>
            <a:chOff x="977325" y="1958850"/>
            <a:chExt cx="382675" cy="382675"/>
          </a:xfrm>
        </p:grpSpPr>
        <p:sp>
          <p:nvSpPr>
            <p:cNvPr id="310" name="Google Shape;310;p6"/>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2" name="Shape 312"/>
        <p:cNvGrpSpPr/>
        <p:nvPr/>
      </p:nvGrpSpPr>
      <p:grpSpPr>
        <a:xfrm>
          <a:off x="0" y="0"/>
          <a:ext cx="0" cy="0"/>
          <a:chOff x="0" y="0"/>
          <a:chExt cx="0" cy="0"/>
        </a:xfrm>
      </p:grpSpPr>
      <p:grpSp>
        <p:nvGrpSpPr>
          <p:cNvPr id="313" name="Google Shape;313;p7"/>
          <p:cNvGrpSpPr/>
          <p:nvPr/>
        </p:nvGrpSpPr>
        <p:grpSpPr>
          <a:xfrm>
            <a:off x="-100" y="0"/>
            <a:ext cx="9144000" cy="5143500"/>
            <a:chOff x="-100" y="0"/>
            <a:chExt cx="9144000" cy="5143500"/>
          </a:xfrm>
        </p:grpSpPr>
        <p:cxnSp>
          <p:nvCxnSpPr>
            <p:cNvPr id="314" name="Google Shape;314;p7"/>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5" name="Google Shape;315;p7"/>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6" name="Google Shape;316;p7"/>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7" name="Google Shape;317;p7"/>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8" name="Google Shape;318;p7"/>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19" name="Google Shape;319;p7"/>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0" name="Google Shape;320;p7"/>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1" name="Google Shape;321;p7"/>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2" name="Google Shape;322;p7"/>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3" name="Google Shape;323;p7"/>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4" name="Google Shape;324;p7"/>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5" name="Google Shape;325;p7"/>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6" name="Google Shape;326;p7"/>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7" name="Google Shape;327;p7"/>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8" name="Google Shape;328;p7"/>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29" name="Google Shape;329;p7"/>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0" name="Google Shape;330;p7"/>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1" name="Google Shape;331;p7"/>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2" name="Google Shape;332;p7"/>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3" name="Google Shape;333;p7"/>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4" name="Google Shape;334;p7"/>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5" name="Google Shape;335;p7"/>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6" name="Google Shape;336;p7"/>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7" name="Google Shape;337;p7"/>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8" name="Google Shape;338;p7"/>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39" name="Google Shape;339;p7"/>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0" name="Google Shape;340;p7"/>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1" name="Google Shape;341;p7"/>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2" name="Google Shape;342;p7"/>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3" name="Google Shape;343;p7"/>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4" name="Google Shape;344;p7"/>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5" name="Google Shape;345;p7"/>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6" name="Google Shape;346;p7"/>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7" name="Google Shape;347;p7"/>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8" name="Google Shape;348;p7"/>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49" name="Google Shape;349;p7"/>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50" name="Google Shape;350;p7"/>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51" name="Google Shape;351;p7"/>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52" name="Google Shape;352;p7"/>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353" name="Google Shape;353;p7"/>
          <p:cNvSpPr/>
          <p:nvPr/>
        </p:nvSpPr>
        <p:spPr>
          <a:xfrm>
            <a:off x="174300" y="163950"/>
            <a:ext cx="60408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txBox="1"/>
          <p:nvPr>
            <p:ph idx="1" type="body"/>
          </p:nvPr>
        </p:nvSpPr>
        <p:spPr>
          <a:xfrm>
            <a:off x="720000" y="2377150"/>
            <a:ext cx="4181700" cy="2136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355" name="Google Shape;355;p7"/>
          <p:cNvSpPr txBox="1"/>
          <p:nvPr>
            <p:ph type="title"/>
          </p:nvPr>
        </p:nvSpPr>
        <p:spPr>
          <a:xfrm>
            <a:off x="720000" y="449625"/>
            <a:ext cx="4798500" cy="1643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56" name="Google Shape;356;p7"/>
          <p:cNvSpPr/>
          <p:nvPr/>
        </p:nvSpPr>
        <p:spPr>
          <a:xfrm>
            <a:off x="4901688" y="3613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7"/>
          <p:cNvGrpSpPr/>
          <p:nvPr/>
        </p:nvGrpSpPr>
        <p:grpSpPr>
          <a:xfrm>
            <a:off x="70900" y="2652713"/>
            <a:ext cx="382675" cy="382675"/>
            <a:chOff x="7940700" y="833750"/>
            <a:chExt cx="382675" cy="382675"/>
          </a:xfrm>
        </p:grpSpPr>
        <p:sp>
          <p:nvSpPr>
            <p:cNvPr id="358" name="Google Shape;358;p7"/>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0" name="Shape 360"/>
        <p:cNvGrpSpPr/>
        <p:nvPr/>
      </p:nvGrpSpPr>
      <p:grpSpPr>
        <a:xfrm>
          <a:off x="0" y="0"/>
          <a:ext cx="0" cy="0"/>
          <a:chOff x="0" y="0"/>
          <a:chExt cx="0" cy="0"/>
        </a:xfrm>
      </p:grpSpPr>
      <p:grpSp>
        <p:nvGrpSpPr>
          <p:cNvPr id="361" name="Google Shape;361;p8"/>
          <p:cNvGrpSpPr/>
          <p:nvPr/>
        </p:nvGrpSpPr>
        <p:grpSpPr>
          <a:xfrm>
            <a:off x="-100" y="0"/>
            <a:ext cx="9144000" cy="5143500"/>
            <a:chOff x="-100" y="0"/>
            <a:chExt cx="9144000" cy="5143500"/>
          </a:xfrm>
        </p:grpSpPr>
        <p:cxnSp>
          <p:nvCxnSpPr>
            <p:cNvPr id="362" name="Google Shape;362;p8"/>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3" name="Google Shape;363;p8"/>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4" name="Google Shape;364;p8"/>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5" name="Google Shape;365;p8"/>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6" name="Google Shape;366;p8"/>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7" name="Google Shape;367;p8"/>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8" name="Google Shape;368;p8"/>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69" name="Google Shape;369;p8"/>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0" name="Google Shape;370;p8"/>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1" name="Google Shape;371;p8"/>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2" name="Google Shape;372;p8"/>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3" name="Google Shape;373;p8"/>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4" name="Google Shape;374;p8"/>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5" name="Google Shape;375;p8"/>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8"/>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8"/>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8"/>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8"/>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8"/>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8"/>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8"/>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3" name="Google Shape;383;p8"/>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4" name="Google Shape;384;p8"/>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5" name="Google Shape;385;p8"/>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6" name="Google Shape;386;p8"/>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387" name="Google Shape;387;p8"/>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88" name="Google Shape;388;p8"/>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89" name="Google Shape;389;p8"/>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0" name="Google Shape;390;p8"/>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1" name="Google Shape;391;p8"/>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2" name="Google Shape;392;p8"/>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3" name="Google Shape;393;p8"/>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4" name="Google Shape;394;p8"/>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5" name="Google Shape;395;p8"/>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6" name="Google Shape;396;p8"/>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7" name="Google Shape;397;p8"/>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8" name="Google Shape;398;p8"/>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399" name="Google Shape;399;p8"/>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00" name="Google Shape;400;p8"/>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grpSp>
        <p:nvGrpSpPr>
          <p:cNvPr id="401" name="Google Shape;401;p8"/>
          <p:cNvGrpSpPr/>
          <p:nvPr/>
        </p:nvGrpSpPr>
        <p:grpSpPr>
          <a:xfrm>
            <a:off x="516000" y="815400"/>
            <a:ext cx="7704000" cy="3698100"/>
            <a:chOff x="-31700" y="893625"/>
            <a:chExt cx="7704000" cy="3698100"/>
          </a:xfrm>
        </p:grpSpPr>
        <p:sp>
          <p:nvSpPr>
            <p:cNvPr id="402" name="Google Shape;402;p8"/>
            <p:cNvSpPr/>
            <p:nvPr/>
          </p:nvSpPr>
          <p:spPr>
            <a:xfrm>
              <a:off x="-31700" y="893625"/>
              <a:ext cx="7704000" cy="36981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31700" y="893625"/>
              <a:ext cx="77040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8"/>
            <p:cNvGrpSpPr/>
            <p:nvPr/>
          </p:nvGrpSpPr>
          <p:grpSpPr>
            <a:xfrm>
              <a:off x="6928725" y="1072563"/>
              <a:ext cx="525050" cy="117900"/>
              <a:chOff x="7110900" y="450050"/>
              <a:chExt cx="525050" cy="117900"/>
            </a:xfrm>
          </p:grpSpPr>
          <p:sp>
            <p:nvSpPr>
              <p:cNvPr id="405" name="Google Shape;405;p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8"/>
          <p:cNvGrpSpPr/>
          <p:nvPr/>
        </p:nvGrpSpPr>
        <p:grpSpPr>
          <a:xfrm>
            <a:off x="720000" y="630000"/>
            <a:ext cx="7704000" cy="3698100"/>
            <a:chOff x="-31700" y="893625"/>
            <a:chExt cx="7704000" cy="3698100"/>
          </a:xfrm>
        </p:grpSpPr>
        <p:sp>
          <p:nvSpPr>
            <p:cNvPr id="409" name="Google Shape;409;p8"/>
            <p:cNvSpPr/>
            <p:nvPr/>
          </p:nvSpPr>
          <p:spPr>
            <a:xfrm>
              <a:off x="-31700" y="893625"/>
              <a:ext cx="7704000" cy="36981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31700" y="893625"/>
              <a:ext cx="77040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8"/>
            <p:cNvGrpSpPr/>
            <p:nvPr/>
          </p:nvGrpSpPr>
          <p:grpSpPr>
            <a:xfrm>
              <a:off x="6928725" y="1072563"/>
              <a:ext cx="525050" cy="117900"/>
              <a:chOff x="7110900" y="450050"/>
              <a:chExt cx="525050" cy="117900"/>
            </a:xfrm>
          </p:grpSpPr>
          <p:sp>
            <p:nvSpPr>
              <p:cNvPr id="412" name="Google Shape;412;p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5" name="Google Shape;415;p8"/>
          <p:cNvSpPr txBox="1"/>
          <p:nvPr>
            <p:ph type="title"/>
          </p:nvPr>
        </p:nvSpPr>
        <p:spPr>
          <a:xfrm>
            <a:off x="719900" y="1478900"/>
            <a:ext cx="7704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16" name="Google Shape;416;p8"/>
          <p:cNvGrpSpPr/>
          <p:nvPr/>
        </p:nvGrpSpPr>
        <p:grpSpPr>
          <a:xfrm>
            <a:off x="8709075" y="1343904"/>
            <a:ext cx="6200525" cy="2799300"/>
            <a:chOff x="1471775" y="893613"/>
            <a:chExt cx="6200525" cy="2799300"/>
          </a:xfrm>
        </p:grpSpPr>
        <p:sp>
          <p:nvSpPr>
            <p:cNvPr id="417" name="Google Shape;417;p8"/>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8"/>
            <p:cNvGrpSpPr/>
            <p:nvPr/>
          </p:nvGrpSpPr>
          <p:grpSpPr>
            <a:xfrm>
              <a:off x="6928725" y="1072563"/>
              <a:ext cx="525050" cy="117900"/>
              <a:chOff x="7110900" y="450050"/>
              <a:chExt cx="525050" cy="117900"/>
            </a:xfrm>
          </p:grpSpPr>
          <p:sp>
            <p:nvSpPr>
              <p:cNvPr id="420" name="Google Shape;420;p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 name="Google Shape;423;p8"/>
          <p:cNvGrpSpPr/>
          <p:nvPr/>
        </p:nvGrpSpPr>
        <p:grpSpPr>
          <a:xfrm>
            <a:off x="-5916049" y="2769838"/>
            <a:ext cx="6200525" cy="2799300"/>
            <a:chOff x="1471775" y="893613"/>
            <a:chExt cx="6200525" cy="2799300"/>
          </a:xfrm>
        </p:grpSpPr>
        <p:sp>
          <p:nvSpPr>
            <p:cNvPr id="424" name="Google Shape;424;p8"/>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8"/>
            <p:cNvGrpSpPr/>
            <p:nvPr/>
          </p:nvGrpSpPr>
          <p:grpSpPr>
            <a:xfrm>
              <a:off x="6928725" y="1072563"/>
              <a:ext cx="525050" cy="117900"/>
              <a:chOff x="7110900" y="450050"/>
              <a:chExt cx="525050" cy="117900"/>
            </a:xfrm>
          </p:grpSpPr>
          <p:sp>
            <p:nvSpPr>
              <p:cNvPr id="427" name="Google Shape;427;p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0" name="Shape 430"/>
        <p:cNvGrpSpPr/>
        <p:nvPr/>
      </p:nvGrpSpPr>
      <p:grpSpPr>
        <a:xfrm>
          <a:off x="0" y="0"/>
          <a:ext cx="0" cy="0"/>
          <a:chOff x="0" y="0"/>
          <a:chExt cx="0" cy="0"/>
        </a:xfrm>
      </p:grpSpPr>
      <p:grpSp>
        <p:nvGrpSpPr>
          <p:cNvPr id="431" name="Google Shape;431;p9"/>
          <p:cNvGrpSpPr/>
          <p:nvPr/>
        </p:nvGrpSpPr>
        <p:grpSpPr>
          <a:xfrm>
            <a:off x="-100" y="0"/>
            <a:ext cx="9144000" cy="5143500"/>
            <a:chOff x="-100" y="0"/>
            <a:chExt cx="9144000" cy="5143500"/>
          </a:xfrm>
        </p:grpSpPr>
        <p:cxnSp>
          <p:nvCxnSpPr>
            <p:cNvPr id="432" name="Google Shape;432;p9"/>
            <p:cNvCxnSpPr/>
            <p:nvPr/>
          </p:nvCxnSpPr>
          <p:spPr>
            <a:xfrm>
              <a:off x="3716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3" name="Google Shape;433;p9"/>
            <p:cNvCxnSpPr/>
            <p:nvPr/>
          </p:nvCxnSpPr>
          <p:spPr>
            <a:xfrm>
              <a:off x="72167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4" name="Google Shape;434;p9"/>
            <p:cNvCxnSpPr/>
            <p:nvPr/>
          </p:nvCxnSpPr>
          <p:spPr>
            <a:xfrm>
              <a:off x="107170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5" name="Google Shape;435;p9"/>
            <p:cNvCxnSpPr/>
            <p:nvPr/>
          </p:nvCxnSpPr>
          <p:spPr>
            <a:xfrm>
              <a:off x="142173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6" name="Google Shape;436;p9"/>
            <p:cNvCxnSpPr/>
            <p:nvPr/>
          </p:nvCxnSpPr>
          <p:spPr>
            <a:xfrm>
              <a:off x="177176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7" name="Google Shape;437;p9"/>
            <p:cNvCxnSpPr/>
            <p:nvPr/>
          </p:nvCxnSpPr>
          <p:spPr>
            <a:xfrm>
              <a:off x="212179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8" name="Google Shape;438;p9"/>
            <p:cNvCxnSpPr/>
            <p:nvPr/>
          </p:nvCxnSpPr>
          <p:spPr>
            <a:xfrm>
              <a:off x="247182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39" name="Google Shape;439;p9"/>
            <p:cNvCxnSpPr/>
            <p:nvPr/>
          </p:nvCxnSpPr>
          <p:spPr>
            <a:xfrm>
              <a:off x="282185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0" name="Google Shape;440;p9"/>
            <p:cNvCxnSpPr/>
            <p:nvPr/>
          </p:nvCxnSpPr>
          <p:spPr>
            <a:xfrm>
              <a:off x="317188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1" name="Google Shape;441;p9"/>
            <p:cNvCxnSpPr/>
            <p:nvPr/>
          </p:nvCxnSpPr>
          <p:spPr>
            <a:xfrm>
              <a:off x="352191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2" name="Google Shape;442;p9"/>
            <p:cNvCxnSpPr/>
            <p:nvPr/>
          </p:nvCxnSpPr>
          <p:spPr>
            <a:xfrm>
              <a:off x="387194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3" name="Google Shape;443;p9"/>
            <p:cNvCxnSpPr/>
            <p:nvPr/>
          </p:nvCxnSpPr>
          <p:spPr>
            <a:xfrm>
              <a:off x="422197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4" name="Google Shape;444;p9"/>
            <p:cNvCxnSpPr/>
            <p:nvPr/>
          </p:nvCxnSpPr>
          <p:spPr>
            <a:xfrm>
              <a:off x="457200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5" name="Google Shape;445;p9"/>
            <p:cNvCxnSpPr/>
            <p:nvPr/>
          </p:nvCxnSpPr>
          <p:spPr>
            <a:xfrm>
              <a:off x="4922029"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6" name="Google Shape;446;p9"/>
            <p:cNvCxnSpPr/>
            <p:nvPr/>
          </p:nvCxnSpPr>
          <p:spPr>
            <a:xfrm>
              <a:off x="527205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7" name="Google Shape;447;p9"/>
            <p:cNvCxnSpPr/>
            <p:nvPr/>
          </p:nvCxnSpPr>
          <p:spPr>
            <a:xfrm>
              <a:off x="5622088"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8" name="Google Shape;448;p9"/>
            <p:cNvCxnSpPr/>
            <p:nvPr/>
          </p:nvCxnSpPr>
          <p:spPr>
            <a:xfrm>
              <a:off x="5972117"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49" name="Google Shape;449;p9"/>
            <p:cNvCxnSpPr/>
            <p:nvPr/>
          </p:nvCxnSpPr>
          <p:spPr>
            <a:xfrm>
              <a:off x="6322146"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0" name="Google Shape;450;p9"/>
            <p:cNvCxnSpPr/>
            <p:nvPr/>
          </p:nvCxnSpPr>
          <p:spPr>
            <a:xfrm>
              <a:off x="6672175"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1" name="Google Shape;451;p9"/>
            <p:cNvCxnSpPr/>
            <p:nvPr/>
          </p:nvCxnSpPr>
          <p:spPr>
            <a:xfrm>
              <a:off x="7022204"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2" name="Google Shape;452;p9"/>
            <p:cNvCxnSpPr/>
            <p:nvPr/>
          </p:nvCxnSpPr>
          <p:spPr>
            <a:xfrm>
              <a:off x="737223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3" name="Google Shape;453;p9"/>
            <p:cNvCxnSpPr/>
            <p:nvPr/>
          </p:nvCxnSpPr>
          <p:spPr>
            <a:xfrm>
              <a:off x="7722263"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4" name="Google Shape;454;p9"/>
            <p:cNvCxnSpPr/>
            <p:nvPr/>
          </p:nvCxnSpPr>
          <p:spPr>
            <a:xfrm>
              <a:off x="8072292"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5" name="Google Shape;455;p9"/>
            <p:cNvCxnSpPr/>
            <p:nvPr/>
          </p:nvCxnSpPr>
          <p:spPr>
            <a:xfrm>
              <a:off x="8422321"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6" name="Google Shape;456;p9"/>
            <p:cNvCxnSpPr/>
            <p:nvPr/>
          </p:nvCxnSpPr>
          <p:spPr>
            <a:xfrm>
              <a:off x="8772350" y="0"/>
              <a:ext cx="0" cy="5143500"/>
            </a:xfrm>
            <a:prstGeom prst="straightConnector1">
              <a:avLst/>
            </a:prstGeom>
            <a:noFill/>
            <a:ln cap="flat" cmpd="sng" w="9525">
              <a:solidFill>
                <a:schemeClr val="lt2"/>
              </a:solidFill>
              <a:prstDash val="solid"/>
              <a:round/>
              <a:headEnd len="med" w="med" type="none"/>
              <a:tailEnd len="med" w="med" type="none"/>
            </a:ln>
          </p:spPr>
        </p:cxnSp>
        <p:cxnSp>
          <p:nvCxnSpPr>
            <p:cNvPr id="457" name="Google Shape;457;p9"/>
            <p:cNvCxnSpPr/>
            <p:nvPr/>
          </p:nvCxnSpPr>
          <p:spPr>
            <a:xfrm>
              <a:off x="-100" y="621299"/>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58" name="Google Shape;458;p9"/>
            <p:cNvCxnSpPr/>
            <p:nvPr/>
          </p:nvCxnSpPr>
          <p:spPr>
            <a:xfrm>
              <a:off x="-100" y="97132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59" name="Google Shape;459;p9"/>
            <p:cNvCxnSpPr/>
            <p:nvPr/>
          </p:nvCxnSpPr>
          <p:spPr>
            <a:xfrm>
              <a:off x="-100" y="132135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0" name="Google Shape;460;p9"/>
            <p:cNvCxnSpPr/>
            <p:nvPr/>
          </p:nvCxnSpPr>
          <p:spPr>
            <a:xfrm>
              <a:off x="-100" y="167138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1" name="Google Shape;461;p9"/>
            <p:cNvCxnSpPr/>
            <p:nvPr/>
          </p:nvCxnSpPr>
          <p:spPr>
            <a:xfrm>
              <a:off x="-100" y="202141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2" name="Google Shape;462;p9"/>
            <p:cNvCxnSpPr/>
            <p:nvPr/>
          </p:nvCxnSpPr>
          <p:spPr>
            <a:xfrm>
              <a:off x="-100" y="2371448"/>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3" name="Google Shape;463;p9"/>
            <p:cNvCxnSpPr/>
            <p:nvPr/>
          </p:nvCxnSpPr>
          <p:spPr>
            <a:xfrm>
              <a:off x="-100" y="272147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4" name="Google Shape;464;p9"/>
            <p:cNvCxnSpPr/>
            <p:nvPr/>
          </p:nvCxnSpPr>
          <p:spPr>
            <a:xfrm>
              <a:off x="-100" y="3071507"/>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5" name="Google Shape;465;p9"/>
            <p:cNvCxnSpPr/>
            <p:nvPr/>
          </p:nvCxnSpPr>
          <p:spPr>
            <a:xfrm>
              <a:off x="-100" y="342153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6" name="Google Shape;466;p9"/>
            <p:cNvCxnSpPr/>
            <p:nvPr/>
          </p:nvCxnSpPr>
          <p:spPr>
            <a:xfrm>
              <a:off x="-100" y="377158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7" name="Google Shape;467;p9"/>
            <p:cNvCxnSpPr/>
            <p:nvPr/>
          </p:nvCxnSpPr>
          <p:spPr>
            <a:xfrm>
              <a:off x="-100" y="412161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8" name="Google Shape;468;p9"/>
            <p:cNvCxnSpPr/>
            <p:nvPr/>
          </p:nvCxnSpPr>
          <p:spPr>
            <a:xfrm>
              <a:off x="-100" y="4471646"/>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69" name="Google Shape;469;p9"/>
            <p:cNvCxnSpPr/>
            <p:nvPr/>
          </p:nvCxnSpPr>
          <p:spPr>
            <a:xfrm>
              <a:off x="-100" y="4821675"/>
              <a:ext cx="9144000" cy="0"/>
            </a:xfrm>
            <a:prstGeom prst="straightConnector1">
              <a:avLst/>
            </a:prstGeom>
            <a:noFill/>
            <a:ln cap="flat" cmpd="sng" w="9525">
              <a:solidFill>
                <a:schemeClr val="lt2"/>
              </a:solidFill>
              <a:prstDash val="solid"/>
              <a:round/>
              <a:headEnd len="med" w="med" type="none"/>
              <a:tailEnd len="med" w="med" type="none"/>
            </a:ln>
          </p:spPr>
        </p:cxnSp>
        <p:cxnSp>
          <p:nvCxnSpPr>
            <p:cNvPr id="470" name="Google Shape;470;p9"/>
            <p:cNvCxnSpPr/>
            <p:nvPr/>
          </p:nvCxnSpPr>
          <p:spPr>
            <a:xfrm>
              <a:off x="-100" y="271050"/>
              <a:ext cx="9144000" cy="0"/>
            </a:xfrm>
            <a:prstGeom prst="straightConnector1">
              <a:avLst/>
            </a:prstGeom>
            <a:noFill/>
            <a:ln cap="flat" cmpd="sng" w="9525">
              <a:solidFill>
                <a:schemeClr val="lt2"/>
              </a:solidFill>
              <a:prstDash val="solid"/>
              <a:round/>
              <a:headEnd len="med" w="med" type="none"/>
              <a:tailEnd len="med" w="med" type="none"/>
            </a:ln>
          </p:spPr>
        </p:cxnSp>
      </p:grpSp>
      <p:sp>
        <p:nvSpPr>
          <p:cNvPr id="471" name="Google Shape;471;p9"/>
          <p:cNvSpPr/>
          <p:nvPr/>
        </p:nvSpPr>
        <p:spPr>
          <a:xfrm>
            <a:off x="2036100" y="163950"/>
            <a:ext cx="69336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6870738" y="468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9"/>
          <p:cNvGrpSpPr/>
          <p:nvPr/>
        </p:nvGrpSpPr>
        <p:grpSpPr>
          <a:xfrm>
            <a:off x="6336400" y="4241700"/>
            <a:ext cx="382675" cy="382675"/>
            <a:chOff x="7940700" y="833750"/>
            <a:chExt cx="382675" cy="382675"/>
          </a:xfrm>
        </p:grpSpPr>
        <p:sp>
          <p:nvSpPr>
            <p:cNvPr id="474" name="Google Shape;474;p9"/>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9"/>
          <p:cNvSpPr txBox="1"/>
          <p:nvPr>
            <p:ph idx="1" type="subTitle"/>
          </p:nvPr>
        </p:nvSpPr>
        <p:spPr>
          <a:xfrm>
            <a:off x="3974675" y="2270388"/>
            <a:ext cx="4449300" cy="13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900"/>
              <a:buNone/>
              <a:defRPr sz="16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477" name="Google Shape;477;p9"/>
          <p:cNvSpPr txBox="1"/>
          <p:nvPr>
            <p:ph type="title"/>
          </p:nvPr>
        </p:nvSpPr>
        <p:spPr>
          <a:xfrm>
            <a:off x="3974699" y="1550688"/>
            <a:ext cx="4449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8" name="Shape 478"/>
        <p:cNvGrpSpPr/>
        <p:nvPr/>
      </p:nvGrpSpPr>
      <p:grpSpPr>
        <a:xfrm>
          <a:off x="0" y="0"/>
          <a:ext cx="0" cy="0"/>
          <a:chOff x="0" y="0"/>
          <a:chExt cx="0" cy="0"/>
        </a:xfrm>
      </p:grpSpPr>
      <p:sp>
        <p:nvSpPr>
          <p:cNvPr id="479" name="Google Shape;479;p10"/>
          <p:cNvSpPr txBox="1"/>
          <p:nvPr>
            <p:ph type="title"/>
          </p:nvPr>
        </p:nvSpPr>
        <p:spPr>
          <a:xfrm>
            <a:off x="1819600" y="3337800"/>
            <a:ext cx="5504700" cy="1175700"/>
          </a:xfrm>
          <a:prstGeom prst="rect">
            <a:avLst/>
          </a:prstGeom>
          <a:solidFill>
            <a:schemeClr val="accent1"/>
          </a:solidFill>
          <a:ln>
            <a:noFill/>
          </a:ln>
        </p:spPr>
        <p:txBody>
          <a:bodyPr anchorCtr="0" anchor="t" bIns="91425" lIns="91425" spcFirstLastPara="1" rIns="91425" wrap="square" tIns="91425">
            <a:noAutofit/>
          </a:bodyPr>
          <a:lstStyle>
            <a:lvl1pPr lvl="0" rtl="0" algn="ctr">
              <a:spcBef>
                <a:spcPts val="0"/>
              </a:spcBef>
              <a:spcAft>
                <a:spcPts val="0"/>
              </a:spcAft>
              <a:buSzPts val="3400"/>
              <a:buNone/>
              <a:defRPr>
                <a:solidFill>
                  <a:schemeClr val="dk2"/>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grpSp>
        <p:nvGrpSpPr>
          <p:cNvPr id="480" name="Google Shape;480;p10"/>
          <p:cNvGrpSpPr/>
          <p:nvPr/>
        </p:nvGrpSpPr>
        <p:grpSpPr>
          <a:xfrm>
            <a:off x="8720325" y="731763"/>
            <a:ext cx="6200525" cy="2799300"/>
            <a:chOff x="1471775" y="893613"/>
            <a:chExt cx="6200525" cy="2799300"/>
          </a:xfrm>
        </p:grpSpPr>
        <p:sp>
          <p:nvSpPr>
            <p:cNvPr id="481" name="Google Shape;481;p10"/>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10"/>
            <p:cNvGrpSpPr/>
            <p:nvPr/>
          </p:nvGrpSpPr>
          <p:grpSpPr>
            <a:xfrm>
              <a:off x="6928725" y="1072563"/>
              <a:ext cx="525050" cy="117900"/>
              <a:chOff x="7110900" y="450050"/>
              <a:chExt cx="525050" cy="117900"/>
            </a:xfrm>
          </p:grpSpPr>
          <p:sp>
            <p:nvSpPr>
              <p:cNvPr id="484" name="Google Shape;484;p1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10"/>
          <p:cNvSpPr/>
          <p:nvPr/>
        </p:nvSpPr>
        <p:spPr>
          <a:xfrm>
            <a:off x="8259438" y="443835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0"/>
          <p:cNvGrpSpPr/>
          <p:nvPr/>
        </p:nvGrpSpPr>
        <p:grpSpPr>
          <a:xfrm>
            <a:off x="398788" y="945000"/>
            <a:ext cx="382675" cy="382675"/>
            <a:chOff x="977325" y="1958850"/>
            <a:chExt cx="382675" cy="382675"/>
          </a:xfrm>
        </p:grpSpPr>
        <p:sp>
          <p:nvSpPr>
            <p:cNvPr id="489" name="Google Shape;489;p10"/>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10"/>
          <p:cNvGrpSpPr/>
          <p:nvPr/>
        </p:nvGrpSpPr>
        <p:grpSpPr>
          <a:xfrm>
            <a:off x="6771400" y="247313"/>
            <a:ext cx="382675" cy="382675"/>
            <a:chOff x="7940700" y="833750"/>
            <a:chExt cx="382675" cy="382675"/>
          </a:xfrm>
        </p:grpSpPr>
        <p:sp>
          <p:nvSpPr>
            <p:cNvPr id="492" name="Google Shape;492;p10"/>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10"/>
          <p:cNvGrpSpPr/>
          <p:nvPr/>
        </p:nvGrpSpPr>
        <p:grpSpPr>
          <a:xfrm>
            <a:off x="-5866150" y="3422963"/>
            <a:ext cx="6200525" cy="2799300"/>
            <a:chOff x="1471775" y="893613"/>
            <a:chExt cx="6200525" cy="2799300"/>
          </a:xfrm>
        </p:grpSpPr>
        <p:sp>
          <p:nvSpPr>
            <p:cNvPr id="495" name="Google Shape;495;p10"/>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10"/>
            <p:cNvGrpSpPr/>
            <p:nvPr/>
          </p:nvGrpSpPr>
          <p:grpSpPr>
            <a:xfrm>
              <a:off x="6928725" y="1072563"/>
              <a:ext cx="525050" cy="117900"/>
              <a:chOff x="7110900" y="450050"/>
              <a:chExt cx="525050" cy="117900"/>
            </a:xfrm>
          </p:grpSpPr>
          <p:sp>
            <p:nvSpPr>
              <p:cNvPr id="498" name="Google Shape;498;p1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6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720000" y="1142975"/>
            <a:ext cx="7704000" cy="3370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1.jpg"/><Relationship Id="rId4"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2.jpg"/><Relationship Id="rId7" Type="http://schemas.openxmlformats.org/officeDocument/2006/relationships/image" Target="../media/image3.jp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40"/>
          <p:cNvSpPr/>
          <p:nvPr/>
        </p:nvSpPr>
        <p:spPr>
          <a:xfrm>
            <a:off x="720000" y="1281875"/>
            <a:ext cx="7704000" cy="1693200"/>
          </a:xfrm>
          <a:prstGeom prst="roundRect">
            <a:avLst>
              <a:gd fmla="val 10739"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0"/>
          <p:cNvSpPr/>
          <p:nvPr/>
        </p:nvSpPr>
        <p:spPr>
          <a:xfrm>
            <a:off x="1994550" y="3253800"/>
            <a:ext cx="5154900" cy="1167900"/>
          </a:xfrm>
          <a:prstGeom prst="roundRect">
            <a:avLst>
              <a:gd fmla="val 1666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0"/>
          <p:cNvSpPr txBox="1"/>
          <p:nvPr>
            <p:ph type="ctrTitle"/>
          </p:nvPr>
        </p:nvSpPr>
        <p:spPr>
          <a:xfrm>
            <a:off x="950825" y="1528325"/>
            <a:ext cx="7866600" cy="9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2"/>
                </a:solidFill>
              </a:rPr>
              <a:t>Analisis Sentimen Berita Pilpres pada Platform Twitter dengan Metode SVM</a:t>
            </a:r>
            <a:endParaRPr sz="3100">
              <a:solidFill>
                <a:schemeClr val="dk2"/>
              </a:solidFill>
            </a:endParaRPr>
          </a:p>
        </p:txBody>
      </p:sp>
      <p:sp>
        <p:nvSpPr>
          <p:cNvPr id="2208" name="Google Shape;2208;p40"/>
          <p:cNvSpPr txBox="1"/>
          <p:nvPr/>
        </p:nvSpPr>
        <p:spPr>
          <a:xfrm>
            <a:off x="1994550" y="3461100"/>
            <a:ext cx="4876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Fredoka One"/>
                <a:ea typeface="Fredoka One"/>
                <a:cs typeface="Fredoka One"/>
                <a:sym typeface="Fredoka One"/>
              </a:rPr>
              <a:t>Muhammad Khairii Sufyaan</a:t>
            </a:r>
            <a:endParaRPr sz="2400">
              <a:solidFill>
                <a:schemeClr val="dk1"/>
              </a:solidFill>
              <a:latin typeface="Fredoka One"/>
              <a:ea typeface="Fredoka One"/>
              <a:cs typeface="Fredoka One"/>
              <a:sym typeface="Fredoka One"/>
            </a:endParaRPr>
          </a:p>
          <a:p>
            <a:pPr indent="0" lvl="0" marL="0" rtl="0" algn="ctr">
              <a:spcBef>
                <a:spcPts val="0"/>
              </a:spcBef>
              <a:spcAft>
                <a:spcPts val="0"/>
              </a:spcAft>
              <a:buNone/>
            </a:pPr>
            <a:r>
              <a:rPr lang="en" sz="2400">
                <a:solidFill>
                  <a:schemeClr val="dk1"/>
                </a:solidFill>
                <a:latin typeface="Fredoka One"/>
                <a:ea typeface="Fredoka One"/>
                <a:cs typeface="Fredoka One"/>
                <a:sym typeface="Fredoka One"/>
              </a:rPr>
              <a:t>Zaky Izmi Syakura</a:t>
            </a:r>
            <a:endParaRPr sz="2400">
              <a:solidFill>
                <a:schemeClr val="dk1"/>
              </a:solidFill>
              <a:latin typeface="Fredoka One"/>
              <a:ea typeface="Fredoka One"/>
              <a:cs typeface="Fredoka One"/>
              <a:sym typeface="Fredoka One"/>
            </a:endParaRPr>
          </a:p>
        </p:txBody>
      </p:sp>
      <p:grpSp>
        <p:nvGrpSpPr>
          <p:cNvPr id="2209" name="Google Shape;2209;p40"/>
          <p:cNvGrpSpPr/>
          <p:nvPr/>
        </p:nvGrpSpPr>
        <p:grpSpPr>
          <a:xfrm rot="-574484">
            <a:off x="408572" y="3523539"/>
            <a:ext cx="1267321" cy="798534"/>
            <a:chOff x="8593725" y="945000"/>
            <a:chExt cx="3150950" cy="1985400"/>
          </a:xfrm>
        </p:grpSpPr>
        <p:sp>
          <p:nvSpPr>
            <p:cNvPr id="2210" name="Google Shape;2210;p40"/>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0"/>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2" name="Google Shape;2212;p40"/>
          <p:cNvSpPr/>
          <p:nvPr/>
        </p:nvSpPr>
        <p:spPr>
          <a:xfrm>
            <a:off x="350975" y="630000"/>
            <a:ext cx="1899736" cy="985841"/>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Team Outlier</a:t>
            </a:r>
            <a:endParaRPr sz="2000">
              <a:latin typeface="Fredoka One"/>
              <a:ea typeface="Fredoka One"/>
              <a:cs typeface="Fredoka One"/>
              <a:sym typeface="Fredoka One"/>
            </a:endParaRPr>
          </a:p>
        </p:txBody>
      </p:sp>
      <p:grpSp>
        <p:nvGrpSpPr>
          <p:cNvPr id="2213" name="Google Shape;2213;p40"/>
          <p:cNvGrpSpPr/>
          <p:nvPr/>
        </p:nvGrpSpPr>
        <p:grpSpPr>
          <a:xfrm>
            <a:off x="6538725" y="994600"/>
            <a:ext cx="382675" cy="382675"/>
            <a:chOff x="977325" y="1958850"/>
            <a:chExt cx="382675" cy="382675"/>
          </a:xfrm>
        </p:grpSpPr>
        <p:sp>
          <p:nvSpPr>
            <p:cNvPr id="2214" name="Google Shape;2214;p40"/>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0"/>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40"/>
          <p:cNvGrpSpPr/>
          <p:nvPr/>
        </p:nvGrpSpPr>
        <p:grpSpPr>
          <a:xfrm>
            <a:off x="1920050" y="3078238"/>
            <a:ext cx="382675" cy="382675"/>
            <a:chOff x="7940700" y="833750"/>
            <a:chExt cx="382675" cy="382675"/>
          </a:xfrm>
        </p:grpSpPr>
        <p:sp>
          <p:nvSpPr>
            <p:cNvPr id="2217" name="Google Shape;2217;p40"/>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0"/>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40"/>
          <p:cNvSpPr txBox="1"/>
          <p:nvPr/>
        </p:nvSpPr>
        <p:spPr>
          <a:xfrm>
            <a:off x="2250700" y="3192575"/>
            <a:ext cx="1427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bin"/>
                <a:ea typeface="Cabin"/>
                <a:cs typeface="Cabin"/>
                <a:sym typeface="Cabin"/>
              </a:rPr>
              <a:t>Presented By: </a:t>
            </a:r>
            <a:endParaRPr>
              <a:solidFill>
                <a:schemeClr val="dk1"/>
              </a:solidFill>
              <a:latin typeface="Cabin"/>
              <a:ea typeface="Cabin"/>
              <a:cs typeface="Cabin"/>
              <a:sym typeface="Cabin"/>
            </a:endParaRPr>
          </a:p>
        </p:txBody>
      </p:sp>
      <p:pic>
        <p:nvPicPr>
          <p:cNvPr id="2220" name="Google Shape;2220;p40"/>
          <p:cNvPicPr preferRelativeResize="0"/>
          <p:nvPr/>
        </p:nvPicPr>
        <p:blipFill>
          <a:blip r:embed="rId3">
            <a:alphaModFix/>
          </a:blip>
          <a:stretch>
            <a:fillRect/>
          </a:stretch>
        </p:blipFill>
        <p:spPr>
          <a:xfrm>
            <a:off x="6921400" y="3253800"/>
            <a:ext cx="1167900" cy="116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49"/>
          <p:cNvSpPr txBox="1"/>
          <p:nvPr>
            <p:ph idx="14" type="subTitle"/>
          </p:nvPr>
        </p:nvSpPr>
        <p:spPr>
          <a:xfrm>
            <a:off x="3482875" y="361712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Visualisasi</a:t>
            </a:r>
            <a:endParaRPr sz="1400"/>
          </a:p>
        </p:txBody>
      </p:sp>
      <p:sp>
        <p:nvSpPr>
          <p:cNvPr id="2465" name="Google Shape;2465;p49"/>
          <p:cNvSpPr txBox="1"/>
          <p:nvPr>
            <p:ph idx="7" type="subTitle"/>
          </p:nvPr>
        </p:nvSpPr>
        <p:spPr>
          <a:xfrm>
            <a:off x="971200" y="197437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Pengumpulan Data</a:t>
            </a:r>
            <a:endParaRPr sz="1600"/>
          </a:p>
        </p:txBody>
      </p:sp>
      <p:sp>
        <p:nvSpPr>
          <p:cNvPr id="2466" name="Google Shape;2466;p49"/>
          <p:cNvSpPr txBox="1"/>
          <p:nvPr>
            <p:ph idx="8" type="subTitle"/>
          </p:nvPr>
        </p:nvSpPr>
        <p:spPr>
          <a:xfrm>
            <a:off x="3482875" y="197437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Pre-processing</a:t>
            </a:r>
            <a:endParaRPr sz="1700"/>
          </a:p>
        </p:txBody>
      </p:sp>
      <p:sp>
        <p:nvSpPr>
          <p:cNvPr id="2467" name="Google Shape;2467;p49"/>
          <p:cNvSpPr txBox="1"/>
          <p:nvPr>
            <p:ph idx="9" type="subTitle"/>
          </p:nvPr>
        </p:nvSpPr>
        <p:spPr>
          <a:xfrm>
            <a:off x="5994550" y="197437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Feature Extraction</a:t>
            </a:r>
            <a:endParaRPr sz="1600"/>
          </a:p>
        </p:txBody>
      </p:sp>
      <p:sp>
        <p:nvSpPr>
          <p:cNvPr id="2468" name="Google Shape;2468;p49"/>
          <p:cNvSpPr txBox="1"/>
          <p:nvPr>
            <p:ph idx="13" type="subTitle"/>
          </p:nvPr>
        </p:nvSpPr>
        <p:spPr>
          <a:xfrm>
            <a:off x="971200" y="372147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Pelatihan dan Evaluasi Model</a:t>
            </a:r>
            <a:endParaRPr sz="1400"/>
          </a:p>
        </p:txBody>
      </p:sp>
      <p:sp>
        <p:nvSpPr>
          <p:cNvPr id="2469" name="Google Shape;2469;p49"/>
          <p:cNvSpPr txBox="1"/>
          <p:nvPr>
            <p:ph idx="15" type="subTitle"/>
          </p:nvPr>
        </p:nvSpPr>
        <p:spPr>
          <a:xfrm>
            <a:off x="5994550" y="3721475"/>
            <a:ext cx="2178300" cy="4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Hasil Kesimpulan</a:t>
            </a:r>
            <a:endParaRPr sz="1400"/>
          </a:p>
        </p:txBody>
      </p:sp>
      <p:sp>
        <p:nvSpPr>
          <p:cNvPr id="2470" name="Google Shape;2470;p49"/>
          <p:cNvSpPr txBox="1"/>
          <p:nvPr>
            <p:ph idx="5" type="subTitle"/>
          </p:nvPr>
        </p:nvSpPr>
        <p:spPr>
          <a:xfrm>
            <a:off x="5994522" y="219587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Transformasi data teks dengan TF-IDF, Balancing Data</a:t>
            </a:r>
            <a:endParaRPr sz="1200"/>
          </a:p>
        </p:txBody>
      </p:sp>
      <p:sp>
        <p:nvSpPr>
          <p:cNvPr id="2471" name="Google Shape;2471;p49"/>
          <p:cNvSpPr txBox="1"/>
          <p:nvPr>
            <p:ph idx="6" type="subTitle"/>
          </p:nvPr>
        </p:nvSpPr>
        <p:spPr>
          <a:xfrm>
            <a:off x="5994522" y="394297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Mendapatkan wawasan mengenai sentimen di Twitter terkait pilpres</a:t>
            </a:r>
            <a:endParaRPr sz="1200"/>
          </a:p>
        </p:txBody>
      </p:sp>
      <p:sp>
        <p:nvSpPr>
          <p:cNvPr id="2472" name="Google Shape;2472;p49"/>
          <p:cNvSpPr txBox="1"/>
          <p:nvPr>
            <p:ph type="title"/>
          </p:nvPr>
        </p:nvSpPr>
        <p:spPr>
          <a:xfrm>
            <a:off x="720000" y="44661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Langkah-langkah Pengerjaan</a:t>
            </a:r>
            <a:endParaRPr/>
          </a:p>
        </p:txBody>
      </p:sp>
      <p:sp>
        <p:nvSpPr>
          <p:cNvPr id="2473" name="Google Shape;2473;p49"/>
          <p:cNvSpPr txBox="1"/>
          <p:nvPr>
            <p:ph idx="1" type="subTitle"/>
          </p:nvPr>
        </p:nvSpPr>
        <p:spPr>
          <a:xfrm>
            <a:off x="971200" y="219587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Mengumpulkan </a:t>
            </a:r>
            <a:r>
              <a:rPr lang="en" sz="1100"/>
              <a:t>tweet dan replies data menggunakan Tweet-Harvest </a:t>
            </a:r>
            <a:endParaRPr sz="1100"/>
          </a:p>
        </p:txBody>
      </p:sp>
      <p:sp>
        <p:nvSpPr>
          <p:cNvPr id="2474" name="Google Shape;2474;p49"/>
          <p:cNvSpPr txBox="1"/>
          <p:nvPr>
            <p:ph idx="2" type="subTitle"/>
          </p:nvPr>
        </p:nvSpPr>
        <p:spPr>
          <a:xfrm>
            <a:off x="3482875" y="219587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Mencakup cleaning data, labelling, tokenization, penghapusan stop words, stemming</a:t>
            </a:r>
            <a:endParaRPr sz="1100"/>
          </a:p>
        </p:txBody>
      </p:sp>
      <p:sp>
        <p:nvSpPr>
          <p:cNvPr id="2475" name="Google Shape;2475;p49"/>
          <p:cNvSpPr txBox="1"/>
          <p:nvPr>
            <p:ph idx="3" type="subTitle"/>
          </p:nvPr>
        </p:nvSpPr>
        <p:spPr>
          <a:xfrm>
            <a:off x="971225" y="401792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Melatih klasifikasi dengan algoritma SVM sebagai metode utama, </a:t>
            </a:r>
            <a:r>
              <a:rPr lang="en" sz="1100"/>
              <a:t>mengevaluasi nya</a:t>
            </a:r>
            <a:r>
              <a:rPr lang="en" sz="1100"/>
              <a:t>, dan validasi model</a:t>
            </a:r>
            <a:endParaRPr sz="1100"/>
          </a:p>
        </p:txBody>
      </p:sp>
      <p:sp>
        <p:nvSpPr>
          <p:cNvPr id="2476" name="Google Shape;2476;p49"/>
          <p:cNvSpPr txBox="1"/>
          <p:nvPr>
            <p:ph idx="4" type="subTitle"/>
          </p:nvPr>
        </p:nvSpPr>
        <p:spPr>
          <a:xfrm>
            <a:off x="3482875" y="3942975"/>
            <a:ext cx="21783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Menampilkan</a:t>
            </a:r>
            <a:r>
              <a:rPr lang="en" sz="1100"/>
              <a:t> Area chart</a:t>
            </a:r>
            <a:r>
              <a:rPr lang="en" sz="1100"/>
              <a:t>, Pie chart, dan Word Clouds</a:t>
            </a:r>
            <a:endParaRPr sz="1100"/>
          </a:p>
        </p:txBody>
      </p:sp>
      <p:sp>
        <p:nvSpPr>
          <p:cNvPr id="2477" name="Google Shape;2477;p49"/>
          <p:cNvSpPr/>
          <p:nvPr/>
        </p:nvSpPr>
        <p:spPr>
          <a:xfrm>
            <a:off x="1817950" y="13597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9"/>
          <p:cNvSpPr/>
          <p:nvPr/>
        </p:nvSpPr>
        <p:spPr>
          <a:xfrm>
            <a:off x="4329600" y="13597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9"/>
          <p:cNvSpPr/>
          <p:nvPr/>
        </p:nvSpPr>
        <p:spPr>
          <a:xfrm>
            <a:off x="6841250" y="13597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9"/>
          <p:cNvSpPr/>
          <p:nvPr/>
        </p:nvSpPr>
        <p:spPr>
          <a:xfrm>
            <a:off x="1817950" y="31068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9"/>
          <p:cNvSpPr/>
          <p:nvPr/>
        </p:nvSpPr>
        <p:spPr>
          <a:xfrm>
            <a:off x="4329600" y="31068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9"/>
          <p:cNvSpPr/>
          <p:nvPr/>
        </p:nvSpPr>
        <p:spPr>
          <a:xfrm>
            <a:off x="6841250" y="3106890"/>
            <a:ext cx="484800" cy="4848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9"/>
          <p:cNvSpPr/>
          <p:nvPr/>
        </p:nvSpPr>
        <p:spPr>
          <a:xfrm>
            <a:off x="1079188" y="468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4" name="Google Shape;2484;p49"/>
          <p:cNvGrpSpPr/>
          <p:nvPr/>
        </p:nvGrpSpPr>
        <p:grpSpPr>
          <a:xfrm>
            <a:off x="8041313" y="541613"/>
            <a:ext cx="382675" cy="382675"/>
            <a:chOff x="7940700" y="833750"/>
            <a:chExt cx="382675" cy="382675"/>
          </a:xfrm>
        </p:grpSpPr>
        <p:sp>
          <p:nvSpPr>
            <p:cNvPr id="2485" name="Google Shape;2485;p49"/>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9"/>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7" name="Google Shape;2487;p49"/>
          <p:cNvGrpSpPr/>
          <p:nvPr/>
        </p:nvGrpSpPr>
        <p:grpSpPr>
          <a:xfrm>
            <a:off x="3031888" y="4760813"/>
            <a:ext cx="382675" cy="382675"/>
            <a:chOff x="7940700" y="833750"/>
            <a:chExt cx="382675" cy="382675"/>
          </a:xfrm>
        </p:grpSpPr>
        <p:sp>
          <p:nvSpPr>
            <p:cNvPr id="2488" name="Google Shape;2488;p49"/>
            <p:cNvSpPr/>
            <p:nvPr/>
          </p:nvSpPr>
          <p:spPr>
            <a:xfrm flipH="1" rot="10800000">
              <a:off x="7994275" y="8337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9"/>
            <p:cNvSpPr/>
            <p:nvPr/>
          </p:nvSpPr>
          <p:spPr>
            <a:xfrm flipH="1" rot="10800000">
              <a:off x="7940700" y="8873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49"/>
          <p:cNvGrpSpPr/>
          <p:nvPr/>
        </p:nvGrpSpPr>
        <p:grpSpPr>
          <a:xfrm>
            <a:off x="1951823" y="1490875"/>
            <a:ext cx="217050" cy="222303"/>
            <a:chOff x="2429500" y="1672175"/>
            <a:chExt cx="557825" cy="571325"/>
          </a:xfrm>
        </p:grpSpPr>
        <p:sp>
          <p:nvSpPr>
            <p:cNvPr id="2491" name="Google Shape;2491;p49"/>
            <p:cNvSpPr/>
            <p:nvPr/>
          </p:nvSpPr>
          <p:spPr>
            <a:xfrm>
              <a:off x="2429500" y="2007475"/>
              <a:ext cx="296225" cy="236025"/>
            </a:xfrm>
            <a:custGeom>
              <a:rect b="b" l="l" r="r" t="t"/>
              <a:pathLst>
                <a:path extrusionOk="0" h="9441" w="11849">
                  <a:moveTo>
                    <a:pt x="695" y="0"/>
                  </a:moveTo>
                  <a:cubicBezTo>
                    <a:pt x="347" y="0"/>
                    <a:pt x="1" y="235"/>
                    <a:pt x="29" y="706"/>
                  </a:cubicBezTo>
                  <a:cubicBezTo>
                    <a:pt x="29" y="3779"/>
                    <a:pt x="2340" y="6353"/>
                    <a:pt x="5385" y="6699"/>
                  </a:cubicBezTo>
                  <a:lnTo>
                    <a:pt x="5385" y="8097"/>
                  </a:lnTo>
                  <a:lnTo>
                    <a:pt x="3378" y="8097"/>
                  </a:lnTo>
                  <a:cubicBezTo>
                    <a:pt x="3365" y="8096"/>
                    <a:pt x="3351" y="8096"/>
                    <a:pt x="3338" y="8096"/>
                  </a:cubicBezTo>
                  <a:cubicBezTo>
                    <a:pt x="2450" y="8096"/>
                    <a:pt x="2450" y="9441"/>
                    <a:pt x="3338" y="9441"/>
                  </a:cubicBezTo>
                  <a:cubicBezTo>
                    <a:pt x="3351" y="9441"/>
                    <a:pt x="3365" y="9440"/>
                    <a:pt x="3378" y="9440"/>
                  </a:cubicBezTo>
                  <a:lnTo>
                    <a:pt x="8748" y="9440"/>
                  </a:lnTo>
                  <a:cubicBezTo>
                    <a:pt x="9607" y="9398"/>
                    <a:pt x="9607" y="8139"/>
                    <a:pt x="8748" y="8097"/>
                  </a:cubicBezTo>
                  <a:lnTo>
                    <a:pt x="6728" y="8097"/>
                  </a:lnTo>
                  <a:lnTo>
                    <a:pt x="6728" y="6699"/>
                  </a:lnTo>
                  <a:cubicBezTo>
                    <a:pt x="9136" y="6436"/>
                    <a:pt x="11157" y="4748"/>
                    <a:pt x="11849" y="2422"/>
                  </a:cubicBezTo>
                  <a:cubicBezTo>
                    <a:pt x="11614" y="2367"/>
                    <a:pt x="11392" y="2298"/>
                    <a:pt x="11157" y="2215"/>
                  </a:cubicBezTo>
                  <a:cubicBezTo>
                    <a:pt x="10921" y="2284"/>
                    <a:pt x="10686" y="2353"/>
                    <a:pt x="10437" y="2408"/>
                  </a:cubicBezTo>
                  <a:lnTo>
                    <a:pt x="10451" y="2408"/>
                  </a:lnTo>
                  <a:cubicBezTo>
                    <a:pt x="9731" y="4232"/>
                    <a:pt x="7982" y="5400"/>
                    <a:pt x="6078" y="5400"/>
                  </a:cubicBezTo>
                  <a:cubicBezTo>
                    <a:pt x="5785" y="5400"/>
                    <a:pt x="5489" y="5372"/>
                    <a:pt x="5191" y="5315"/>
                  </a:cubicBezTo>
                  <a:cubicBezTo>
                    <a:pt x="2977" y="4900"/>
                    <a:pt x="1357" y="2962"/>
                    <a:pt x="1371" y="706"/>
                  </a:cubicBezTo>
                  <a:cubicBezTo>
                    <a:pt x="1392" y="235"/>
                    <a:pt x="1042" y="0"/>
                    <a:pt x="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9"/>
            <p:cNvSpPr/>
            <p:nvPr/>
          </p:nvSpPr>
          <p:spPr>
            <a:xfrm>
              <a:off x="2496975" y="1807450"/>
              <a:ext cx="152275" cy="301425"/>
            </a:xfrm>
            <a:custGeom>
              <a:rect b="b" l="l" r="r" t="t"/>
              <a:pathLst>
                <a:path extrusionOk="0" h="12057" w="6091">
                  <a:moveTo>
                    <a:pt x="2921" y="1"/>
                  </a:moveTo>
                  <a:lnTo>
                    <a:pt x="2921" y="1"/>
                  </a:lnTo>
                  <a:cubicBezTo>
                    <a:pt x="1247" y="209"/>
                    <a:pt x="1" y="1634"/>
                    <a:pt x="1" y="3323"/>
                  </a:cubicBezTo>
                  <a:lnTo>
                    <a:pt x="1" y="8707"/>
                  </a:lnTo>
                  <a:cubicBezTo>
                    <a:pt x="1" y="10562"/>
                    <a:pt x="1510" y="12057"/>
                    <a:pt x="3364" y="12057"/>
                  </a:cubicBezTo>
                  <a:cubicBezTo>
                    <a:pt x="4444" y="12057"/>
                    <a:pt x="5454" y="11544"/>
                    <a:pt x="6091" y="10672"/>
                  </a:cubicBezTo>
                  <a:lnTo>
                    <a:pt x="6091" y="10672"/>
                  </a:lnTo>
                  <a:cubicBezTo>
                    <a:pt x="5648" y="10714"/>
                    <a:pt x="5191" y="10728"/>
                    <a:pt x="4707" y="10728"/>
                  </a:cubicBezTo>
                  <a:cubicBezTo>
                    <a:pt x="3129" y="10728"/>
                    <a:pt x="2174" y="9011"/>
                    <a:pt x="2991" y="7669"/>
                  </a:cubicBezTo>
                  <a:cubicBezTo>
                    <a:pt x="2991" y="7669"/>
                    <a:pt x="3350" y="7074"/>
                    <a:pt x="3766" y="6202"/>
                  </a:cubicBezTo>
                  <a:cubicBezTo>
                    <a:pt x="3060" y="4915"/>
                    <a:pt x="2686" y="3461"/>
                    <a:pt x="2700" y="1994"/>
                  </a:cubicBezTo>
                  <a:cubicBezTo>
                    <a:pt x="2700" y="1316"/>
                    <a:pt x="2769" y="652"/>
                    <a:pt x="29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9"/>
            <p:cNvSpPr/>
            <p:nvPr/>
          </p:nvSpPr>
          <p:spPr>
            <a:xfrm>
              <a:off x="2766875" y="1833750"/>
              <a:ext cx="31875" cy="42250"/>
            </a:xfrm>
            <a:custGeom>
              <a:rect b="b" l="l" r="r" t="t"/>
              <a:pathLst>
                <a:path extrusionOk="0" h="1690" w="1275">
                  <a:moveTo>
                    <a:pt x="1" y="1"/>
                  </a:moveTo>
                  <a:cubicBezTo>
                    <a:pt x="56" y="610"/>
                    <a:pt x="278" y="1191"/>
                    <a:pt x="638" y="1690"/>
                  </a:cubicBezTo>
                  <a:cubicBezTo>
                    <a:pt x="997" y="1191"/>
                    <a:pt x="1219" y="610"/>
                    <a:pt x="1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9"/>
            <p:cNvSpPr/>
            <p:nvPr/>
          </p:nvSpPr>
          <p:spPr>
            <a:xfrm>
              <a:off x="2593525" y="1672175"/>
              <a:ext cx="393800" cy="369975"/>
            </a:xfrm>
            <a:custGeom>
              <a:rect b="b" l="l" r="r" t="t"/>
              <a:pathLst>
                <a:path extrusionOk="0" h="14799" w="15752">
                  <a:moveTo>
                    <a:pt x="7572" y="4045"/>
                  </a:moveTo>
                  <a:cubicBezTo>
                    <a:pt x="7904" y="4045"/>
                    <a:pt x="8236" y="4270"/>
                    <a:pt x="8236" y="4720"/>
                  </a:cubicBezTo>
                  <a:lnTo>
                    <a:pt x="8236" y="5121"/>
                  </a:lnTo>
                  <a:lnTo>
                    <a:pt x="10257" y="5121"/>
                  </a:lnTo>
                  <a:cubicBezTo>
                    <a:pt x="10265" y="5121"/>
                    <a:pt x="10274" y="5121"/>
                    <a:pt x="10282" y="5121"/>
                  </a:cubicBezTo>
                  <a:cubicBezTo>
                    <a:pt x="10658" y="5121"/>
                    <a:pt x="10963" y="5420"/>
                    <a:pt x="10963" y="5800"/>
                  </a:cubicBezTo>
                  <a:cubicBezTo>
                    <a:pt x="10963" y="6165"/>
                    <a:pt x="10658" y="6464"/>
                    <a:pt x="10282" y="6464"/>
                  </a:cubicBezTo>
                  <a:cubicBezTo>
                    <a:pt x="10274" y="6464"/>
                    <a:pt x="10265" y="6464"/>
                    <a:pt x="10257" y="6464"/>
                  </a:cubicBezTo>
                  <a:lnTo>
                    <a:pt x="9551" y="6464"/>
                  </a:lnTo>
                  <a:cubicBezTo>
                    <a:pt x="9496" y="7377"/>
                    <a:pt x="9163" y="8263"/>
                    <a:pt x="8610" y="8997"/>
                  </a:cubicBezTo>
                  <a:cubicBezTo>
                    <a:pt x="9122" y="9246"/>
                    <a:pt x="9689" y="9398"/>
                    <a:pt x="10257" y="9426"/>
                  </a:cubicBezTo>
                  <a:cubicBezTo>
                    <a:pt x="10265" y="9426"/>
                    <a:pt x="10274" y="9425"/>
                    <a:pt x="10282" y="9425"/>
                  </a:cubicBezTo>
                  <a:cubicBezTo>
                    <a:pt x="10658" y="9425"/>
                    <a:pt x="10963" y="9725"/>
                    <a:pt x="10963" y="10090"/>
                  </a:cubicBezTo>
                  <a:cubicBezTo>
                    <a:pt x="10963" y="10469"/>
                    <a:pt x="10658" y="10769"/>
                    <a:pt x="10282" y="10769"/>
                  </a:cubicBezTo>
                  <a:cubicBezTo>
                    <a:pt x="10274" y="10769"/>
                    <a:pt x="10265" y="10769"/>
                    <a:pt x="10257" y="10768"/>
                  </a:cubicBezTo>
                  <a:cubicBezTo>
                    <a:pt x="9440" y="10741"/>
                    <a:pt x="8651" y="10519"/>
                    <a:pt x="7931" y="10146"/>
                  </a:cubicBezTo>
                  <a:cubicBezTo>
                    <a:pt x="7807" y="10090"/>
                    <a:pt x="7696" y="10021"/>
                    <a:pt x="7572" y="9938"/>
                  </a:cubicBezTo>
                  <a:cubicBezTo>
                    <a:pt x="7447" y="10021"/>
                    <a:pt x="7336" y="10090"/>
                    <a:pt x="7212" y="10146"/>
                  </a:cubicBezTo>
                  <a:cubicBezTo>
                    <a:pt x="6492" y="10519"/>
                    <a:pt x="5689" y="10741"/>
                    <a:pt x="4886" y="10768"/>
                  </a:cubicBezTo>
                  <a:cubicBezTo>
                    <a:pt x="4028" y="10727"/>
                    <a:pt x="4028" y="9467"/>
                    <a:pt x="4886" y="9426"/>
                  </a:cubicBezTo>
                  <a:cubicBezTo>
                    <a:pt x="5454" y="9398"/>
                    <a:pt x="6021" y="9246"/>
                    <a:pt x="6534" y="8997"/>
                  </a:cubicBezTo>
                  <a:cubicBezTo>
                    <a:pt x="5980" y="8263"/>
                    <a:pt x="5648" y="7377"/>
                    <a:pt x="5592" y="6464"/>
                  </a:cubicBezTo>
                  <a:lnTo>
                    <a:pt x="4886" y="6464"/>
                  </a:lnTo>
                  <a:cubicBezTo>
                    <a:pt x="4028" y="6422"/>
                    <a:pt x="4028" y="5163"/>
                    <a:pt x="4886" y="5121"/>
                  </a:cubicBezTo>
                  <a:lnTo>
                    <a:pt x="6907" y="5121"/>
                  </a:lnTo>
                  <a:lnTo>
                    <a:pt x="6907" y="4720"/>
                  </a:lnTo>
                  <a:cubicBezTo>
                    <a:pt x="6907" y="4270"/>
                    <a:pt x="7239" y="4045"/>
                    <a:pt x="7572" y="4045"/>
                  </a:cubicBezTo>
                  <a:close/>
                  <a:moveTo>
                    <a:pt x="7572" y="0"/>
                  </a:moveTo>
                  <a:lnTo>
                    <a:pt x="7572" y="14"/>
                  </a:lnTo>
                  <a:cubicBezTo>
                    <a:pt x="3488" y="14"/>
                    <a:pt x="180" y="3322"/>
                    <a:pt x="180" y="7405"/>
                  </a:cubicBezTo>
                  <a:cubicBezTo>
                    <a:pt x="180" y="8872"/>
                    <a:pt x="610" y="10312"/>
                    <a:pt x="1426" y="11516"/>
                  </a:cubicBezTo>
                  <a:cubicBezTo>
                    <a:pt x="1094" y="12291"/>
                    <a:pt x="706" y="13052"/>
                    <a:pt x="277" y="13786"/>
                  </a:cubicBezTo>
                  <a:cubicBezTo>
                    <a:pt x="1" y="14229"/>
                    <a:pt x="319" y="14796"/>
                    <a:pt x="845" y="14796"/>
                  </a:cubicBezTo>
                  <a:cubicBezTo>
                    <a:pt x="921" y="14798"/>
                    <a:pt x="997" y="14799"/>
                    <a:pt x="1072" y="14799"/>
                  </a:cubicBezTo>
                  <a:cubicBezTo>
                    <a:pt x="2284" y="14799"/>
                    <a:pt x="3491" y="14591"/>
                    <a:pt x="4637" y="14187"/>
                  </a:cubicBezTo>
                  <a:cubicBezTo>
                    <a:pt x="5597" y="14602"/>
                    <a:pt x="6588" y="14796"/>
                    <a:pt x="7559" y="14796"/>
                  </a:cubicBezTo>
                  <a:cubicBezTo>
                    <a:pt x="10932" y="14796"/>
                    <a:pt x="14066" y="12457"/>
                    <a:pt x="14797" y="8900"/>
                  </a:cubicBezTo>
                  <a:cubicBezTo>
                    <a:pt x="15752" y="4319"/>
                    <a:pt x="12250" y="14"/>
                    <a:pt x="75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49"/>
          <p:cNvGrpSpPr/>
          <p:nvPr/>
        </p:nvGrpSpPr>
        <p:grpSpPr>
          <a:xfrm>
            <a:off x="4466799" y="1491127"/>
            <a:ext cx="210445" cy="222040"/>
            <a:chOff x="238125" y="1672825"/>
            <a:chExt cx="540850" cy="570650"/>
          </a:xfrm>
        </p:grpSpPr>
        <p:sp>
          <p:nvSpPr>
            <p:cNvPr id="2496" name="Google Shape;2496;p49"/>
            <p:cNvSpPr/>
            <p:nvPr/>
          </p:nvSpPr>
          <p:spPr>
            <a:xfrm>
              <a:off x="238125" y="2153825"/>
              <a:ext cx="212825" cy="89650"/>
            </a:xfrm>
            <a:custGeom>
              <a:rect b="b" l="l" r="r" t="t"/>
              <a:pathLst>
                <a:path extrusionOk="0" h="3586" w="8513">
                  <a:moveTo>
                    <a:pt x="1163" y="1"/>
                  </a:moveTo>
                  <a:cubicBezTo>
                    <a:pt x="415" y="790"/>
                    <a:pt x="0" y="1828"/>
                    <a:pt x="0" y="2921"/>
                  </a:cubicBezTo>
                  <a:cubicBezTo>
                    <a:pt x="0" y="3281"/>
                    <a:pt x="305" y="3586"/>
                    <a:pt x="664" y="3586"/>
                  </a:cubicBezTo>
                  <a:lnTo>
                    <a:pt x="7848" y="3586"/>
                  </a:lnTo>
                  <a:cubicBezTo>
                    <a:pt x="8208" y="3586"/>
                    <a:pt x="8512" y="3281"/>
                    <a:pt x="8512" y="2921"/>
                  </a:cubicBezTo>
                  <a:cubicBezTo>
                    <a:pt x="8512" y="1828"/>
                    <a:pt x="8097" y="790"/>
                    <a:pt x="7350" y="1"/>
                  </a:cubicBezTo>
                  <a:cubicBezTo>
                    <a:pt x="6547" y="859"/>
                    <a:pt x="5426" y="1343"/>
                    <a:pt x="4249" y="1343"/>
                  </a:cubicBezTo>
                  <a:cubicBezTo>
                    <a:pt x="3087" y="1343"/>
                    <a:pt x="1965" y="859"/>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9"/>
            <p:cNvSpPr/>
            <p:nvPr/>
          </p:nvSpPr>
          <p:spPr>
            <a:xfrm>
              <a:off x="566150" y="2153825"/>
              <a:ext cx="212825" cy="89650"/>
            </a:xfrm>
            <a:custGeom>
              <a:rect b="b" l="l" r="r" t="t"/>
              <a:pathLst>
                <a:path extrusionOk="0" h="3586" w="8513">
                  <a:moveTo>
                    <a:pt x="1163" y="1"/>
                  </a:moveTo>
                  <a:cubicBezTo>
                    <a:pt x="416" y="790"/>
                    <a:pt x="0" y="1828"/>
                    <a:pt x="0" y="2921"/>
                  </a:cubicBezTo>
                  <a:cubicBezTo>
                    <a:pt x="0" y="3281"/>
                    <a:pt x="291" y="3586"/>
                    <a:pt x="665" y="3586"/>
                  </a:cubicBezTo>
                  <a:lnTo>
                    <a:pt x="7834" y="3586"/>
                  </a:lnTo>
                  <a:cubicBezTo>
                    <a:pt x="8208" y="3586"/>
                    <a:pt x="8513" y="3281"/>
                    <a:pt x="8513" y="2921"/>
                  </a:cubicBezTo>
                  <a:cubicBezTo>
                    <a:pt x="8513" y="1828"/>
                    <a:pt x="8097" y="790"/>
                    <a:pt x="7350" y="1"/>
                  </a:cubicBezTo>
                  <a:cubicBezTo>
                    <a:pt x="6513" y="894"/>
                    <a:pt x="5385" y="1340"/>
                    <a:pt x="4257" y="1340"/>
                  </a:cubicBezTo>
                  <a:cubicBezTo>
                    <a:pt x="3128" y="1340"/>
                    <a:pt x="2000" y="894"/>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9"/>
            <p:cNvSpPr/>
            <p:nvPr/>
          </p:nvSpPr>
          <p:spPr>
            <a:xfrm>
              <a:off x="251250" y="2007875"/>
              <a:ext cx="175600" cy="145925"/>
            </a:xfrm>
            <a:custGeom>
              <a:rect b="b" l="l" r="r" t="t"/>
              <a:pathLst>
                <a:path extrusionOk="0" h="5837" w="7024">
                  <a:moveTo>
                    <a:pt x="3737" y="1"/>
                  </a:moveTo>
                  <a:cubicBezTo>
                    <a:pt x="3514" y="1"/>
                    <a:pt x="3287" y="27"/>
                    <a:pt x="3060" y="81"/>
                  </a:cubicBezTo>
                  <a:cubicBezTo>
                    <a:pt x="541" y="676"/>
                    <a:pt x="1" y="4026"/>
                    <a:pt x="2202" y="5396"/>
                  </a:cubicBezTo>
                  <a:cubicBezTo>
                    <a:pt x="2696" y="5700"/>
                    <a:pt x="3217" y="5837"/>
                    <a:pt x="3723" y="5837"/>
                  </a:cubicBezTo>
                  <a:cubicBezTo>
                    <a:pt x="5470" y="5837"/>
                    <a:pt x="7023" y="4208"/>
                    <a:pt x="6562" y="2254"/>
                  </a:cubicBezTo>
                  <a:lnTo>
                    <a:pt x="6562" y="2240"/>
                  </a:lnTo>
                  <a:cubicBezTo>
                    <a:pt x="6254" y="903"/>
                    <a:pt x="5056" y="1"/>
                    <a:pt x="3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9"/>
            <p:cNvSpPr/>
            <p:nvPr/>
          </p:nvSpPr>
          <p:spPr>
            <a:xfrm>
              <a:off x="574800" y="2008325"/>
              <a:ext cx="194825" cy="145525"/>
            </a:xfrm>
            <a:custGeom>
              <a:rect b="b" l="l" r="r" t="t"/>
              <a:pathLst>
                <a:path extrusionOk="0" h="5821" w="7793">
                  <a:moveTo>
                    <a:pt x="3897" y="1"/>
                  </a:moveTo>
                  <a:cubicBezTo>
                    <a:pt x="3153" y="1"/>
                    <a:pt x="2409" y="284"/>
                    <a:pt x="1841" y="852"/>
                  </a:cubicBezTo>
                  <a:cubicBezTo>
                    <a:pt x="0" y="2679"/>
                    <a:pt x="1301" y="5821"/>
                    <a:pt x="3904" y="5821"/>
                  </a:cubicBezTo>
                  <a:cubicBezTo>
                    <a:pt x="6492" y="5821"/>
                    <a:pt x="7793" y="2679"/>
                    <a:pt x="5952" y="852"/>
                  </a:cubicBezTo>
                  <a:cubicBezTo>
                    <a:pt x="5385" y="284"/>
                    <a:pt x="4641"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9"/>
            <p:cNvSpPr/>
            <p:nvPr/>
          </p:nvSpPr>
          <p:spPr>
            <a:xfrm>
              <a:off x="581025" y="1766625"/>
              <a:ext cx="122525" cy="207925"/>
            </a:xfrm>
            <a:custGeom>
              <a:rect b="b" l="l" r="r" t="t"/>
              <a:pathLst>
                <a:path extrusionOk="0" h="8317" w="4901">
                  <a:moveTo>
                    <a:pt x="2769" y="1"/>
                  </a:moveTo>
                  <a:cubicBezTo>
                    <a:pt x="3765" y="3073"/>
                    <a:pt x="2644" y="6451"/>
                    <a:pt x="1" y="8305"/>
                  </a:cubicBezTo>
                  <a:cubicBezTo>
                    <a:pt x="803" y="8278"/>
                    <a:pt x="1592" y="8029"/>
                    <a:pt x="2270" y="7599"/>
                  </a:cubicBezTo>
                  <a:cubicBezTo>
                    <a:pt x="2686" y="7779"/>
                    <a:pt x="3073" y="7987"/>
                    <a:pt x="3461" y="8222"/>
                  </a:cubicBezTo>
                  <a:cubicBezTo>
                    <a:pt x="3570" y="8287"/>
                    <a:pt x="3688" y="8317"/>
                    <a:pt x="3803" y="8317"/>
                  </a:cubicBezTo>
                  <a:cubicBezTo>
                    <a:pt x="4155" y="8317"/>
                    <a:pt x="4485" y="8041"/>
                    <a:pt x="4485" y="7655"/>
                  </a:cubicBezTo>
                  <a:cubicBezTo>
                    <a:pt x="4499" y="6880"/>
                    <a:pt x="4374" y="6118"/>
                    <a:pt x="4139" y="5385"/>
                  </a:cubicBezTo>
                  <a:cubicBezTo>
                    <a:pt x="4900" y="3489"/>
                    <a:pt x="4361" y="1302"/>
                    <a:pt x="2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9"/>
            <p:cNvSpPr/>
            <p:nvPr/>
          </p:nvSpPr>
          <p:spPr>
            <a:xfrm>
              <a:off x="306975" y="1672825"/>
              <a:ext cx="331525" cy="301750"/>
            </a:xfrm>
            <a:custGeom>
              <a:rect b="b" l="l" r="r" t="t"/>
              <a:pathLst>
                <a:path extrusionOk="0" h="12070" w="13261">
                  <a:moveTo>
                    <a:pt x="4028" y="5358"/>
                  </a:moveTo>
                  <a:cubicBezTo>
                    <a:pt x="4623" y="5358"/>
                    <a:pt x="4928" y="6078"/>
                    <a:pt x="4499" y="6493"/>
                  </a:cubicBezTo>
                  <a:cubicBezTo>
                    <a:pt x="4364" y="6632"/>
                    <a:pt x="4198" y="6694"/>
                    <a:pt x="4034" y="6694"/>
                  </a:cubicBezTo>
                  <a:cubicBezTo>
                    <a:pt x="3693" y="6694"/>
                    <a:pt x="3364" y="6425"/>
                    <a:pt x="3364" y="6023"/>
                  </a:cubicBezTo>
                  <a:cubicBezTo>
                    <a:pt x="3364" y="5649"/>
                    <a:pt x="3668" y="5358"/>
                    <a:pt x="4028" y="5358"/>
                  </a:cubicBezTo>
                  <a:close/>
                  <a:moveTo>
                    <a:pt x="6713" y="5358"/>
                  </a:moveTo>
                  <a:cubicBezTo>
                    <a:pt x="7308" y="5358"/>
                    <a:pt x="7613" y="6078"/>
                    <a:pt x="7184" y="6493"/>
                  </a:cubicBezTo>
                  <a:cubicBezTo>
                    <a:pt x="7049" y="6632"/>
                    <a:pt x="6883" y="6694"/>
                    <a:pt x="6719" y="6694"/>
                  </a:cubicBezTo>
                  <a:cubicBezTo>
                    <a:pt x="6378" y="6694"/>
                    <a:pt x="6049" y="6425"/>
                    <a:pt x="6049" y="6023"/>
                  </a:cubicBezTo>
                  <a:cubicBezTo>
                    <a:pt x="6049" y="5649"/>
                    <a:pt x="6353" y="5358"/>
                    <a:pt x="6713" y="5358"/>
                  </a:cubicBezTo>
                  <a:close/>
                  <a:moveTo>
                    <a:pt x="9402" y="5357"/>
                  </a:moveTo>
                  <a:cubicBezTo>
                    <a:pt x="9748" y="5357"/>
                    <a:pt x="10077" y="5620"/>
                    <a:pt x="10077" y="6023"/>
                  </a:cubicBezTo>
                  <a:cubicBezTo>
                    <a:pt x="10063" y="6396"/>
                    <a:pt x="9772" y="6687"/>
                    <a:pt x="9399" y="6701"/>
                  </a:cubicBezTo>
                  <a:cubicBezTo>
                    <a:pt x="8803" y="6701"/>
                    <a:pt x="8513" y="5981"/>
                    <a:pt x="8928" y="5552"/>
                  </a:cubicBezTo>
                  <a:cubicBezTo>
                    <a:pt x="9067" y="5418"/>
                    <a:pt x="9236" y="5357"/>
                    <a:pt x="9402" y="5357"/>
                  </a:cubicBezTo>
                  <a:close/>
                  <a:moveTo>
                    <a:pt x="6709" y="1"/>
                  </a:moveTo>
                  <a:cubicBezTo>
                    <a:pt x="5632" y="1"/>
                    <a:pt x="4546" y="289"/>
                    <a:pt x="3571" y="888"/>
                  </a:cubicBezTo>
                  <a:cubicBezTo>
                    <a:pt x="1025" y="2438"/>
                    <a:pt x="0" y="5621"/>
                    <a:pt x="1163" y="8376"/>
                  </a:cubicBezTo>
                  <a:cubicBezTo>
                    <a:pt x="817" y="9345"/>
                    <a:pt x="651" y="10383"/>
                    <a:pt x="679" y="11407"/>
                  </a:cubicBezTo>
                  <a:cubicBezTo>
                    <a:pt x="679" y="11656"/>
                    <a:pt x="817" y="11877"/>
                    <a:pt x="1025" y="11988"/>
                  </a:cubicBezTo>
                  <a:cubicBezTo>
                    <a:pt x="1125" y="12042"/>
                    <a:pt x="1239" y="12070"/>
                    <a:pt x="1352" y="12070"/>
                  </a:cubicBezTo>
                  <a:cubicBezTo>
                    <a:pt x="1471" y="12070"/>
                    <a:pt x="1589" y="12038"/>
                    <a:pt x="1689" y="11974"/>
                  </a:cubicBezTo>
                  <a:cubicBezTo>
                    <a:pt x="2256" y="11642"/>
                    <a:pt x="2838" y="11351"/>
                    <a:pt x="3419" y="11088"/>
                  </a:cubicBezTo>
                  <a:cubicBezTo>
                    <a:pt x="4429" y="11747"/>
                    <a:pt x="5572" y="12066"/>
                    <a:pt x="6705" y="12066"/>
                  </a:cubicBezTo>
                  <a:cubicBezTo>
                    <a:pt x="8384" y="12066"/>
                    <a:pt x="10044" y="11367"/>
                    <a:pt x="11226" y="10037"/>
                  </a:cubicBezTo>
                  <a:cubicBezTo>
                    <a:pt x="13205" y="7808"/>
                    <a:pt x="13260" y="4459"/>
                    <a:pt x="11350" y="2161"/>
                  </a:cubicBezTo>
                  <a:cubicBezTo>
                    <a:pt x="10162" y="751"/>
                    <a:pt x="8447" y="1"/>
                    <a:pt x="6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2" name="Google Shape;2502;p49"/>
          <p:cNvSpPr/>
          <p:nvPr/>
        </p:nvSpPr>
        <p:spPr>
          <a:xfrm>
            <a:off x="6983196" y="1491062"/>
            <a:ext cx="200892" cy="221894"/>
          </a:xfrm>
          <a:custGeom>
            <a:rect b="b" l="l" r="r" t="t"/>
            <a:pathLst>
              <a:path extrusionOk="0" h="22811" w="20652">
                <a:moveTo>
                  <a:pt x="14894" y="8135"/>
                </a:moveTo>
                <a:cubicBezTo>
                  <a:pt x="15311" y="8135"/>
                  <a:pt x="15738" y="8500"/>
                  <a:pt x="15544" y="9039"/>
                </a:cubicBezTo>
                <a:lnTo>
                  <a:pt x="13869" y="14492"/>
                </a:lnTo>
                <a:cubicBezTo>
                  <a:pt x="13786" y="14755"/>
                  <a:pt x="13551" y="14949"/>
                  <a:pt x="13260" y="14963"/>
                </a:cubicBezTo>
                <a:lnTo>
                  <a:pt x="13232" y="14963"/>
                </a:lnTo>
                <a:cubicBezTo>
                  <a:pt x="12969" y="14963"/>
                  <a:pt x="12720" y="14797"/>
                  <a:pt x="12610" y="14548"/>
                </a:cubicBezTo>
                <a:lnTo>
                  <a:pt x="12637" y="14548"/>
                </a:lnTo>
                <a:lnTo>
                  <a:pt x="11599" y="12029"/>
                </a:lnTo>
                <a:lnTo>
                  <a:pt x="10672" y="14520"/>
                </a:lnTo>
                <a:cubicBezTo>
                  <a:pt x="10557" y="14811"/>
                  <a:pt x="10300" y="14953"/>
                  <a:pt x="10043" y="14953"/>
                </a:cubicBezTo>
                <a:cubicBezTo>
                  <a:pt x="9774" y="14953"/>
                  <a:pt x="9505" y="14797"/>
                  <a:pt x="9398" y="14492"/>
                </a:cubicBezTo>
                <a:lnTo>
                  <a:pt x="7585" y="9053"/>
                </a:lnTo>
                <a:cubicBezTo>
                  <a:pt x="7439" y="8538"/>
                  <a:pt x="7847" y="8188"/>
                  <a:pt x="8251" y="8188"/>
                </a:cubicBezTo>
                <a:cubicBezTo>
                  <a:pt x="8498" y="8188"/>
                  <a:pt x="8743" y="8319"/>
                  <a:pt x="8859" y="8624"/>
                </a:cubicBezTo>
                <a:lnTo>
                  <a:pt x="10077" y="12292"/>
                </a:lnTo>
                <a:lnTo>
                  <a:pt x="10935" y="9966"/>
                </a:lnTo>
                <a:cubicBezTo>
                  <a:pt x="11032" y="9703"/>
                  <a:pt x="11281" y="9537"/>
                  <a:pt x="11558" y="9537"/>
                </a:cubicBezTo>
                <a:cubicBezTo>
                  <a:pt x="11834" y="9537"/>
                  <a:pt x="12070" y="9703"/>
                  <a:pt x="12180" y="9953"/>
                </a:cubicBezTo>
                <a:lnTo>
                  <a:pt x="13149" y="12305"/>
                </a:lnTo>
                <a:lnTo>
                  <a:pt x="14270" y="8638"/>
                </a:lnTo>
                <a:cubicBezTo>
                  <a:pt x="14362" y="8286"/>
                  <a:pt x="14626" y="8135"/>
                  <a:pt x="14894" y="8135"/>
                </a:cubicBezTo>
                <a:close/>
                <a:moveTo>
                  <a:pt x="11571" y="1"/>
                </a:moveTo>
                <a:cubicBezTo>
                  <a:pt x="10063" y="1"/>
                  <a:pt x="8831" y="1205"/>
                  <a:pt x="8776" y="2714"/>
                </a:cubicBezTo>
                <a:lnTo>
                  <a:pt x="3627" y="2714"/>
                </a:lnTo>
                <a:cubicBezTo>
                  <a:pt x="3253" y="2714"/>
                  <a:pt x="2948" y="3004"/>
                  <a:pt x="2948" y="3378"/>
                </a:cubicBezTo>
                <a:lnTo>
                  <a:pt x="2948" y="8762"/>
                </a:lnTo>
                <a:lnTo>
                  <a:pt x="2796" y="8762"/>
                </a:lnTo>
                <a:cubicBezTo>
                  <a:pt x="1246" y="8762"/>
                  <a:pt x="0" y="10022"/>
                  <a:pt x="0" y="11558"/>
                </a:cubicBezTo>
                <a:cubicBezTo>
                  <a:pt x="0" y="13108"/>
                  <a:pt x="1246" y="14354"/>
                  <a:pt x="2796" y="14354"/>
                </a:cubicBezTo>
                <a:lnTo>
                  <a:pt x="2948" y="14354"/>
                </a:lnTo>
                <a:lnTo>
                  <a:pt x="2948" y="19752"/>
                </a:lnTo>
                <a:cubicBezTo>
                  <a:pt x="2948" y="20112"/>
                  <a:pt x="3253" y="20416"/>
                  <a:pt x="3627" y="20416"/>
                </a:cubicBezTo>
                <a:lnTo>
                  <a:pt x="8817" y="20416"/>
                </a:lnTo>
                <a:cubicBezTo>
                  <a:pt x="9011" y="21787"/>
                  <a:pt x="10187" y="22811"/>
                  <a:pt x="11585" y="22811"/>
                </a:cubicBezTo>
                <a:cubicBezTo>
                  <a:pt x="12969" y="22811"/>
                  <a:pt x="14146" y="21787"/>
                  <a:pt x="14353" y="20416"/>
                </a:cubicBezTo>
                <a:lnTo>
                  <a:pt x="19987" y="20416"/>
                </a:lnTo>
                <a:cubicBezTo>
                  <a:pt x="20361" y="20416"/>
                  <a:pt x="20651" y="20112"/>
                  <a:pt x="20651" y="19752"/>
                </a:cubicBezTo>
                <a:lnTo>
                  <a:pt x="20651" y="13524"/>
                </a:lnTo>
                <a:cubicBezTo>
                  <a:pt x="20651" y="13133"/>
                  <a:pt x="20336" y="12850"/>
                  <a:pt x="19981" y="12850"/>
                </a:cubicBezTo>
                <a:cubicBezTo>
                  <a:pt x="19896" y="12850"/>
                  <a:pt x="19809" y="12866"/>
                  <a:pt x="19724" y="12901"/>
                </a:cubicBezTo>
                <a:cubicBezTo>
                  <a:pt x="19538" y="12980"/>
                  <a:pt x="19347" y="13017"/>
                  <a:pt x="19159" y="13017"/>
                </a:cubicBezTo>
                <a:cubicBezTo>
                  <a:pt x="18492" y="13017"/>
                  <a:pt x="17871" y="12551"/>
                  <a:pt x="17731" y="11849"/>
                </a:cubicBezTo>
                <a:cubicBezTo>
                  <a:pt x="17551" y="10949"/>
                  <a:pt x="18243" y="10105"/>
                  <a:pt x="19156" y="10105"/>
                </a:cubicBezTo>
                <a:cubicBezTo>
                  <a:pt x="19350" y="10105"/>
                  <a:pt x="19544" y="10146"/>
                  <a:pt x="19724" y="10216"/>
                </a:cubicBezTo>
                <a:cubicBezTo>
                  <a:pt x="19814" y="10255"/>
                  <a:pt x="19905" y="10273"/>
                  <a:pt x="19994" y="10273"/>
                </a:cubicBezTo>
                <a:cubicBezTo>
                  <a:pt x="20344" y="10273"/>
                  <a:pt x="20651" y="9993"/>
                  <a:pt x="20651" y="9606"/>
                </a:cubicBezTo>
                <a:lnTo>
                  <a:pt x="20651" y="3378"/>
                </a:lnTo>
                <a:cubicBezTo>
                  <a:pt x="20651" y="3004"/>
                  <a:pt x="20347" y="2714"/>
                  <a:pt x="19987" y="2714"/>
                </a:cubicBezTo>
                <a:lnTo>
                  <a:pt x="14367" y="2714"/>
                </a:lnTo>
                <a:cubicBezTo>
                  <a:pt x="14312" y="1205"/>
                  <a:pt x="13080" y="1"/>
                  <a:pt x="1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3" name="Google Shape;2503;p49"/>
          <p:cNvGrpSpPr/>
          <p:nvPr/>
        </p:nvGrpSpPr>
        <p:grpSpPr>
          <a:xfrm>
            <a:off x="1949133" y="3238053"/>
            <a:ext cx="222429" cy="222487"/>
            <a:chOff x="5334425" y="2571350"/>
            <a:chExt cx="571650" cy="571800"/>
          </a:xfrm>
        </p:grpSpPr>
        <p:sp>
          <p:nvSpPr>
            <p:cNvPr id="2504" name="Google Shape;2504;p49"/>
            <p:cNvSpPr/>
            <p:nvPr/>
          </p:nvSpPr>
          <p:spPr>
            <a:xfrm>
              <a:off x="5718150" y="2949000"/>
              <a:ext cx="46750" cy="46725"/>
            </a:xfrm>
            <a:custGeom>
              <a:rect b="b" l="l" r="r" t="t"/>
              <a:pathLst>
                <a:path extrusionOk="0" h="1869" w="1870">
                  <a:moveTo>
                    <a:pt x="928" y="0"/>
                  </a:moveTo>
                  <a:lnTo>
                    <a:pt x="1" y="1869"/>
                  </a:lnTo>
                  <a:lnTo>
                    <a:pt x="1869" y="1869"/>
                  </a:lnTo>
                  <a:lnTo>
                    <a:pt x="9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9"/>
            <p:cNvSpPr/>
            <p:nvPr/>
          </p:nvSpPr>
          <p:spPr>
            <a:xfrm>
              <a:off x="5576975" y="2747525"/>
              <a:ext cx="329100" cy="395625"/>
            </a:xfrm>
            <a:custGeom>
              <a:rect b="b" l="l" r="r" t="t"/>
              <a:pathLst>
                <a:path extrusionOk="0" h="15825" w="13164">
                  <a:moveTo>
                    <a:pt x="6582" y="5911"/>
                  </a:moveTo>
                  <a:cubicBezTo>
                    <a:pt x="6821" y="5911"/>
                    <a:pt x="7060" y="6032"/>
                    <a:pt x="7184" y="6274"/>
                  </a:cubicBezTo>
                  <a:lnTo>
                    <a:pt x="9869" y="11644"/>
                  </a:lnTo>
                  <a:cubicBezTo>
                    <a:pt x="10110" y="12163"/>
                    <a:pt x="9675" y="12596"/>
                    <a:pt x="9236" y="12596"/>
                  </a:cubicBezTo>
                  <a:cubicBezTo>
                    <a:pt x="9019" y="12596"/>
                    <a:pt x="8802" y="12491"/>
                    <a:pt x="8665" y="12239"/>
                  </a:cubicBezTo>
                  <a:lnTo>
                    <a:pt x="8181" y="11271"/>
                  </a:lnTo>
                  <a:lnTo>
                    <a:pt x="4984" y="11271"/>
                  </a:lnTo>
                  <a:lnTo>
                    <a:pt x="4499" y="12239"/>
                  </a:lnTo>
                  <a:cubicBezTo>
                    <a:pt x="4375" y="12461"/>
                    <a:pt x="4153" y="12613"/>
                    <a:pt x="3890" y="12613"/>
                  </a:cubicBezTo>
                  <a:cubicBezTo>
                    <a:pt x="3793" y="12613"/>
                    <a:pt x="3696" y="12585"/>
                    <a:pt x="3599" y="12544"/>
                  </a:cubicBezTo>
                  <a:cubicBezTo>
                    <a:pt x="3267" y="12378"/>
                    <a:pt x="3129" y="11976"/>
                    <a:pt x="3295" y="11644"/>
                  </a:cubicBezTo>
                  <a:lnTo>
                    <a:pt x="5980" y="6274"/>
                  </a:lnTo>
                  <a:cubicBezTo>
                    <a:pt x="6105" y="6032"/>
                    <a:pt x="6343" y="5911"/>
                    <a:pt x="6582" y="5911"/>
                  </a:cubicBezTo>
                  <a:close/>
                  <a:moveTo>
                    <a:pt x="9541" y="0"/>
                  </a:moveTo>
                  <a:cubicBezTo>
                    <a:pt x="9517" y="0"/>
                    <a:pt x="9493" y="1"/>
                    <a:pt x="9468" y="4"/>
                  </a:cubicBezTo>
                  <a:cubicBezTo>
                    <a:pt x="7876" y="239"/>
                    <a:pt x="6506" y="1236"/>
                    <a:pt x="5786" y="2675"/>
                  </a:cubicBezTo>
                  <a:lnTo>
                    <a:pt x="4817" y="2675"/>
                  </a:lnTo>
                  <a:lnTo>
                    <a:pt x="4817" y="4142"/>
                  </a:lnTo>
                  <a:cubicBezTo>
                    <a:pt x="4817" y="5983"/>
                    <a:pt x="3323" y="7478"/>
                    <a:pt x="1468" y="7492"/>
                  </a:cubicBezTo>
                  <a:lnTo>
                    <a:pt x="1" y="7492"/>
                  </a:lnTo>
                  <a:lnTo>
                    <a:pt x="1" y="13817"/>
                  </a:lnTo>
                  <a:cubicBezTo>
                    <a:pt x="1" y="14925"/>
                    <a:pt x="900" y="15824"/>
                    <a:pt x="2008" y="15824"/>
                  </a:cubicBezTo>
                  <a:lnTo>
                    <a:pt x="11157" y="15824"/>
                  </a:lnTo>
                  <a:cubicBezTo>
                    <a:pt x="12264" y="15824"/>
                    <a:pt x="13164" y="14925"/>
                    <a:pt x="13164" y="13817"/>
                  </a:cubicBezTo>
                  <a:lnTo>
                    <a:pt x="13164" y="4668"/>
                  </a:lnTo>
                  <a:cubicBezTo>
                    <a:pt x="13164" y="3561"/>
                    <a:pt x="12264" y="2675"/>
                    <a:pt x="11157" y="2661"/>
                  </a:cubicBezTo>
                  <a:lnTo>
                    <a:pt x="11157" y="2675"/>
                  </a:lnTo>
                  <a:lnTo>
                    <a:pt x="10202" y="2675"/>
                  </a:lnTo>
                  <a:lnTo>
                    <a:pt x="10202" y="668"/>
                  </a:lnTo>
                  <a:cubicBezTo>
                    <a:pt x="10202" y="292"/>
                    <a:pt x="9909" y="0"/>
                    <a:pt x="9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9"/>
            <p:cNvSpPr/>
            <p:nvPr/>
          </p:nvSpPr>
          <p:spPr>
            <a:xfrm>
              <a:off x="5483550" y="2713000"/>
              <a:ext cx="31850" cy="41900"/>
            </a:xfrm>
            <a:custGeom>
              <a:rect b="b" l="l" r="r" t="t"/>
              <a:pathLst>
                <a:path extrusionOk="0" h="1676" w="1274">
                  <a:moveTo>
                    <a:pt x="1" y="1"/>
                  </a:moveTo>
                  <a:cubicBezTo>
                    <a:pt x="56" y="610"/>
                    <a:pt x="277" y="1177"/>
                    <a:pt x="637" y="1676"/>
                  </a:cubicBezTo>
                  <a:cubicBezTo>
                    <a:pt x="997" y="1177"/>
                    <a:pt x="1205" y="610"/>
                    <a:pt x="1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9"/>
            <p:cNvSpPr/>
            <p:nvPr/>
          </p:nvSpPr>
          <p:spPr>
            <a:xfrm>
              <a:off x="5334750" y="2572175"/>
              <a:ext cx="329100" cy="395525"/>
            </a:xfrm>
            <a:custGeom>
              <a:rect b="b" l="l" r="r" t="t"/>
              <a:pathLst>
                <a:path extrusionOk="0" h="15821" w="13164">
                  <a:moveTo>
                    <a:pt x="6589" y="3184"/>
                  </a:moveTo>
                  <a:cubicBezTo>
                    <a:pt x="6935" y="3184"/>
                    <a:pt x="7281" y="3419"/>
                    <a:pt x="7254" y="3890"/>
                  </a:cubicBezTo>
                  <a:lnTo>
                    <a:pt x="7254" y="4291"/>
                  </a:lnTo>
                  <a:lnTo>
                    <a:pt x="9274" y="4291"/>
                  </a:lnTo>
                  <a:cubicBezTo>
                    <a:pt x="9283" y="4291"/>
                    <a:pt x="9291" y="4291"/>
                    <a:pt x="9300" y="4291"/>
                  </a:cubicBezTo>
                  <a:cubicBezTo>
                    <a:pt x="9676" y="4291"/>
                    <a:pt x="9980" y="4590"/>
                    <a:pt x="9980" y="4970"/>
                  </a:cubicBezTo>
                  <a:cubicBezTo>
                    <a:pt x="9980" y="5328"/>
                    <a:pt x="9687" y="5636"/>
                    <a:pt x="9321" y="5636"/>
                  </a:cubicBezTo>
                  <a:cubicBezTo>
                    <a:pt x="9306" y="5636"/>
                    <a:pt x="9290" y="5635"/>
                    <a:pt x="9274" y="5634"/>
                  </a:cubicBezTo>
                  <a:lnTo>
                    <a:pt x="8569" y="5634"/>
                  </a:lnTo>
                  <a:cubicBezTo>
                    <a:pt x="8513" y="6547"/>
                    <a:pt x="8181" y="7433"/>
                    <a:pt x="7627" y="8167"/>
                  </a:cubicBezTo>
                  <a:cubicBezTo>
                    <a:pt x="8140" y="8416"/>
                    <a:pt x="8707" y="8568"/>
                    <a:pt x="9288" y="8596"/>
                  </a:cubicBezTo>
                  <a:cubicBezTo>
                    <a:pt x="9297" y="8596"/>
                    <a:pt x="9305" y="8595"/>
                    <a:pt x="9313" y="8595"/>
                  </a:cubicBezTo>
                  <a:cubicBezTo>
                    <a:pt x="9676" y="8595"/>
                    <a:pt x="9980" y="8895"/>
                    <a:pt x="9980" y="9260"/>
                  </a:cubicBezTo>
                  <a:cubicBezTo>
                    <a:pt x="9980" y="9639"/>
                    <a:pt x="9676" y="9939"/>
                    <a:pt x="9313" y="9939"/>
                  </a:cubicBezTo>
                  <a:cubicBezTo>
                    <a:pt x="9305" y="9939"/>
                    <a:pt x="9297" y="9939"/>
                    <a:pt x="9288" y="9938"/>
                  </a:cubicBezTo>
                  <a:cubicBezTo>
                    <a:pt x="8472" y="9911"/>
                    <a:pt x="7669" y="9689"/>
                    <a:pt x="6949" y="9316"/>
                  </a:cubicBezTo>
                  <a:cubicBezTo>
                    <a:pt x="6825" y="9246"/>
                    <a:pt x="6714" y="9177"/>
                    <a:pt x="6589" y="9094"/>
                  </a:cubicBezTo>
                  <a:cubicBezTo>
                    <a:pt x="6465" y="9177"/>
                    <a:pt x="6354" y="9246"/>
                    <a:pt x="6229" y="9316"/>
                  </a:cubicBezTo>
                  <a:cubicBezTo>
                    <a:pt x="5510" y="9689"/>
                    <a:pt x="4721" y="9897"/>
                    <a:pt x="3904" y="9925"/>
                  </a:cubicBezTo>
                  <a:cubicBezTo>
                    <a:pt x="3060" y="9883"/>
                    <a:pt x="3060" y="8637"/>
                    <a:pt x="3904" y="8582"/>
                  </a:cubicBezTo>
                  <a:cubicBezTo>
                    <a:pt x="4472" y="8554"/>
                    <a:pt x="5039" y="8416"/>
                    <a:pt x="5551" y="8153"/>
                  </a:cubicBezTo>
                  <a:cubicBezTo>
                    <a:pt x="4998" y="7419"/>
                    <a:pt x="4679" y="6547"/>
                    <a:pt x="4610" y="5634"/>
                  </a:cubicBezTo>
                  <a:lnTo>
                    <a:pt x="3904" y="5634"/>
                  </a:lnTo>
                  <a:cubicBezTo>
                    <a:pt x="3060" y="5592"/>
                    <a:pt x="3060" y="4333"/>
                    <a:pt x="3904" y="4291"/>
                  </a:cubicBezTo>
                  <a:lnTo>
                    <a:pt x="5925" y="4291"/>
                  </a:lnTo>
                  <a:lnTo>
                    <a:pt x="5925" y="3890"/>
                  </a:lnTo>
                  <a:cubicBezTo>
                    <a:pt x="5897" y="3419"/>
                    <a:pt x="6243" y="3184"/>
                    <a:pt x="6589" y="3184"/>
                  </a:cubicBezTo>
                  <a:close/>
                  <a:moveTo>
                    <a:pt x="2008" y="1"/>
                  </a:moveTo>
                  <a:cubicBezTo>
                    <a:pt x="901" y="1"/>
                    <a:pt x="1" y="900"/>
                    <a:pt x="1" y="2008"/>
                  </a:cubicBezTo>
                  <a:lnTo>
                    <a:pt x="1" y="11156"/>
                  </a:lnTo>
                  <a:cubicBezTo>
                    <a:pt x="15" y="12250"/>
                    <a:pt x="901" y="13150"/>
                    <a:pt x="2008" y="13150"/>
                  </a:cubicBezTo>
                  <a:lnTo>
                    <a:pt x="2963" y="13150"/>
                  </a:lnTo>
                  <a:lnTo>
                    <a:pt x="2963" y="15156"/>
                  </a:lnTo>
                  <a:cubicBezTo>
                    <a:pt x="2963" y="15530"/>
                    <a:pt x="3254" y="15821"/>
                    <a:pt x="3627" y="15821"/>
                  </a:cubicBezTo>
                  <a:lnTo>
                    <a:pt x="3696" y="15821"/>
                  </a:lnTo>
                  <a:cubicBezTo>
                    <a:pt x="5288" y="15586"/>
                    <a:pt x="6659" y="14589"/>
                    <a:pt x="7378" y="13150"/>
                  </a:cubicBezTo>
                  <a:lnTo>
                    <a:pt x="11157" y="13150"/>
                  </a:lnTo>
                  <a:cubicBezTo>
                    <a:pt x="12264" y="13150"/>
                    <a:pt x="13164" y="12250"/>
                    <a:pt x="13164" y="11143"/>
                  </a:cubicBezTo>
                  <a:lnTo>
                    <a:pt x="13164" y="2008"/>
                  </a:lnTo>
                  <a:cubicBezTo>
                    <a:pt x="13164" y="900"/>
                    <a:pt x="12264" y="1"/>
                    <a:pt x="11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9"/>
            <p:cNvSpPr/>
            <p:nvPr/>
          </p:nvSpPr>
          <p:spPr>
            <a:xfrm>
              <a:off x="5702925" y="2571350"/>
              <a:ext cx="202800" cy="201375"/>
            </a:xfrm>
            <a:custGeom>
              <a:rect b="b" l="l" r="r" t="t"/>
              <a:pathLst>
                <a:path extrusionOk="0" h="8055" w="8112">
                  <a:moveTo>
                    <a:pt x="2076" y="0"/>
                  </a:moveTo>
                  <a:cubicBezTo>
                    <a:pt x="1913" y="0"/>
                    <a:pt x="1743" y="67"/>
                    <a:pt x="1593" y="227"/>
                  </a:cubicBezTo>
                  <a:lnTo>
                    <a:pt x="250" y="1570"/>
                  </a:lnTo>
                  <a:cubicBezTo>
                    <a:pt x="1" y="1833"/>
                    <a:pt x="1" y="2262"/>
                    <a:pt x="250" y="2525"/>
                  </a:cubicBezTo>
                  <a:lnTo>
                    <a:pt x="1593" y="3868"/>
                  </a:lnTo>
                  <a:cubicBezTo>
                    <a:pt x="1717" y="3992"/>
                    <a:pt x="1897" y="4061"/>
                    <a:pt x="2063" y="4061"/>
                  </a:cubicBezTo>
                  <a:cubicBezTo>
                    <a:pt x="2658" y="4061"/>
                    <a:pt x="2963" y="3342"/>
                    <a:pt x="2548" y="2913"/>
                  </a:cubicBezTo>
                  <a:lnTo>
                    <a:pt x="2354" y="2719"/>
                  </a:lnTo>
                  <a:lnTo>
                    <a:pt x="2354" y="2719"/>
                  </a:lnTo>
                  <a:cubicBezTo>
                    <a:pt x="4831" y="2871"/>
                    <a:pt x="6769" y="4933"/>
                    <a:pt x="6769" y="7411"/>
                  </a:cubicBezTo>
                  <a:cubicBezTo>
                    <a:pt x="6790" y="7840"/>
                    <a:pt x="7115" y="8054"/>
                    <a:pt x="7440" y="8054"/>
                  </a:cubicBezTo>
                  <a:cubicBezTo>
                    <a:pt x="7766" y="8054"/>
                    <a:pt x="8091" y="7840"/>
                    <a:pt x="8112" y="7411"/>
                  </a:cubicBezTo>
                  <a:cubicBezTo>
                    <a:pt x="8098" y="4186"/>
                    <a:pt x="5565" y="1528"/>
                    <a:pt x="2340" y="1390"/>
                  </a:cubicBezTo>
                  <a:lnTo>
                    <a:pt x="2548" y="1182"/>
                  </a:lnTo>
                  <a:cubicBezTo>
                    <a:pt x="3055" y="696"/>
                    <a:pt x="2602" y="0"/>
                    <a:pt x="20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9"/>
            <p:cNvSpPr/>
            <p:nvPr/>
          </p:nvSpPr>
          <p:spPr>
            <a:xfrm>
              <a:off x="5334425" y="2940700"/>
              <a:ext cx="203475" cy="202075"/>
            </a:xfrm>
            <a:custGeom>
              <a:rect b="b" l="l" r="r" t="t"/>
              <a:pathLst>
                <a:path extrusionOk="0" h="8083" w="8139">
                  <a:moveTo>
                    <a:pt x="692" y="0"/>
                  </a:moveTo>
                  <a:cubicBezTo>
                    <a:pt x="346" y="0"/>
                    <a:pt x="0" y="236"/>
                    <a:pt x="28" y="706"/>
                  </a:cubicBezTo>
                  <a:cubicBezTo>
                    <a:pt x="28" y="3931"/>
                    <a:pt x="2575" y="6589"/>
                    <a:pt x="5800" y="6741"/>
                  </a:cubicBezTo>
                  <a:lnTo>
                    <a:pt x="5592" y="6948"/>
                  </a:lnTo>
                  <a:cubicBezTo>
                    <a:pt x="5133" y="7429"/>
                    <a:pt x="5572" y="8083"/>
                    <a:pt x="6082" y="8083"/>
                  </a:cubicBezTo>
                  <a:cubicBezTo>
                    <a:pt x="6233" y="8083"/>
                    <a:pt x="6391" y="8026"/>
                    <a:pt x="6533" y="7890"/>
                  </a:cubicBezTo>
                  <a:lnTo>
                    <a:pt x="7876" y="6547"/>
                  </a:lnTo>
                  <a:cubicBezTo>
                    <a:pt x="8139" y="6284"/>
                    <a:pt x="8139" y="5855"/>
                    <a:pt x="7876" y="5606"/>
                  </a:cubicBezTo>
                  <a:lnTo>
                    <a:pt x="6533" y="4249"/>
                  </a:lnTo>
                  <a:cubicBezTo>
                    <a:pt x="6392" y="4118"/>
                    <a:pt x="6236" y="4062"/>
                    <a:pt x="6086" y="4062"/>
                  </a:cubicBezTo>
                  <a:cubicBezTo>
                    <a:pt x="5574" y="4062"/>
                    <a:pt x="5132" y="4712"/>
                    <a:pt x="5592" y="5204"/>
                  </a:cubicBezTo>
                  <a:lnTo>
                    <a:pt x="5786" y="5398"/>
                  </a:lnTo>
                  <a:cubicBezTo>
                    <a:pt x="3308" y="5246"/>
                    <a:pt x="1370" y="3184"/>
                    <a:pt x="1357" y="706"/>
                  </a:cubicBezTo>
                  <a:cubicBezTo>
                    <a:pt x="1384" y="236"/>
                    <a:pt x="1038" y="0"/>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49"/>
          <p:cNvGrpSpPr/>
          <p:nvPr/>
        </p:nvGrpSpPr>
        <p:grpSpPr>
          <a:xfrm>
            <a:off x="4449951" y="3238292"/>
            <a:ext cx="244112" cy="222011"/>
            <a:chOff x="4573850" y="2572300"/>
            <a:chExt cx="627375" cy="570575"/>
          </a:xfrm>
        </p:grpSpPr>
        <p:sp>
          <p:nvSpPr>
            <p:cNvPr id="2511" name="Google Shape;2511;p49"/>
            <p:cNvSpPr/>
            <p:nvPr/>
          </p:nvSpPr>
          <p:spPr>
            <a:xfrm>
              <a:off x="4907075" y="2874250"/>
              <a:ext cx="50200" cy="49850"/>
            </a:xfrm>
            <a:custGeom>
              <a:rect b="b" l="l" r="r" t="t"/>
              <a:pathLst>
                <a:path extrusionOk="0" h="1994" w="2008">
                  <a:moveTo>
                    <a:pt x="0" y="1"/>
                  </a:moveTo>
                  <a:lnTo>
                    <a:pt x="0" y="1800"/>
                  </a:lnTo>
                  <a:cubicBezTo>
                    <a:pt x="582" y="1828"/>
                    <a:pt x="1163" y="1897"/>
                    <a:pt x="1730" y="1994"/>
                  </a:cubicBezTo>
                  <a:cubicBezTo>
                    <a:pt x="1883" y="1343"/>
                    <a:pt x="1966" y="665"/>
                    <a:pt x="20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9"/>
            <p:cNvSpPr/>
            <p:nvPr/>
          </p:nvSpPr>
          <p:spPr>
            <a:xfrm>
              <a:off x="4907075" y="2791550"/>
              <a:ext cx="50200" cy="49175"/>
            </a:xfrm>
            <a:custGeom>
              <a:rect b="b" l="l" r="r" t="t"/>
              <a:pathLst>
                <a:path extrusionOk="0" h="1967" w="2008">
                  <a:moveTo>
                    <a:pt x="1744" y="1"/>
                  </a:moveTo>
                  <a:cubicBezTo>
                    <a:pt x="1163" y="98"/>
                    <a:pt x="595" y="153"/>
                    <a:pt x="14" y="181"/>
                  </a:cubicBezTo>
                  <a:lnTo>
                    <a:pt x="0" y="181"/>
                  </a:lnTo>
                  <a:lnTo>
                    <a:pt x="0" y="1966"/>
                  </a:lnTo>
                  <a:lnTo>
                    <a:pt x="2007" y="1966"/>
                  </a:lnTo>
                  <a:cubicBezTo>
                    <a:pt x="1980" y="1302"/>
                    <a:pt x="1883" y="637"/>
                    <a:pt x="17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9"/>
            <p:cNvSpPr/>
            <p:nvPr/>
          </p:nvSpPr>
          <p:spPr>
            <a:xfrm>
              <a:off x="4907075" y="2952800"/>
              <a:ext cx="33575" cy="50550"/>
            </a:xfrm>
            <a:custGeom>
              <a:rect b="b" l="l" r="r" t="t"/>
              <a:pathLst>
                <a:path extrusionOk="0" h="2022" w="1343">
                  <a:moveTo>
                    <a:pt x="0" y="1"/>
                  </a:moveTo>
                  <a:lnTo>
                    <a:pt x="0" y="2021"/>
                  </a:lnTo>
                  <a:cubicBezTo>
                    <a:pt x="499" y="1703"/>
                    <a:pt x="969" y="1053"/>
                    <a:pt x="1343" y="139"/>
                  </a:cubicBezTo>
                  <a:cubicBezTo>
                    <a:pt x="900" y="70"/>
                    <a:pt x="457" y="2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9"/>
            <p:cNvSpPr/>
            <p:nvPr/>
          </p:nvSpPr>
          <p:spPr>
            <a:xfrm>
              <a:off x="4823675" y="2791200"/>
              <a:ext cx="50200" cy="49525"/>
            </a:xfrm>
            <a:custGeom>
              <a:rect b="b" l="l" r="r" t="t"/>
              <a:pathLst>
                <a:path extrusionOk="0" h="1981" w="2008">
                  <a:moveTo>
                    <a:pt x="277" y="1"/>
                  </a:moveTo>
                  <a:cubicBezTo>
                    <a:pt x="125" y="651"/>
                    <a:pt x="42" y="1316"/>
                    <a:pt x="1" y="1980"/>
                  </a:cubicBezTo>
                  <a:lnTo>
                    <a:pt x="2008" y="1980"/>
                  </a:lnTo>
                  <a:lnTo>
                    <a:pt x="2008" y="195"/>
                  </a:lnTo>
                  <a:cubicBezTo>
                    <a:pt x="1426" y="167"/>
                    <a:pt x="845" y="112"/>
                    <a:pt x="2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9"/>
            <p:cNvSpPr/>
            <p:nvPr/>
          </p:nvSpPr>
          <p:spPr>
            <a:xfrm>
              <a:off x="4840275" y="2711625"/>
              <a:ext cx="33600" cy="50900"/>
            </a:xfrm>
            <a:custGeom>
              <a:rect b="b" l="l" r="r" t="t"/>
              <a:pathLst>
                <a:path extrusionOk="0" h="2036" w="1344">
                  <a:moveTo>
                    <a:pt x="1344" y="1"/>
                  </a:moveTo>
                  <a:cubicBezTo>
                    <a:pt x="845" y="319"/>
                    <a:pt x="361" y="983"/>
                    <a:pt x="1" y="1897"/>
                  </a:cubicBezTo>
                  <a:cubicBezTo>
                    <a:pt x="444" y="1966"/>
                    <a:pt x="887" y="2007"/>
                    <a:pt x="1344" y="2035"/>
                  </a:cubicBezTo>
                  <a:lnTo>
                    <a:pt x="1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9"/>
            <p:cNvSpPr/>
            <p:nvPr/>
          </p:nvSpPr>
          <p:spPr>
            <a:xfrm>
              <a:off x="4840275" y="2952800"/>
              <a:ext cx="33600" cy="50550"/>
            </a:xfrm>
            <a:custGeom>
              <a:rect b="b" l="l" r="r" t="t"/>
              <a:pathLst>
                <a:path extrusionOk="0" h="2022" w="1344">
                  <a:moveTo>
                    <a:pt x="1344" y="1"/>
                  </a:moveTo>
                  <a:cubicBezTo>
                    <a:pt x="887" y="28"/>
                    <a:pt x="444" y="70"/>
                    <a:pt x="1" y="139"/>
                  </a:cubicBezTo>
                  <a:cubicBezTo>
                    <a:pt x="375" y="1053"/>
                    <a:pt x="845" y="1689"/>
                    <a:pt x="1344" y="2021"/>
                  </a:cubicBezTo>
                  <a:lnTo>
                    <a:pt x="1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9"/>
            <p:cNvSpPr/>
            <p:nvPr/>
          </p:nvSpPr>
          <p:spPr>
            <a:xfrm>
              <a:off x="4960700" y="2723725"/>
              <a:ext cx="32200" cy="28400"/>
            </a:xfrm>
            <a:custGeom>
              <a:rect b="b" l="l" r="r" t="t"/>
              <a:pathLst>
                <a:path extrusionOk="0" h="1136" w="1288">
                  <a:moveTo>
                    <a:pt x="1" y="1"/>
                  </a:moveTo>
                  <a:cubicBezTo>
                    <a:pt x="56" y="98"/>
                    <a:pt x="111" y="195"/>
                    <a:pt x="167" y="305"/>
                  </a:cubicBezTo>
                  <a:cubicBezTo>
                    <a:pt x="305" y="568"/>
                    <a:pt x="416" y="845"/>
                    <a:pt x="527" y="1136"/>
                  </a:cubicBezTo>
                  <a:cubicBezTo>
                    <a:pt x="776" y="1067"/>
                    <a:pt x="1039" y="984"/>
                    <a:pt x="1288" y="901"/>
                  </a:cubicBezTo>
                  <a:cubicBezTo>
                    <a:pt x="900" y="541"/>
                    <a:pt x="471" y="23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9"/>
            <p:cNvSpPr/>
            <p:nvPr/>
          </p:nvSpPr>
          <p:spPr>
            <a:xfrm>
              <a:off x="4823675" y="2874250"/>
              <a:ext cx="50200" cy="49850"/>
            </a:xfrm>
            <a:custGeom>
              <a:rect b="b" l="l" r="r" t="t"/>
              <a:pathLst>
                <a:path extrusionOk="0" h="1994" w="2008">
                  <a:moveTo>
                    <a:pt x="1" y="1"/>
                  </a:moveTo>
                  <a:cubicBezTo>
                    <a:pt x="28" y="665"/>
                    <a:pt x="125" y="1343"/>
                    <a:pt x="264" y="1994"/>
                  </a:cubicBezTo>
                  <a:cubicBezTo>
                    <a:pt x="845" y="1897"/>
                    <a:pt x="1412" y="1828"/>
                    <a:pt x="1994" y="1800"/>
                  </a:cubicBezTo>
                  <a:lnTo>
                    <a:pt x="2008" y="1800"/>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9"/>
            <p:cNvSpPr/>
            <p:nvPr/>
          </p:nvSpPr>
          <p:spPr>
            <a:xfrm>
              <a:off x="4907075" y="2711625"/>
              <a:ext cx="33575" cy="50900"/>
            </a:xfrm>
            <a:custGeom>
              <a:rect b="b" l="l" r="r" t="t"/>
              <a:pathLst>
                <a:path extrusionOk="0" h="2036" w="1343">
                  <a:moveTo>
                    <a:pt x="0" y="1"/>
                  </a:moveTo>
                  <a:lnTo>
                    <a:pt x="0" y="2035"/>
                  </a:lnTo>
                  <a:cubicBezTo>
                    <a:pt x="457" y="2007"/>
                    <a:pt x="900" y="1966"/>
                    <a:pt x="1343" y="1897"/>
                  </a:cubicBezTo>
                  <a:cubicBezTo>
                    <a:pt x="983" y="983"/>
                    <a:pt x="499" y="31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9"/>
            <p:cNvSpPr/>
            <p:nvPr/>
          </p:nvSpPr>
          <p:spPr>
            <a:xfrm>
              <a:off x="4960700" y="2963175"/>
              <a:ext cx="32200" cy="28400"/>
            </a:xfrm>
            <a:custGeom>
              <a:rect b="b" l="l" r="r" t="t"/>
              <a:pathLst>
                <a:path extrusionOk="0" h="1136" w="1288">
                  <a:moveTo>
                    <a:pt x="527" y="1"/>
                  </a:moveTo>
                  <a:cubicBezTo>
                    <a:pt x="416" y="278"/>
                    <a:pt x="291" y="555"/>
                    <a:pt x="167" y="831"/>
                  </a:cubicBezTo>
                  <a:cubicBezTo>
                    <a:pt x="111" y="928"/>
                    <a:pt x="56" y="1039"/>
                    <a:pt x="1" y="1136"/>
                  </a:cubicBezTo>
                  <a:cubicBezTo>
                    <a:pt x="471" y="887"/>
                    <a:pt x="900" y="582"/>
                    <a:pt x="1288" y="222"/>
                  </a:cubicBezTo>
                  <a:cubicBezTo>
                    <a:pt x="1025" y="139"/>
                    <a:pt x="776" y="70"/>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9"/>
            <p:cNvSpPr/>
            <p:nvPr/>
          </p:nvSpPr>
          <p:spPr>
            <a:xfrm>
              <a:off x="4983200" y="2874250"/>
              <a:ext cx="57450" cy="67500"/>
            </a:xfrm>
            <a:custGeom>
              <a:rect b="b" l="l" r="r" t="t"/>
              <a:pathLst>
                <a:path extrusionOk="0" h="2700" w="2298">
                  <a:moveTo>
                    <a:pt x="305" y="1"/>
                  </a:moveTo>
                  <a:cubicBezTo>
                    <a:pt x="263" y="762"/>
                    <a:pt x="166" y="1523"/>
                    <a:pt x="0" y="2271"/>
                  </a:cubicBezTo>
                  <a:cubicBezTo>
                    <a:pt x="443" y="2395"/>
                    <a:pt x="886" y="2534"/>
                    <a:pt x="1315" y="2700"/>
                  </a:cubicBezTo>
                  <a:cubicBezTo>
                    <a:pt x="1855" y="1897"/>
                    <a:pt x="2201" y="970"/>
                    <a:pt x="22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9"/>
            <p:cNvSpPr/>
            <p:nvPr/>
          </p:nvSpPr>
          <p:spPr>
            <a:xfrm>
              <a:off x="4983200" y="2773575"/>
              <a:ext cx="57450" cy="67150"/>
            </a:xfrm>
            <a:custGeom>
              <a:rect b="b" l="l" r="r" t="t"/>
              <a:pathLst>
                <a:path extrusionOk="0" h="2686" w="2298">
                  <a:moveTo>
                    <a:pt x="1315" y="0"/>
                  </a:moveTo>
                  <a:cubicBezTo>
                    <a:pt x="886" y="166"/>
                    <a:pt x="443" y="305"/>
                    <a:pt x="0" y="429"/>
                  </a:cubicBezTo>
                  <a:cubicBezTo>
                    <a:pt x="166" y="1163"/>
                    <a:pt x="263" y="1924"/>
                    <a:pt x="305" y="2685"/>
                  </a:cubicBezTo>
                  <a:lnTo>
                    <a:pt x="2298" y="2685"/>
                  </a:lnTo>
                  <a:cubicBezTo>
                    <a:pt x="2201" y="1716"/>
                    <a:pt x="1855" y="803"/>
                    <a:pt x="1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9"/>
            <p:cNvSpPr/>
            <p:nvPr/>
          </p:nvSpPr>
          <p:spPr>
            <a:xfrm>
              <a:off x="4740275" y="2773575"/>
              <a:ext cx="57475" cy="67150"/>
            </a:xfrm>
            <a:custGeom>
              <a:rect b="b" l="l" r="r" t="t"/>
              <a:pathLst>
                <a:path extrusionOk="0" h="2686" w="2299">
                  <a:moveTo>
                    <a:pt x="970" y="0"/>
                  </a:moveTo>
                  <a:cubicBezTo>
                    <a:pt x="444" y="803"/>
                    <a:pt x="98" y="1730"/>
                    <a:pt x="1" y="2685"/>
                  </a:cubicBezTo>
                  <a:lnTo>
                    <a:pt x="1994" y="2685"/>
                  </a:lnTo>
                  <a:cubicBezTo>
                    <a:pt x="2022" y="1924"/>
                    <a:pt x="2132" y="1177"/>
                    <a:pt x="2298" y="429"/>
                  </a:cubicBezTo>
                  <a:cubicBezTo>
                    <a:pt x="1856" y="318"/>
                    <a:pt x="1413" y="166"/>
                    <a:pt x="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9"/>
            <p:cNvSpPr/>
            <p:nvPr/>
          </p:nvSpPr>
          <p:spPr>
            <a:xfrm>
              <a:off x="4788025" y="2723725"/>
              <a:ext cx="32225" cy="28400"/>
            </a:xfrm>
            <a:custGeom>
              <a:rect b="b" l="l" r="r" t="t"/>
              <a:pathLst>
                <a:path extrusionOk="0" h="1136" w="1289">
                  <a:moveTo>
                    <a:pt x="1288" y="1"/>
                  </a:moveTo>
                  <a:cubicBezTo>
                    <a:pt x="818" y="250"/>
                    <a:pt x="388" y="555"/>
                    <a:pt x="1" y="914"/>
                  </a:cubicBezTo>
                  <a:cubicBezTo>
                    <a:pt x="250" y="998"/>
                    <a:pt x="513" y="1067"/>
                    <a:pt x="762" y="1136"/>
                  </a:cubicBezTo>
                  <a:cubicBezTo>
                    <a:pt x="873" y="859"/>
                    <a:pt x="984" y="568"/>
                    <a:pt x="1122" y="305"/>
                  </a:cubicBezTo>
                  <a:cubicBezTo>
                    <a:pt x="1177" y="195"/>
                    <a:pt x="1233" y="98"/>
                    <a:pt x="1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9"/>
            <p:cNvSpPr/>
            <p:nvPr/>
          </p:nvSpPr>
          <p:spPr>
            <a:xfrm>
              <a:off x="4740275" y="2874250"/>
              <a:ext cx="57475" cy="67500"/>
            </a:xfrm>
            <a:custGeom>
              <a:rect b="b" l="l" r="r" t="t"/>
              <a:pathLst>
                <a:path extrusionOk="0" h="2700" w="2299">
                  <a:moveTo>
                    <a:pt x="1" y="1"/>
                  </a:moveTo>
                  <a:cubicBezTo>
                    <a:pt x="98" y="970"/>
                    <a:pt x="444" y="1897"/>
                    <a:pt x="984" y="2700"/>
                  </a:cubicBezTo>
                  <a:cubicBezTo>
                    <a:pt x="1413" y="2534"/>
                    <a:pt x="1856" y="2395"/>
                    <a:pt x="2298" y="2285"/>
                  </a:cubicBezTo>
                  <a:cubicBezTo>
                    <a:pt x="2132" y="1537"/>
                    <a:pt x="2036" y="776"/>
                    <a:pt x="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9"/>
            <p:cNvSpPr/>
            <p:nvPr/>
          </p:nvSpPr>
          <p:spPr>
            <a:xfrm>
              <a:off x="4788025" y="2963175"/>
              <a:ext cx="32225" cy="28400"/>
            </a:xfrm>
            <a:custGeom>
              <a:rect b="b" l="l" r="r" t="t"/>
              <a:pathLst>
                <a:path extrusionOk="0" h="1136" w="1289">
                  <a:moveTo>
                    <a:pt x="762" y="1"/>
                  </a:moveTo>
                  <a:cubicBezTo>
                    <a:pt x="513" y="70"/>
                    <a:pt x="250" y="139"/>
                    <a:pt x="1" y="222"/>
                  </a:cubicBezTo>
                  <a:cubicBezTo>
                    <a:pt x="388" y="582"/>
                    <a:pt x="818" y="887"/>
                    <a:pt x="1288" y="1136"/>
                  </a:cubicBezTo>
                  <a:cubicBezTo>
                    <a:pt x="1233" y="1025"/>
                    <a:pt x="1177" y="928"/>
                    <a:pt x="1122" y="831"/>
                  </a:cubicBezTo>
                  <a:cubicBezTo>
                    <a:pt x="984" y="555"/>
                    <a:pt x="873" y="278"/>
                    <a:pt x="7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9"/>
            <p:cNvSpPr/>
            <p:nvPr/>
          </p:nvSpPr>
          <p:spPr>
            <a:xfrm>
              <a:off x="4573850" y="2572300"/>
              <a:ext cx="627375" cy="570575"/>
            </a:xfrm>
            <a:custGeom>
              <a:rect b="b" l="l" r="r" t="t"/>
              <a:pathLst>
                <a:path extrusionOk="0" h="22823" w="25095">
                  <a:moveTo>
                    <a:pt x="12663" y="4025"/>
                  </a:moveTo>
                  <a:cubicBezTo>
                    <a:pt x="13615" y="4025"/>
                    <a:pt x="14575" y="4210"/>
                    <a:pt x="15489" y="4591"/>
                  </a:cubicBezTo>
                  <a:cubicBezTo>
                    <a:pt x="18257" y="5726"/>
                    <a:pt x="20056" y="8425"/>
                    <a:pt x="20056" y="11414"/>
                  </a:cubicBezTo>
                  <a:cubicBezTo>
                    <a:pt x="20042" y="15484"/>
                    <a:pt x="16748" y="18792"/>
                    <a:pt x="12665" y="18792"/>
                  </a:cubicBezTo>
                  <a:cubicBezTo>
                    <a:pt x="9675" y="18792"/>
                    <a:pt x="6976" y="16992"/>
                    <a:pt x="5841" y="14238"/>
                  </a:cubicBezTo>
                  <a:cubicBezTo>
                    <a:pt x="4692" y="11484"/>
                    <a:pt x="5329" y="8300"/>
                    <a:pt x="7447" y="6183"/>
                  </a:cubicBezTo>
                  <a:cubicBezTo>
                    <a:pt x="8853" y="4776"/>
                    <a:pt x="10742" y="4025"/>
                    <a:pt x="12663" y="4025"/>
                  </a:cubicBezTo>
                  <a:close/>
                  <a:moveTo>
                    <a:pt x="12681" y="1"/>
                  </a:moveTo>
                  <a:cubicBezTo>
                    <a:pt x="10858" y="1"/>
                    <a:pt x="9050" y="432"/>
                    <a:pt x="7405" y="1269"/>
                  </a:cubicBezTo>
                  <a:cubicBezTo>
                    <a:pt x="2353" y="3899"/>
                    <a:pt x="0" y="9850"/>
                    <a:pt x="1897" y="15221"/>
                  </a:cubicBezTo>
                  <a:cubicBezTo>
                    <a:pt x="2007" y="15525"/>
                    <a:pt x="2132" y="15816"/>
                    <a:pt x="2256" y="16107"/>
                  </a:cubicBezTo>
                  <a:cubicBezTo>
                    <a:pt x="1509" y="18030"/>
                    <a:pt x="1246" y="20093"/>
                    <a:pt x="1246" y="22155"/>
                  </a:cubicBezTo>
                  <a:cubicBezTo>
                    <a:pt x="1257" y="22545"/>
                    <a:pt x="1580" y="22823"/>
                    <a:pt x="1930" y="22823"/>
                  </a:cubicBezTo>
                  <a:cubicBezTo>
                    <a:pt x="2039" y="22823"/>
                    <a:pt x="2151" y="22796"/>
                    <a:pt x="2256" y="22736"/>
                  </a:cubicBezTo>
                  <a:cubicBezTo>
                    <a:pt x="3502" y="21989"/>
                    <a:pt x="4789" y="21325"/>
                    <a:pt x="6132" y="20771"/>
                  </a:cubicBezTo>
                  <a:cubicBezTo>
                    <a:pt x="8105" y="22141"/>
                    <a:pt x="10379" y="22810"/>
                    <a:pt x="12641" y="22810"/>
                  </a:cubicBezTo>
                  <a:cubicBezTo>
                    <a:pt x="15727" y="22810"/>
                    <a:pt x="18788" y="21564"/>
                    <a:pt x="21025" y="19152"/>
                  </a:cubicBezTo>
                  <a:cubicBezTo>
                    <a:pt x="24887" y="14972"/>
                    <a:pt x="25094" y="8591"/>
                    <a:pt x="21496" y="4176"/>
                  </a:cubicBezTo>
                  <a:lnTo>
                    <a:pt x="21496" y="4176"/>
                  </a:lnTo>
                  <a:lnTo>
                    <a:pt x="21496" y="4189"/>
                  </a:lnTo>
                  <a:cubicBezTo>
                    <a:pt x="19890" y="2210"/>
                    <a:pt x="17648" y="826"/>
                    <a:pt x="15170" y="272"/>
                  </a:cubicBezTo>
                  <a:cubicBezTo>
                    <a:pt x="14347" y="90"/>
                    <a:pt x="13512" y="1"/>
                    <a:pt x="126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8" name="Google Shape;2528;p49"/>
          <p:cNvGrpSpPr/>
          <p:nvPr/>
        </p:nvGrpSpPr>
        <p:grpSpPr>
          <a:xfrm>
            <a:off x="6997455" y="3238259"/>
            <a:ext cx="172362" cy="222157"/>
            <a:chOff x="6853800" y="3471850"/>
            <a:chExt cx="442975" cy="570950"/>
          </a:xfrm>
        </p:grpSpPr>
        <p:sp>
          <p:nvSpPr>
            <p:cNvPr id="2529" name="Google Shape;2529;p49"/>
            <p:cNvSpPr/>
            <p:nvPr/>
          </p:nvSpPr>
          <p:spPr>
            <a:xfrm>
              <a:off x="6893975" y="3471850"/>
              <a:ext cx="402800" cy="570950"/>
            </a:xfrm>
            <a:custGeom>
              <a:rect b="b" l="l" r="r" t="t"/>
              <a:pathLst>
                <a:path extrusionOk="0" h="22838" w="16112">
                  <a:moveTo>
                    <a:pt x="10069" y="4665"/>
                  </a:moveTo>
                  <a:cubicBezTo>
                    <a:pt x="10415" y="4665"/>
                    <a:pt x="10762" y="4900"/>
                    <a:pt x="10741" y="5371"/>
                  </a:cubicBezTo>
                  <a:lnTo>
                    <a:pt x="10741" y="9398"/>
                  </a:lnTo>
                  <a:cubicBezTo>
                    <a:pt x="10741" y="9703"/>
                    <a:pt x="10547" y="9952"/>
                    <a:pt x="10270" y="10049"/>
                  </a:cubicBezTo>
                  <a:cubicBezTo>
                    <a:pt x="10201" y="10063"/>
                    <a:pt x="10132" y="10076"/>
                    <a:pt x="10076" y="10076"/>
                  </a:cubicBezTo>
                  <a:cubicBezTo>
                    <a:pt x="9841" y="10076"/>
                    <a:pt x="9633" y="9966"/>
                    <a:pt x="9509" y="9772"/>
                  </a:cubicBezTo>
                  <a:lnTo>
                    <a:pt x="8056" y="7585"/>
                  </a:lnTo>
                  <a:lnTo>
                    <a:pt x="8056" y="9398"/>
                  </a:lnTo>
                  <a:cubicBezTo>
                    <a:pt x="8056" y="9848"/>
                    <a:pt x="7720" y="10073"/>
                    <a:pt x="7384" y="10073"/>
                  </a:cubicBezTo>
                  <a:cubicBezTo>
                    <a:pt x="7049" y="10073"/>
                    <a:pt x="6713" y="9848"/>
                    <a:pt x="6713" y="9398"/>
                  </a:cubicBezTo>
                  <a:lnTo>
                    <a:pt x="6713" y="5371"/>
                  </a:lnTo>
                  <a:cubicBezTo>
                    <a:pt x="6713" y="4955"/>
                    <a:pt x="7049" y="4697"/>
                    <a:pt x="7391" y="4697"/>
                  </a:cubicBezTo>
                  <a:cubicBezTo>
                    <a:pt x="7597" y="4697"/>
                    <a:pt x="7805" y="4789"/>
                    <a:pt x="7945" y="4997"/>
                  </a:cubicBezTo>
                  <a:lnTo>
                    <a:pt x="9398" y="7184"/>
                  </a:lnTo>
                  <a:lnTo>
                    <a:pt x="9398" y="5371"/>
                  </a:lnTo>
                  <a:cubicBezTo>
                    <a:pt x="9377" y="4900"/>
                    <a:pt x="9723" y="4665"/>
                    <a:pt x="10069" y="4665"/>
                  </a:cubicBezTo>
                  <a:close/>
                  <a:moveTo>
                    <a:pt x="11466" y="11417"/>
                  </a:moveTo>
                  <a:cubicBezTo>
                    <a:pt x="11819" y="11417"/>
                    <a:pt x="12111" y="11712"/>
                    <a:pt x="12111" y="12083"/>
                  </a:cubicBezTo>
                  <a:cubicBezTo>
                    <a:pt x="12111" y="12455"/>
                    <a:pt x="11819" y="12750"/>
                    <a:pt x="11466" y="12750"/>
                  </a:cubicBezTo>
                  <a:cubicBezTo>
                    <a:pt x="11451" y="12750"/>
                    <a:pt x="11435" y="12749"/>
                    <a:pt x="11419" y="12748"/>
                  </a:cubicBezTo>
                  <a:lnTo>
                    <a:pt x="6035" y="12748"/>
                  </a:lnTo>
                  <a:cubicBezTo>
                    <a:pt x="5190" y="12706"/>
                    <a:pt x="5190" y="11461"/>
                    <a:pt x="6035" y="11419"/>
                  </a:cubicBezTo>
                  <a:lnTo>
                    <a:pt x="11419" y="11419"/>
                  </a:lnTo>
                  <a:cubicBezTo>
                    <a:pt x="11435" y="11418"/>
                    <a:pt x="11451" y="11417"/>
                    <a:pt x="11466" y="11417"/>
                  </a:cubicBezTo>
                  <a:close/>
                  <a:moveTo>
                    <a:pt x="11466" y="14102"/>
                  </a:moveTo>
                  <a:cubicBezTo>
                    <a:pt x="11819" y="14102"/>
                    <a:pt x="12111" y="14397"/>
                    <a:pt x="12111" y="14769"/>
                  </a:cubicBezTo>
                  <a:cubicBezTo>
                    <a:pt x="12111" y="15140"/>
                    <a:pt x="11819" y="15435"/>
                    <a:pt x="11466" y="15435"/>
                  </a:cubicBezTo>
                  <a:cubicBezTo>
                    <a:pt x="11451" y="15435"/>
                    <a:pt x="11435" y="15434"/>
                    <a:pt x="11419" y="15433"/>
                  </a:cubicBezTo>
                  <a:lnTo>
                    <a:pt x="6035" y="15433"/>
                  </a:lnTo>
                  <a:cubicBezTo>
                    <a:pt x="5190" y="15391"/>
                    <a:pt x="5190" y="14146"/>
                    <a:pt x="6035" y="14104"/>
                  </a:cubicBezTo>
                  <a:lnTo>
                    <a:pt x="11419" y="14104"/>
                  </a:lnTo>
                  <a:cubicBezTo>
                    <a:pt x="11435" y="14103"/>
                    <a:pt x="11451" y="14102"/>
                    <a:pt x="11466" y="14102"/>
                  </a:cubicBezTo>
                  <a:close/>
                  <a:moveTo>
                    <a:pt x="11419" y="16789"/>
                  </a:moveTo>
                  <a:cubicBezTo>
                    <a:pt x="12305" y="16789"/>
                    <a:pt x="12305" y="18132"/>
                    <a:pt x="11419" y="18132"/>
                  </a:cubicBezTo>
                  <a:lnTo>
                    <a:pt x="6035" y="18132"/>
                  </a:lnTo>
                  <a:cubicBezTo>
                    <a:pt x="5149" y="18132"/>
                    <a:pt x="5149" y="16789"/>
                    <a:pt x="6035" y="16789"/>
                  </a:cubicBezTo>
                  <a:close/>
                  <a:moveTo>
                    <a:pt x="664" y="0"/>
                  </a:moveTo>
                  <a:cubicBezTo>
                    <a:pt x="291" y="0"/>
                    <a:pt x="0" y="305"/>
                    <a:pt x="0" y="665"/>
                  </a:cubicBezTo>
                  <a:lnTo>
                    <a:pt x="0" y="2685"/>
                  </a:lnTo>
                  <a:lnTo>
                    <a:pt x="2007" y="2685"/>
                  </a:lnTo>
                  <a:cubicBezTo>
                    <a:pt x="2893" y="2685"/>
                    <a:pt x="2893" y="4028"/>
                    <a:pt x="2007" y="4028"/>
                  </a:cubicBezTo>
                  <a:lnTo>
                    <a:pt x="0" y="4028"/>
                  </a:lnTo>
                  <a:lnTo>
                    <a:pt x="0" y="5371"/>
                  </a:lnTo>
                  <a:lnTo>
                    <a:pt x="2007" y="5371"/>
                  </a:lnTo>
                  <a:cubicBezTo>
                    <a:pt x="2015" y="5370"/>
                    <a:pt x="2024" y="5370"/>
                    <a:pt x="2032" y="5370"/>
                  </a:cubicBezTo>
                  <a:cubicBezTo>
                    <a:pt x="2408" y="5370"/>
                    <a:pt x="2713" y="5670"/>
                    <a:pt x="2713" y="6049"/>
                  </a:cubicBezTo>
                  <a:cubicBezTo>
                    <a:pt x="2713" y="6414"/>
                    <a:pt x="2408" y="6714"/>
                    <a:pt x="2032" y="6714"/>
                  </a:cubicBezTo>
                  <a:cubicBezTo>
                    <a:pt x="2024" y="6714"/>
                    <a:pt x="2015" y="6713"/>
                    <a:pt x="2007" y="6713"/>
                  </a:cubicBezTo>
                  <a:lnTo>
                    <a:pt x="0" y="6713"/>
                  </a:lnTo>
                  <a:lnTo>
                    <a:pt x="0" y="8056"/>
                  </a:lnTo>
                  <a:lnTo>
                    <a:pt x="2007" y="8056"/>
                  </a:lnTo>
                  <a:cubicBezTo>
                    <a:pt x="2015" y="8055"/>
                    <a:pt x="2024" y="8055"/>
                    <a:pt x="2032" y="8055"/>
                  </a:cubicBezTo>
                  <a:cubicBezTo>
                    <a:pt x="2408" y="8055"/>
                    <a:pt x="2713" y="8355"/>
                    <a:pt x="2713" y="8734"/>
                  </a:cubicBezTo>
                  <a:cubicBezTo>
                    <a:pt x="2713" y="9092"/>
                    <a:pt x="2420" y="9400"/>
                    <a:pt x="2054" y="9400"/>
                  </a:cubicBezTo>
                  <a:cubicBezTo>
                    <a:pt x="2038" y="9400"/>
                    <a:pt x="2023" y="9399"/>
                    <a:pt x="2007" y="9398"/>
                  </a:cubicBezTo>
                  <a:lnTo>
                    <a:pt x="0" y="9398"/>
                  </a:lnTo>
                  <a:lnTo>
                    <a:pt x="0" y="10755"/>
                  </a:lnTo>
                  <a:lnTo>
                    <a:pt x="2007" y="10755"/>
                  </a:lnTo>
                  <a:cubicBezTo>
                    <a:pt x="2893" y="10755"/>
                    <a:pt x="2893" y="12083"/>
                    <a:pt x="2007" y="12083"/>
                  </a:cubicBezTo>
                  <a:lnTo>
                    <a:pt x="0" y="12083"/>
                  </a:lnTo>
                  <a:lnTo>
                    <a:pt x="0" y="13440"/>
                  </a:lnTo>
                  <a:lnTo>
                    <a:pt x="2007" y="13440"/>
                  </a:lnTo>
                  <a:cubicBezTo>
                    <a:pt x="2023" y="13439"/>
                    <a:pt x="2038" y="13438"/>
                    <a:pt x="2054" y="13438"/>
                  </a:cubicBezTo>
                  <a:cubicBezTo>
                    <a:pt x="2420" y="13438"/>
                    <a:pt x="2713" y="13746"/>
                    <a:pt x="2713" y="14104"/>
                  </a:cubicBezTo>
                  <a:cubicBezTo>
                    <a:pt x="2713" y="14475"/>
                    <a:pt x="2421" y="14770"/>
                    <a:pt x="2056" y="14770"/>
                  </a:cubicBezTo>
                  <a:cubicBezTo>
                    <a:pt x="2040" y="14770"/>
                    <a:pt x="2023" y="14770"/>
                    <a:pt x="2007" y="14769"/>
                  </a:cubicBezTo>
                  <a:lnTo>
                    <a:pt x="0" y="14769"/>
                  </a:lnTo>
                  <a:lnTo>
                    <a:pt x="0" y="16125"/>
                  </a:lnTo>
                  <a:lnTo>
                    <a:pt x="2007" y="16125"/>
                  </a:lnTo>
                  <a:cubicBezTo>
                    <a:pt x="2015" y="16125"/>
                    <a:pt x="2024" y="16125"/>
                    <a:pt x="2032" y="16125"/>
                  </a:cubicBezTo>
                  <a:cubicBezTo>
                    <a:pt x="2408" y="16125"/>
                    <a:pt x="2713" y="16424"/>
                    <a:pt x="2713" y="16789"/>
                  </a:cubicBezTo>
                  <a:cubicBezTo>
                    <a:pt x="2713" y="17168"/>
                    <a:pt x="2408" y="17468"/>
                    <a:pt x="2032" y="17468"/>
                  </a:cubicBezTo>
                  <a:cubicBezTo>
                    <a:pt x="2024" y="17468"/>
                    <a:pt x="2015" y="17468"/>
                    <a:pt x="2007" y="17468"/>
                  </a:cubicBezTo>
                  <a:lnTo>
                    <a:pt x="0" y="17468"/>
                  </a:lnTo>
                  <a:lnTo>
                    <a:pt x="0" y="18810"/>
                  </a:lnTo>
                  <a:lnTo>
                    <a:pt x="2007" y="18810"/>
                  </a:lnTo>
                  <a:cubicBezTo>
                    <a:pt x="2893" y="18810"/>
                    <a:pt x="2893" y="20153"/>
                    <a:pt x="2007" y="20153"/>
                  </a:cubicBezTo>
                  <a:lnTo>
                    <a:pt x="0" y="20153"/>
                  </a:lnTo>
                  <a:lnTo>
                    <a:pt x="0" y="22173"/>
                  </a:lnTo>
                  <a:cubicBezTo>
                    <a:pt x="0" y="22533"/>
                    <a:pt x="291" y="22838"/>
                    <a:pt x="664" y="22838"/>
                  </a:cubicBezTo>
                  <a:lnTo>
                    <a:pt x="15447" y="22838"/>
                  </a:lnTo>
                  <a:cubicBezTo>
                    <a:pt x="15820" y="22838"/>
                    <a:pt x="16111" y="22533"/>
                    <a:pt x="16111" y="22173"/>
                  </a:cubicBezTo>
                  <a:lnTo>
                    <a:pt x="16111" y="665"/>
                  </a:lnTo>
                  <a:cubicBezTo>
                    <a:pt x="16111" y="305"/>
                    <a:pt x="15820" y="0"/>
                    <a:pt x="15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9"/>
            <p:cNvSpPr/>
            <p:nvPr/>
          </p:nvSpPr>
          <p:spPr>
            <a:xfrm>
              <a:off x="6854525" y="3538975"/>
              <a:ext cx="39450" cy="33575"/>
            </a:xfrm>
            <a:custGeom>
              <a:rect b="b" l="l" r="r" t="t"/>
              <a:pathLst>
                <a:path extrusionOk="0" h="1343" w="1578">
                  <a:moveTo>
                    <a:pt x="900" y="0"/>
                  </a:moveTo>
                  <a:cubicBezTo>
                    <a:pt x="0" y="0"/>
                    <a:pt x="0" y="1343"/>
                    <a:pt x="900" y="1343"/>
                  </a:cubicBezTo>
                  <a:lnTo>
                    <a:pt x="1578" y="1343"/>
                  </a:lnTo>
                  <a:lnTo>
                    <a:pt x="15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9"/>
            <p:cNvSpPr/>
            <p:nvPr/>
          </p:nvSpPr>
          <p:spPr>
            <a:xfrm>
              <a:off x="6853800" y="3606075"/>
              <a:ext cx="40175" cy="33625"/>
            </a:xfrm>
            <a:custGeom>
              <a:rect b="b" l="l" r="r" t="t"/>
              <a:pathLst>
                <a:path extrusionOk="0" h="1345" w="1607">
                  <a:moveTo>
                    <a:pt x="889" y="1"/>
                  </a:moveTo>
                  <a:cubicBezTo>
                    <a:pt x="1" y="1"/>
                    <a:pt x="1" y="1345"/>
                    <a:pt x="889" y="1345"/>
                  </a:cubicBezTo>
                  <a:cubicBezTo>
                    <a:pt x="902" y="1345"/>
                    <a:pt x="915" y="1345"/>
                    <a:pt x="929" y="1344"/>
                  </a:cubicBezTo>
                  <a:lnTo>
                    <a:pt x="1607" y="1344"/>
                  </a:lnTo>
                  <a:lnTo>
                    <a:pt x="1607" y="2"/>
                  </a:lnTo>
                  <a:lnTo>
                    <a:pt x="929" y="2"/>
                  </a:lnTo>
                  <a:cubicBezTo>
                    <a:pt x="915" y="1"/>
                    <a:pt x="902" y="1"/>
                    <a:pt x="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9"/>
            <p:cNvSpPr/>
            <p:nvPr/>
          </p:nvSpPr>
          <p:spPr>
            <a:xfrm>
              <a:off x="6853925" y="3673525"/>
              <a:ext cx="40050" cy="33325"/>
            </a:xfrm>
            <a:custGeom>
              <a:rect b="b" l="l" r="r" t="t"/>
              <a:pathLst>
                <a:path extrusionOk="0" h="1333" w="1602">
                  <a:moveTo>
                    <a:pt x="872" y="1"/>
                  </a:moveTo>
                  <a:cubicBezTo>
                    <a:pt x="0" y="1"/>
                    <a:pt x="0" y="1333"/>
                    <a:pt x="872" y="1333"/>
                  </a:cubicBezTo>
                  <a:cubicBezTo>
                    <a:pt x="889" y="1333"/>
                    <a:pt x="906" y="1332"/>
                    <a:pt x="924" y="1331"/>
                  </a:cubicBezTo>
                  <a:lnTo>
                    <a:pt x="1602" y="1331"/>
                  </a:lnTo>
                  <a:lnTo>
                    <a:pt x="1602" y="3"/>
                  </a:lnTo>
                  <a:lnTo>
                    <a:pt x="924" y="3"/>
                  </a:lnTo>
                  <a:cubicBezTo>
                    <a:pt x="906" y="1"/>
                    <a:pt x="889" y="1"/>
                    <a:pt x="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9"/>
            <p:cNvSpPr/>
            <p:nvPr/>
          </p:nvSpPr>
          <p:spPr>
            <a:xfrm>
              <a:off x="6854525" y="3740700"/>
              <a:ext cx="39450" cy="33250"/>
            </a:xfrm>
            <a:custGeom>
              <a:rect b="b" l="l" r="r" t="t"/>
              <a:pathLst>
                <a:path extrusionOk="0" h="1330" w="1578">
                  <a:moveTo>
                    <a:pt x="900" y="1"/>
                  </a:moveTo>
                  <a:cubicBezTo>
                    <a:pt x="0" y="1"/>
                    <a:pt x="0" y="1329"/>
                    <a:pt x="900" y="1329"/>
                  </a:cubicBezTo>
                  <a:lnTo>
                    <a:pt x="1578" y="1329"/>
                  </a:lnTo>
                  <a:lnTo>
                    <a:pt x="1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9"/>
            <p:cNvSpPr/>
            <p:nvPr/>
          </p:nvSpPr>
          <p:spPr>
            <a:xfrm>
              <a:off x="6853800" y="3807800"/>
              <a:ext cx="40175" cy="33650"/>
            </a:xfrm>
            <a:custGeom>
              <a:rect b="b" l="l" r="r" t="t"/>
              <a:pathLst>
                <a:path extrusionOk="0" h="1346" w="1607">
                  <a:moveTo>
                    <a:pt x="877" y="0"/>
                  </a:moveTo>
                  <a:cubicBezTo>
                    <a:pt x="1" y="0"/>
                    <a:pt x="5" y="1345"/>
                    <a:pt x="889" y="1345"/>
                  </a:cubicBezTo>
                  <a:cubicBezTo>
                    <a:pt x="902" y="1345"/>
                    <a:pt x="915" y="1345"/>
                    <a:pt x="929" y="1344"/>
                  </a:cubicBezTo>
                  <a:lnTo>
                    <a:pt x="1607" y="1344"/>
                  </a:lnTo>
                  <a:lnTo>
                    <a:pt x="1607" y="2"/>
                  </a:lnTo>
                  <a:lnTo>
                    <a:pt x="929" y="2"/>
                  </a:lnTo>
                  <a:cubicBezTo>
                    <a:pt x="911" y="1"/>
                    <a:pt x="894" y="0"/>
                    <a:pt x="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9"/>
            <p:cNvSpPr/>
            <p:nvPr/>
          </p:nvSpPr>
          <p:spPr>
            <a:xfrm>
              <a:off x="6853800" y="3874950"/>
              <a:ext cx="40175" cy="33625"/>
            </a:xfrm>
            <a:custGeom>
              <a:rect b="b" l="l" r="r" t="t"/>
              <a:pathLst>
                <a:path extrusionOk="0" h="1345" w="1607">
                  <a:moveTo>
                    <a:pt x="889" y="0"/>
                  </a:moveTo>
                  <a:cubicBezTo>
                    <a:pt x="1" y="0"/>
                    <a:pt x="1" y="1344"/>
                    <a:pt x="889" y="1344"/>
                  </a:cubicBezTo>
                  <a:cubicBezTo>
                    <a:pt x="902" y="1344"/>
                    <a:pt x="915" y="1344"/>
                    <a:pt x="929" y="1344"/>
                  </a:cubicBezTo>
                  <a:lnTo>
                    <a:pt x="1607" y="1344"/>
                  </a:lnTo>
                  <a:lnTo>
                    <a:pt x="1607" y="1"/>
                  </a:lnTo>
                  <a:lnTo>
                    <a:pt x="929" y="1"/>
                  </a:lnTo>
                  <a:cubicBezTo>
                    <a:pt x="915" y="0"/>
                    <a:pt x="902" y="0"/>
                    <a:pt x="8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9"/>
            <p:cNvSpPr/>
            <p:nvPr/>
          </p:nvSpPr>
          <p:spPr>
            <a:xfrm>
              <a:off x="6854525" y="3942100"/>
              <a:ext cx="39450" cy="33575"/>
            </a:xfrm>
            <a:custGeom>
              <a:rect b="b" l="l" r="r" t="t"/>
              <a:pathLst>
                <a:path extrusionOk="0" h="1343" w="1578">
                  <a:moveTo>
                    <a:pt x="900" y="0"/>
                  </a:moveTo>
                  <a:cubicBezTo>
                    <a:pt x="0" y="0"/>
                    <a:pt x="0" y="1343"/>
                    <a:pt x="900" y="1343"/>
                  </a:cubicBezTo>
                  <a:lnTo>
                    <a:pt x="1578" y="1343"/>
                  </a:lnTo>
                  <a:lnTo>
                    <a:pt x="15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0" name="Shape 2540"/>
        <p:cNvGrpSpPr/>
        <p:nvPr/>
      </p:nvGrpSpPr>
      <p:grpSpPr>
        <a:xfrm>
          <a:off x="0" y="0"/>
          <a:ext cx="0" cy="0"/>
          <a:chOff x="0" y="0"/>
          <a:chExt cx="0" cy="0"/>
        </a:xfrm>
      </p:grpSpPr>
      <p:grpSp>
        <p:nvGrpSpPr>
          <p:cNvPr id="2541" name="Google Shape;2541;p50"/>
          <p:cNvGrpSpPr/>
          <p:nvPr/>
        </p:nvGrpSpPr>
        <p:grpSpPr>
          <a:xfrm>
            <a:off x="5402575" y="528900"/>
            <a:ext cx="3249993" cy="4428600"/>
            <a:chOff x="4836325" y="357450"/>
            <a:chExt cx="3249993" cy="4428600"/>
          </a:xfrm>
        </p:grpSpPr>
        <p:sp>
          <p:nvSpPr>
            <p:cNvPr id="2542" name="Google Shape;2542;p50"/>
            <p:cNvSpPr/>
            <p:nvPr/>
          </p:nvSpPr>
          <p:spPr>
            <a:xfrm>
              <a:off x="4836325" y="357450"/>
              <a:ext cx="32499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0"/>
            <p:cNvSpPr/>
            <p:nvPr/>
          </p:nvSpPr>
          <p:spPr>
            <a:xfrm>
              <a:off x="4836418" y="357450"/>
              <a:ext cx="32499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4" name="Google Shape;2544;p50"/>
            <p:cNvGrpSpPr/>
            <p:nvPr/>
          </p:nvGrpSpPr>
          <p:grpSpPr>
            <a:xfrm>
              <a:off x="7346625" y="532025"/>
              <a:ext cx="525050" cy="117900"/>
              <a:chOff x="7110900" y="450050"/>
              <a:chExt cx="525050" cy="117900"/>
            </a:xfrm>
          </p:grpSpPr>
          <p:sp>
            <p:nvSpPr>
              <p:cNvPr id="2545" name="Google Shape;2545;p50"/>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0"/>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0"/>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8" name="Google Shape;2548;p50"/>
          <p:cNvSpPr/>
          <p:nvPr/>
        </p:nvSpPr>
        <p:spPr>
          <a:xfrm>
            <a:off x="720000" y="446963"/>
            <a:ext cx="1146600" cy="1146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0"/>
          <p:cNvSpPr txBox="1"/>
          <p:nvPr>
            <p:ph type="title"/>
          </p:nvPr>
        </p:nvSpPr>
        <p:spPr>
          <a:xfrm>
            <a:off x="617875" y="1532982"/>
            <a:ext cx="4402200" cy="8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Pembahasan</a:t>
            </a:r>
            <a:endParaRPr/>
          </a:p>
        </p:txBody>
      </p:sp>
      <p:sp>
        <p:nvSpPr>
          <p:cNvPr id="2550" name="Google Shape;2550;p50"/>
          <p:cNvSpPr txBox="1"/>
          <p:nvPr>
            <p:ph idx="2" type="title"/>
          </p:nvPr>
        </p:nvSpPr>
        <p:spPr>
          <a:xfrm>
            <a:off x="764850" y="668900"/>
            <a:ext cx="10569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grpSp>
        <p:nvGrpSpPr>
          <p:cNvPr id="2551" name="Google Shape;2551;p50"/>
          <p:cNvGrpSpPr/>
          <p:nvPr/>
        </p:nvGrpSpPr>
        <p:grpSpPr>
          <a:xfrm rot="-899716">
            <a:off x="4591691" y="3479747"/>
            <a:ext cx="1082545" cy="1103539"/>
            <a:chOff x="6872125" y="2755600"/>
            <a:chExt cx="1971125" cy="2009350"/>
          </a:xfrm>
        </p:grpSpPr>
        <p:sp>
          <p:nvSpPr>
            <p:cNvPr id="2552" name="Google Shape;2552;p50"/>
            <p:cNvSpPr/>
            <p:nvPr/>
          </p:nvSpPr>
          <p:spPr>
            <a:xfrm>
              <a:off x="7021550" y="4367925"/>
              <a:ext cx="351675" cy="397025"/>
            </a:xfrm>
            <a:custGeom>
              <a:rect b="b" l="l" r="r" t="t"/>
              <a:pathLst>
                <a:path extrusionOk="0" h="15881" w="14067">
                  <a:moveTo>
                    <a:pt x="5622" y="1"/>
                  </a:moveTo>
                  <a:lnTo>
                    <a:pt x="902" y="9726"/>
                  </a:lnTo>
                  <a:cubicBezTo>
                    <a:pt x="1" y="11552"/>
                    <a:pt x="522" y="13758"/>
                    <a:pt x="2135" y="14992"/>
                  </a:cubicBezTo>
                  <a:cubicBezTo>
                    <a:pt x="2920" y="15590"/>
                    <a:pt x="3839" y="15880"/>
                    <a:pt x="4750" y="15880"/>
                  </a:cubicBezTo>
                  <a:cubicBezTo>
                    <a:pt x="6040" y="15880"/>
                    <a:pt x="7312" y="15298"/>
                    <a:pt x="8160" y="14185"/>
                  </a:cubicBezTo>
                  <a:lnTo>
                    <a:pt x="14066" y="6453"/>
                  </a:lnTo>
                  <a:lnTo>
                    <a:pt x="5622"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0"/>
            <p:cNvSpPr/>
            <p:nvPr/>
          </p:nvSpPr>
          <p:spPr>
            <a:xfrm>
              <a:off x="8230075" y="4367925"/>
              <a:ext cx="351650" cy="396600"/>
            </a:xfrm>
            <a:custGeom>
              <a:rect b="b" l="l" r="r" t="t"/>
              <a:pathLst>
                <a:path extrusionOk="0" h="15864" w="14066">
                  <a:moveTo>
                    <a:pt x="8468" y="1"/>
                  </a:moveTo>
                  <a:lnTo>
                    <a:pt x="0" y="6453"/>
                  </a:lnTo>
                  <a:lnTo>
                    <a:pt x="5930" y="14185"/>
                  </a:lnTo>
                  <a:cubicBezTo>
                    <a:pt x="6766" y="15286"/>
                    <a:pt x="8045" y="15863"/>
                    <a:pt x="9337" y="15863"/>
                  </a:cubicBezTo>
                  <a:cubicBezTo>
                    <a:pt x="10244" y="15863"/>
                    <a:pt x="11158" y="15579"/>
                    <a:pt x="11931" y="14992"/>
                  </a:cubicBezTo>
                  <a:cubicBezTo>
                    <a:pt x="13544" y="13758"/>
                    <a:pt x="14066" y="11552"/>
                    <a:pt x="13188" y="9726"/>
                  </a:cubicBezTo>
                  <a:lnTo>
                    <a:pt x="8468"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0"/>
            <p:cNvSpPr/>
            <p:nvPr/>
          </p:nvSpPr>
          <p:spPr>
            <a:xfrm>
              <a:off x="6880425" y="2813850"/>
              <a:ext cx="626225" cy="596425"/>
            </a:xfrm>
            <a:custGeom>
              <a:rect b="b" l="l" r="r" t="t"/>
              <a:pathLst>
                <a:path extrusionOk="0" h="23857" w="25049">
                  <a:moveTo>
                    <a:pt x="13607" y="1"/>
                  </a:moveTo>
                  <a:cubicBezTo>
                    <a:pt x="10431" y="1"/>
                    <a:pt x="7259" y="1217"/>
                    <a:pt x="4839" y="3648"/>
                  </a:cubicBezTo>
                  <a:cubicBezTo>
                    <a:pt x="0" y="8487"/>
                    <a:pt x="0" y="16338"/>
                    <a:pt x="4839" y="21177"/>
                  </a:cubicBezTo>
                  <a:lnTo>
                    <a:pt x="7519" y="23857"/>
                  </a:lnTo>
                  <a:lnTo>
                    <a:pt x="25048" y="6304"/>
                  </a:lnTo>
                  <a:lnTo>
                    <a:pt x="22392" y="3648"/>
                  </a:lnTo>
                  <a:cubicBezTo>
                    <a:pt x="19960" y="1217"/>
                    <a:pt x="16782" y="1"/>
                    <a:pt x="13607"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0"/>
            <p:cNvSpPr/>
            <p:nvPr/>
          </p:nvSpPr>
          <p:spPr>
            <a:xfrm>
              <a:off x="8171950" y="2755600"/>
              <a:ext cx="671300" cy="654675"/>
            </a:xfrm>
            <a:custGeom>
              <a:rect b="b" l="l" r="r" t="t"/>
              <a:pathLst>
                <a:path extrusionOk="0" h="26187" w="26852">
                  <a:moveTo>
                    <a:pt x="11460" y="0"/>
                  </a:moveTo>
                  <a:cubicBezTo>
                    <a:pt x="9714" y="0"/>
                    <a:pt x="7970" y="665"/>
                    <a:pt x="6642" y="1993"/>
                  </a:cubicBezTo>
                  <a:lnTo>
                    <a:pt x="1" y="8634"/>
                  </a:lnTo>
                  <a:lnTo>
                    <a:pt x="17529" y="26187"/>
                  </a:lnTo>
                  <a:lnTo>
                    <a:pt x="17553" y="26187"/>
                  </a:lnTo>
                  <a:lnTo>
                    <a:pt x="24195" y="19545"/>
                  </a:lnTo>
                  <a:cubicBezTo>
                    <a:pt x="26851" y="16889"/>
                    <a:pt x="26851" y="12572"/>
                    <a:pt x="24195" y="9892"/>
                  </a:cubicBezTo>
                  <a:lnTo>
                    <a:pt x="16296" y="1993"/>
                  </a:lnTo>
                  <a:cubicBezTo>
                    <a:pt x="14956" y="665"/>
                    <a:pt x="13207" y="0"/>
                    <a:pt x="11460"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0"/>
            <p:cNvSpPr/>
            <p:nvPr/>
          </p:nvSpPr>
          <p:spPr>
            <a:xfrm>
              <a:off x="6872125" y="2963300"/>
              <a:ext cx="1938500" cy="1766075"/>
            </a:xfrm>
            <a:custGeom>
              <a:rect b="b" l="l" r="r" t="t"/>
              <a:pathLst>
                <a:path extrusionOk="0" h="70643" w="77540">
                  <a:moveTo>
                    <a:pt x="38770" y="0"/>
                  </a:moveTo>
                  <a:cubicBezTo>
                    <a:pt x="29733" y="0"/>
                    <a:pt x="20696" y="3445"/>
                    <a:pt x="13805" y="10336"/>
                  </a:cubicBezTo>
                  <a:cubicBezTo>
                    <a:pt x="0" y="24141"/>
                    <a:pt x="0" y="46508"/>
                    <a:pt x="13805" y="60289"/>
                  </a:cubicBezTo>
                  <a:cubicBezTo>
                    <a:pt x="20696" y="67192"/>
                    <a:pt x="29733" y="70643"/>
                    <a:pt x="38770" y="70643"/>
                  </a:cubicBezTo>
                  <a:cubicBezTo>
                    <a:pt x="47807" y="70643"/>
                    <a:pt x="56844" y="67192"/>
                    <a:pt x="63735" y="60289"/>
                  </a:cubicBezTo>
                  <a:cubicBezTo>
                    <a:pt x="77540" y="46508"/>
                    <a:pt x="77540" y="24141"/>
                    <a:pt x="63735" y="10336"/>
                  </a:cubicBezTo>
                  <a:cubicBezTo>
                    <a:pt x="56844" y="3445"/>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0"/>
            <p:cNvSpPr/>
            <p:nvPr/>
          </p:nvSpPr>
          <p:spPr>
            <a:xfrm>
              <a:off x="6872125" y="2874500"/>
              <a:ext cx="1938500" cy="1765950"/>
            </a:xfrm>
            <a:custGeom>
              <a:rect b="b" l="l" r="r" t="t"/>
              <a:pathLst>
                <a:path extrusionOk="0" h="70638" w="77540">
                  <a:moveTo>
                    <a:pt x="38770" y="0"/>
                  </a:moveTo>
                  <a:cubicBezTo>
                    <a:pt x="29733" y="0"/>
                    <a:pt x="20696" y="3451"/>
                    <a:pt x="13805" y="10354"/>
                  </a:cubicBezTo>
                  <a:cubicBezTo>
                    <a:pt x="0" y="24135"/>
                    <a:pt x="0" y="46502"/>
                    <a:pt x="13805" y="60283"/>
                  </a:cubicBezTo>
                  <a:cubicBezTo>
                    <a:pt x="20696" y="67186"/>
                    <a:pt x="29733" y="70637"/>
                    <a:pt x="38770" y="70637"/>
                  </a:cubicBezTo>
                  <a:cubicBezTo>
                    <a:pt x="47807" y="70637"/>
                    <a:pt x="56844" y="67186"/>
                    <a:pt x="63735" y="60283"/>
                  </a:cubicBezTo>
                  <a:cubicBezTo>
                    <a:pt x="77540" y="46502"/>
                    <a:pt x="77540" y="24135"/>
                    <a:pt x="63735" y="10354"/>
                  </a:cubicBezTo>
                  <a:cubicBezTo>
                    <a:pt x="56844" y="3451"/>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0"/>
            <p:cNvSpPr/>
            <p:nvPr/>
          </p:nvSpPr>
          <p:spPr>
            <a:xfrm>
              <a:off x="7080850" y="3064550"/>
              <a:ext cx="1521050" cy="1385825"/>
            </a:xfrm>
            <a:custGeom>
              <a:rect b="b" l="l" r="r" t="t"/>
              <a:pathLst>
                <a:path extrusionOk="0" h="55433" w="60842">
                  <a:moveTo>
                    <a:pt x="30430" y="0"/>
                  </a:moveTo>
                  <a:cubicBezTo>
                    <a:pt x="23335" y="0"/>
                    <a:pt x="16237" y="2704"/>
                    <a:pt x="10817" y="8112"/>
                  </a:cubicBezTo>
                  <a:cubicBezTo>
                    <a:pt x="1" y="18952"/>
                    <a:pt x="1" y="36505"/>
                    <a:pt x="10817" y="47321"/>
                  </a:cubicBezTo>
                  <a:cubicBezTo>
                    <a:pt x="16237" y="52729"/>
                    <a:pt x="23335" y="55433"/>
                    <a:pt x="30430" y="55433"/>
                  </a:cubicBezTo>
                  <a:cubicBezTo>
                    <a:pt x="37525" y="55433"/>
                    <a:pt x="44617" y="52729"/>
                    <a:pt x="50025" y="47321"/>
                  </a:cubicBezTo>
                  <a:cubicBezTo>
                    <a:pt x="60841" y="36505"/>
                    <a:pt x="60841" y="18952"/>
                    <a:pt x="50025" y="8112"/>
                  </a:cubicBezTo>
                  <a:cubicBezTo>
                    <a:pt x="44617" y="2704"/>
                    <a:pt x="37525" y="0"/>
                    <a:pt x="30430" y="0"/>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0"/>
            <p:cNvSpPr/>
            <p:nvPr/>
          </p:nvSpPr>
          <p:spPr>
            <a:xfrm>
              <a:off x="7779400" y="3316575"/>
              <a:ext cx="123950" cy="381300"/>
            </a:xfrm>
            <a:custGeom>
              <a:rect b="b" l="l" r="r" t="t"/>
              <a:pathLst>
                <a:path extrusionOk="0" h="15252" w="4958">
                  <a:moveTo>
                    <a:pt x="2491" y="0"/>
                  </a:moveTo>
                  <a:cubicBezTo>
                    <a:pt x="1115" y="0"/>
                    <a:pt x="0" y="1115"/>
                    <a:pt x="0" y="2491"/>
                  </a:cubicBezTo>
                  <a:lnTo>
                    <a:pt x="0" y="12761"/>
                  </a:lnTo>
                  <a:cubicBezTo>
                    <a:pt x="0" y="14137"/>
                    <a:pt x="1115" y="15252"/>
                    <a:pt x="2491" y="15252"/>
                  </a:cubicBezTo>
                  <a:cubicBezTo>
                    <a:pt x="3843" y="15252"/>
                    <a:pt x="4958" y="14137"/>
                    <a:pt x="4958" y="12761"/>
                  </a:cubicBezTo>
                  <a:lnTo>
                    <a:pt x="4958" y="2491"/>
                  </a:lnTo>
                  <a:cubicBezTo>
                    <a:pt x="4958" y="1115"/>
                    <a:pt x="3843" y="0"/>
                    <a:pt x="2491"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0"/>
            <p:cNvSpPr/>
            <p:nvPr/>
          </p:nvSpPr>
          <p:spPr>
            <a:xfrm>
              <a:off x="7800750" y="3416975"/>
              <a:ext cx="287625" cy="335225"/>
            </a:xfrm>
            <a:custGeom>
              <a:rect b="b" l="l" r="r" t="t"/>
              <a:pathLst>
                <a:path extrusionOk="0" h="13409" w="11505">
                  <a:moveTo>
                    <a:pt x="8695" y="0"/>
                  </a:moveTo>
                  <a:cubicBezTo>
                    <a:pt x="7906" y="0"/>
                    <a:pt x="7125" y="372"/>
                    <a:pt x="6642" y="1060"/>
                  </a:cubicBezTo>
                  <a:lnTo>
                    <a:pt x="783" y="9504"/>
                  </a:lnTo>
                  <a:cubicBezTo>
                    <a:pt x="0" y="10619"/>
                    <a:pt x="261" y="12161"/>
                    <a:pt x="1400" y="12967"/>
                  </a:cubicBezTo>
                  <a:cubicBezTo>
                    <a:pt x="1825" y="13266"/>
                    <a:pt x="2312" y="13409"/>
                    <a:pt x="2796" y="13409"/>
                  </a:cubicBezTo>
                  <a:cubicBezTo>
                    <a:pt x="3583" y="13409"/>
                    <a:pt x="4364" y="13031"/>
                    <a:pt x="4863" y="12327"/>
                  </a:cubicBezTo>
                  <a:lnTo>
                    <a:pt x="10721" y="3906"/>
                  </a:lnTo>
                  <a:cubicBezTo>
                    <a:pt x="11504" y="2768"/>
                    <a:pt x="11243" y="1226"/>
                    <a:pt x="10105" y="443"/>
                  </a:cubicBezTo>
                  <a:cubicBezTo>
                    <a:pt x="9678" y="144"/>
                    <a:pt x="9185" y="0"/>
                    <a:pt x="8695"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0"/>
            <p:cNvSpPr/>
            <p:nvPr/>
          </p:nvSpPr>
          <p:spPr>
            <a:xfrm>
              <a:off x="7771100" y="3687175"/>
              <a:ext cx="164275" cy="140675"/>
            </a:xfrm>
            <a:custGeom>
              <a:rect b="b" l="l" r="r" t="t"/>
              <a:pathLst>
                <a:path extrusionOk="0" h="5627" w="6571">
                  <a:moveTo>
                    <a:pt x="2823" y="1"/>
                  </a:moveTo>
                  <a:cubicBezTo>
                    <a:pt x="1257" y="1"/>
                    <a:pt x="0" y="1258"/>
                    <a:pt x="0" y="2824"/>
                  </a:cubicBezTo>
                  <a:cubicBezTo>
                    <a:pt x="0" y="4507"/>
                    <a:pt x="1387" y="5627"/>
                    <a:pt x="2828" y="5627"/>
                  </a:cubicBezTo>
                  <a:cubicBezTo>
                    <a:pt x="3519" y="5627"/>
                    <a:pt x="4223" y="5369"/>
                    <a:pt x="4792" y="4792"/>
                  </a:cubicBezTo>
                  <a:cubicBezTo>
                    <a:pt x="6571" y="3037"/>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0"/>
            <p:cNvSpPr/>
            <p:nvPr/>
          </p:nvSpPr>
          <p:spPr>
            <a:xfrm>
              <a:off x="7771100" y="3640925"/>
              <a:ext cx="164275" cy="140275"/>
            </a:xfrm>
            <a:custGeom>
              <a:rect b="b" l="l" r="r" t="t"/>
              <a:pathLst>
                <a:path extrusionOk="0" h="5611" w="6571">
                  <a:moveTo>
                    <a:pt x="2823" y="1"/>
                  </a:moveTo>
                  <a:cubicBezTo>
                    <a:pt x="1257" y="1"/>
                    <a:pt x="0" y="1258"/>
                    <a:pt x="0" y="2800"/>
                  </a:cubicBezTo>
                  <a:cubicBezTo>
                    <a:pt x="0" y="4488"/>
                    <a:pt x="1396" y="5610"/>
                    <a:pt x="2842" y="5610"/>
                  </a:cubicBezTo>
                  <a:cubicBezTo>
                    <a:pt x="3529" y="5610"/>
                    <a:pt x="4226" y="5357"/>
                    <a:pt x="4792" y="4792"/>
                  </a:cubicBezTo>
                  <a:cubicBezTo>
                    <a:pt x="6571" y="3013"/>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3" name="Google Shape;2563;p50"/>
          <p:cNvSpPr/>
          <p:nvPr/>
        </p:nvSpPr>
        <p:spPr>
          <a:xfrm>
            <a:off x="3307413" y="783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4" name="Google Shape;2564;p50"/>
          <p:cNvGrpSpPr/>
          <p:nvPr/>
        </p:nvGrpSpPr>
        <p:grpSpPr>
          <a:xfrm>
            <a:off x="7874000" y="1213850"/>
            <a:ext cx="382675" cy="382675"/>
            <a:chOff x="977325" y="1958850"/>
            <a:chExt cx="382675" cy="382675"/>
          </a:xfrm>
        </p:grpSpPr>
        <p:sp>
          <p:nvSpPr>
            <p:cNvPr id="2565" name="Google Shape;2565;p50"/>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0"/>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50"/>
          <p:cNvGrpSpPr/>
          <p:nvPr/>
        </p:nvGrpSpPr>
        <p:grpSpPr>
          <a:xfrm rot="150971">
            <a:off x="7576334" y="2412184"/>
            <a:ext cx="1527201" cy="1877385"/>
            <a:chOff x="3200300" y="3564025"/>
            <a:chExt cx="1527255" cy="1877452"/>
          </a:xfrm>
        </p:grpSpPr>
        <p:sp>
          <p:nvSpPr>
            <p:cNvPr id="2568" name="Google Shape;2568;p50"/>
            <p:cNvSpPr/>
            <p:nvPr/>
          </p:nvSpPr>
          <p:spPr>
            <a:xfrm>
              <a:off x="3200300" y="3564025"/>
              <a:ext cx="1527255" cy="1877452"/>
            </a:xfrm>
            <a:custGeom>
              <a:rect b="b" l="l" r="r" t="t"/>
              <a:pathLst>
                <a:path extrusionOk="0" h="205074" w="166822">
                  <a:moveTo>
                    <a:pt x="83217" y="0"/>
                  </a:moveTo>
                  <a:cubicBezTo>
                    <a:pt x="78494" y="1298"/>
                    <a:pt x="73606" y="4447"/>
                    <a:pt x="68745" y="9363"/>
                  </a:cubicBezTo>
                  <a:cubicBezTo>
                    <a:pt x="65983" y="12125"/>
                    <a:pt x="63414" y="15218"/>
                    <a:pt x="60928" y="18174"/>
                  </a:cubicBezTo>
                  <a:cubicBezTo>
                    <a:pt x="58415" y="21157"/>
                    <a:pt x="55819" y="24278"/>
                    <a:pt x="53057" y="27012"/>
                  </a:cubicBezTo>
                  <a:cubicBezTo>
                    <a:pt x="52891" y="27205"/>
                    <a:pt x="52781" y="27454"/>
                    <a:pt x="52781" y="27702"/>
                  </a:cubicBezTo>
                  <a:cubicBezTo>
                    <a:pt x="52781" y="28669"/>
                    <a:pt x="52781" y="28697"/>
                    <a:pt x="58774" y="28752"/>
                  </a:cubicBezTo>
                  <a:lnTo>
                    <a:pt x="58774" y="33005"/>
                  </a:lnTo>
                  <a:cubicBezTo>
                    <a:pt x="58747" y="33558"/>
                    <a:pt x="59188" y="33972"/>
                    <a:pt x="59713" y="33972"/>
                  </a:cubicBezTo>
                  <a:lnTo>
                    <a:pt x="61978" y="33972"/>
                  </a:lnTo>
                  <a:lnTo>
                    <a:pt x="61978" y="45848"/>
                  </a:lnTo>
                  <a:cubicBezTo>
                    <a:pt x="61339" y="45757"/>
                    <a:pt x="60692" y="45716"/>
                    <a:pt x="60046" y="45716"/>
                  </a:cubicBezTo>
                  <a:cubicBezTo>
                    <a:pt x="59519" y="45716"/>
                    <a:pt x="58992" y="45743"/>
                    <a:pt x="58470" y="45793"/>
                  </a:cubicBezTo>
                  <a:cubicBezTo>
                    <a:pt x="54466" y="46235"/>
                    <a:pt x="51013" y="48859"/>
                    <a:pt x="47644" y="51372"/>
                  </a:cubicBezTo>
                  <a:lnTo>
                    <a:pt x="46787" y="52007"/>
                  </a:lnTo>
                  <a:cubicBezTo>
                    <a:pt x="39054" y="57780"/>
                    <a:pt x="31320" y="62033"/>
                    <a:pt x="23780" y="64630"/>
                  </a:cubicBezTo>
                  <a:cubicBezTo>
                    <a:pt x="23173" y="64850"/>
                    <a:pt x="22952" y="65596"/>
                    <a:pt x="23366" y="66121"/>
                  </a:cubicBezTo>
                  <a:cubicBezTo>
                    <a:pt x="25990" y="69463"/>
                    <a:pt x="32039" y="72584"/>
                    <a:pt x="34276" y="73633"/>
                  </a:cubicBezTo>
                  <a:lnTo>
                    <a:pt x="34276" y="77334"/>
                  </a:lnTo>
                  <a:cubicBezTo>
                    <a:pt x="34276" y="77859"/>
                    <a:pt x="34690" y="78301"/>
                    <a:pt x="35215" y="78301"/>
                  </a:cubicBezTo>
                  <a:lnTo>
                    <a:pt x="49632" y="78301"/>
                  </a:lnTo>
                  <a:lnTo>
                    <a:pt x="49632" y="85537"/>
                  </a:lnTo>
                  <a:cubicBezTo>
                    <a:pt x="49107" y="85537"/>
                    <a:pt x="48583" y="85565"/>
                    <a:pt x="48058" y="85648"/>
                  </a:cubicBezTo>
                  <a:cubicBezTo>
                    <a:pt x="42700" y="86255"/>
                    <a:pt x="38004" y="89791"/>
                    <a:pt x="33502" y="93160"/>
                  </a:cubicBezTo>
                  <a:lnTo>
                    <a:pt x="32315" y="94044"/>
                  </a:lnTo>
                  <a:cubicBezTo>
                    <a:pt x="21654" y="101999"/>
                    <a:pt x="11075" y="107799"/>
                    <a:pt x="856" y="111306"/>
                  </a:cubicBezTo>
                  <a:cubicBezTo>
                    <a:pt x="221" y="111527"/>
                    <a:pt x="0" y="112301"/>
                    <a:pt x="414" y="112798"/>
                  </a:cubicBezTo>
                  <a:cubicBezTo>
                    <a:pt x="4033" y="117438"/>
                    <a:pt x="12484" y="121719"/>
                    <a:pt x="15356" y="123072"/>
                  </a:cubicBezTo>
                  <a:lnTo>
                    <a:pt x="15356" y="128320"/>
                  </a:lnTo>
                  <a:cubicBezTo>
                    <a:pt x="15356" y="128845"/>
                    <a:pt x="15771" y="129259"/>
                    <a:pt x="16296" y="129259"/>
                  </a:cubicBezTo>
                  <a:lnTo>
                    <a:pt x="23145" y="129259"/>
                  </a:lnTo>
                  <a:lnTo>
                    <a:pt x="23145" y="135031"/>
                  </a:lnTo>
                  <a:cubicBezTo>
                    <a:pt x="23145" y="135556"/>
                    <a:pt x="23587" y="135970"/>
                    <a:pt x="24112" y="135970"/>
                  </a:cubicBezTo>
                  <a:lnTo>
                    <a:pt x="25134" y="135970"/>
                  </a:lnTo>
                  <a:lnTo>
                    <a:pt x="25134" y="169887"/>
                  </a:lnTo>
                  <a:lnTo>
                    <a:pt x="24139" y="169887"/>
                  </a:lnTo>
                  <a:cubicBezTo>
                    <a:pt x="23891" y="169942"/>
                    <a:pt x="23642" y="170025"/>
                    <a:pt x="23449" y="170163"/>
                  </a:cubicBezTo>
                  <a:cubicBezTo>
                    <a:pt x="23256" y="170356"/>
                    <a:pt x="23145" y="170605"/>
                    <a:pt x="23145" y="170854"/>
                  </a:cubicBezTo>
                  <a:lnTo>
                    <a:pt x="23145" y="204135"/>
                  </a:lnTo>
                  <a:cubicBezTo>
                    <a:pt x="23145" y="204660"/>
                    <a:pt x="23587" y="205074"/>
                    <a:pt x="24112" y="205074"/>
                  </a:cubicBezTo>
                  <a:lnTo>
                    <a:pt x="30934" y="205074"/>
                  </a:lnTo>
                  <a:cubicBezTo>
                    <a:pt x="31459" y="205074"/>
                    <a:pt x="31900" y="204660"/>
                    <a:pt x="31900" y="204135"/>
                  </a:cubicBezTo>
                  <a:lnTo>
                    <a:pt x="31900" y="170909"/>
                  </a:lnTo>
                  <a:cubicBezTo>
                    <a:pt x="31900" y="170384"/>
                    <a:pt x="31459" y="169942"/>
                    <a:pt x="30934" y="169942"/>
                  </a:cubicBezTo>
                  <a:lnTo>
                    <a:pt x="29912" y="169942"/>
                  </a:lnTo>
                  <a:lnTo>
                    <a:pt x="29912" y="135970"/>
                  </a:lnTo>
                  <a:lnTo>
                    <a:pt x="30934" y="135970"/>
                  </a:lnTo>
                  <a:cubicBezTo>
                    <a:pt x="31486" y="135970"/>
                    <a:pt x="31900" y="135528"/>
                    <a:pt x="31900" y="135004"/>
                  </a:cubicBezTo>
                  <a:lnTo>
                    <a:pt x="31900" y="129259"/>
                  </a:lnTo>
                  <a:lnTo>
                    <a:pt x="37231" y="129259"/>
                  </a:lnTo>
                  <a:lnTo>
                    <a:pt x="37231" y="134672"/>
                  </a:lnTo>
                  <a:cubicBezTo>
                    <a:pt x="37231" y="135225"/>
                    <a:pt x="37645" y="135639"/>
                    <a:pt x="38170" y="135639"/>
                  </a:cubicBezTo>
                  <a:lnTo>
                    <a:pt x="38363" y="135639"/>
                  </a:lnTo>
                  <a:lnTo>
                    <a:pt x="38363" y="138207"/>
                  </a:lnTo>
                  <a:cubicBezTo>
                    <a:pt x="38363" y="138717"/>
                    <a:pt x="38779" y="139148"/>
                    <a:pt x="39283" y="139148"/>
                  </a:cubicBezTo>
                  <a:cubicBezTo>
                    <a:pt x="39299" y="139148"/>
                    <a:pt x="39314" y="139147"/>
                    <a:pt x="39330" y="139147"/>
                  </a:cubicBezTo>
                  <a:lnTo>
                    <a:pt x="42700" y="139147"/>
                  </a:lnTo>
                  <a:lnTo>
                    <a:pt x="42700" y="177869"/>
                  </a:lnTo>
                  <a:lnTo>
                    <a:pt x="40159" y="177869"/>
                  </a:lnTo>
                  <a:cubicBezTo>
                    <a:pt x="39634" y="177869"/>
                    <a:pt x="39220" y="178311"/>
                    <a:pt x="39220" y="178836"/>
                  </a:cubicBezTo>
                  <a:lnTo>
                    <a:pt x="39220" y="189193"/>
                  </a:lnTo>
                  <a:lnTo>
                    <a:pt x="35077" y="189193"/>
                  </a:lnTo>
                  <a:cubicBezTo>
                    <a:pt x="34552" y="189193"/>
                    <a:pt x="34138" y="189607"/>
                    <a:pt x="34138" y="190132"/>
                  </a:cubicBezTo>
                  <a:lnTo>
                    <a:pt x="34138" y="204080"/>
                  </a:lnTo>
                  <a:cubicBezTo>
                    <a:pt x="34138" y="204604"/>
                    <a:pt x="34552" y="205019"/>
                    <a:pt x="35077" y="205019"/>
                  </a:cubicBezTo>
                  <a:lnTo>
                    <a:pt x="131883" y="205019"/>
                  </a:lnTo>
                  <a:cubicBezTo>
                    <a:pt x="132407" y="205019"/>
                    <a:pt x="132849" y="204604"/>
                    <a:pt x="132849" y="204080"/>
                  </a:cubicBezTo>
                  <a:lnTo>
                    <a:pt x="132849" y="190160"/>
                  </a:lnTo>
                  <a:cubicBezTo>
                    <a:pt x="132849" y="189635"/>
                    <a:pt x="132407" y="189193"/>
                    <a:pt x="131883" y="189193"/>
                  </a:cubicBezTo>
                  <a:lnTo>
                    <a:pt x="127767" y="189193"/>
                  </a:lnTo>
                  <a:lnTo>
                    <a:pt x="127767" y="178836"/>
                  </a:lnTo>
                  <a:cubicBezTo>
                    <a:pt x="127767" y="178311"/>
                    <a:pt x="127325" y="177897"/>
                    <a:pt x="126801" y="177897"/>
                  </a:cubicBezTo>
                  <a:lnTo>
                    <a:pt x="124287" y="177897"/>
                  </a:lnTo>
                  <a:lnTo>
                    <a:pt x="124287" y="139147"/>
                  </a:lnTo>
                  <a:lnTo>
                    <a:pt x="127657" y="139147"/>
                  </a:lnTo>
                  <a:cubicBezTo>
                    <a:pt x="128182" y="139147"/>
                    <a:pt x="128596" y="138732"/>
                    <a:pt x="128596" y="138207"/>
                  </a:cubicBezTo>
                  <a:lnTo>
                    <a:pt x="128596" y="135639"/>
                  </a:lnTo>
                  <a:lnTo>
                    <a:pt x="128789" y="135639"/>
                  </a:lnTo>
                  <a:cubicBezTo>
                    <a:pt x="129342" y="135639"/>
                    <a:pt x="129756" y="135225"/>
                    <a:pt x="129756" y="134700"/>
                  </a:cubicBezTo>
                  <a:lnTo>
                    <a:pt x="129756" y="129259"/>
                  </a:lnTo>
                  <a:lnTo>
                    <a:pt x="135086" y="129259"/>
                  </a:lnTo>
                  <a:lnTo>
                    <a:pt x="135086" y="135004"/>
                  </a:lnTo>
                  <a:cubicBezTo>
                    <a:pt x="135086" y="135528"/>
                    <a:pt x="135501" y="135970"/>
                    <a:pt x="136026" y="135970"/>
                  </a:cubicBezTo>
                  <a:lnTo>
                    <a:pt x="137075" y="135970"/>
                  </a:lnTo>
                  <a:lnTo>
                    <a:pt x="137075" y="169942"/>
                  </a:lnTo>
                  <a:lnTo>
                    <a:pt x="136026" y="169942"/>
                  </a:lnTo>
                  <a:cubicBezTo>
                    <a:pt x="135501" y="169942"/>
                    <a:pt x="135086" y="170384"/>
                    <a:pt x="135086" y="170909"/>
                  </a:cubicBezTo>
                  <a:lnTo>
                    <a:pt x="135086" y="204080"/>
                  </a:lnTo>
                  <a:cubicBezTo>
                    <a:pt x="135086" y="204604"/>
                    <a:pt x="135528" y="205019"/>
                    <a:pt x="136053" y="205019"/>
                  </a:cubicBezTo>
                  <a:lnTo>
                    <a:pt x="142875" y="205019"/>
                  </a:lnTo>
                  <a:cubicBezTo>
                    <a:pt x="143400" y="205019"/>
                    <a:pt x="143814" y="204604"/>
                    <a:pt x="143814" y="204080"/>
                  </a:cubicBezTo>
                  <a:lnTo>
                    <a:pt x="143814" y="170826"/>
                  </a:lnTo>
                  <a:cubicBezTo>
                    <a:pt x="143842" y="170577"/>
                    <a:pt x="143731" y="170329"/>
                    <a:pt x="143538" y="170135"/>
                  </a:cubicBezTo>
                  <a:cubicBezTo>
                    <a:pt x="143345" y="169997"/>
                    <a:pt x="143096" y="169915"/>
                    <a:pt x="142847" y="169859"/>
                  </a:cubicBezTo>
                  <a:lnTo>
                    <a:pt x="141853" y="169859"/>
                  </a:lnTo>
                  <a:lnTo>
                    <a:pt x="141853" y="135970"/>
                  </a:lnTo>
                  <a:lnTo>
                    <a:pt x="142875" y="135970"/>
                  </a:lnTo>
                  <a:cubicBezTo>
                    <a:pt x="143400" y="135970"/>
                    <a:pt x="143842" y="135528"/>
                    <a:pt x="143842" y="135004"/>
                  </a:cubicBezTo>
                  <a:lnTo>
                    <a:pt x="143842" y="129259"/>
                  </a:lnTo>
                  <a:lnTo>
                    <a:pt x="150664" y="129259"/>
                  </a:lnTo>
                  <a:cubicBezTo>
                    <a:pt x="151189" y="129259"/>
                    <a:pt x="151630" y="128845"/>
                    <a:pt x="151630" y="128320"/>
                  </a:cubicBezTo>
                  <a:lnTo>
                    <a:pt x="151630" y="123072"/>
                  </a:lnTo>
                  <a:cubicBezTo>
                    <a:pt x="154475" y="121719"/>
                    <a:pt x="162954" y="117438"/>
                    <a:pt x="166573" y="112798"/>
                  </a:cubicBezTo>
                  <a:cubicBezTo>
                    <a:pt x="166766" y="112549"/>
                    <a:pt x="166821" y="112245"/>
                    <a:pt x="166738" y="111941"/>
                  </a:cubicBezTo>
                  <a:cubicBezTo>
                    <a:pt x="166655" y="111638"/>
                    <a:pt x="166407" y="111417"/>
                    <a:pt x="166131" y="111306"/>
                  </a:cubicBezTo>
                  <a:cubicBezTo>
                    <a:pt x="155911" y="107799"/>
                    <a:pt x="145333" y="101999"/>
                    <a:pt x="134672" y="94044"/>
                  </a:cubicBezTo>
                  <a:lnTo>
                    <a:pt x="133540" y="93216"/>
                  </a:lnTo>
                  <a:cubicBezTo>
                    <a:pt x="129010" y="89763"/>
                    <a:pt x="124315" y="86228"/>
                    <a:pt x="118929" y="85620"/>
                  </a:cubicBezTo>
                  <a:cubicBezTo>
                    <a:pt x="118404" y="85565"/>
                    <a:pt x="117852" y="85537"/>
                    <a:pt x="117327" y="85537"/>
                  </a:cubicBezTo>
                  <a:lnTo>
                    <a:pt x="117327" y="78273"/>
                  </a:lnTo>
                  <a:lnTo>
                    <a:pt x="131744" y="78273"/>
                  </a:lnTo>
                  <a:cubicBezTo>
                    <a:pt x="132269" y="78273"/>
                    <a:pt x="132711" y="77859"/>
                    <a:pt x="132711" y="77334"/>
                  </a:cubicBezTo>
                  <a:lnTo>
                    <a:pt x="132711" y="73633"/>
                  </a:lnTo>
                  <a:cubicBezTo>
                    <a:pt x="134948" y="72556"/>
                    <a:pt x="140997" y="69463"/>
                    <a:pt x="143621" y="66121"/>
                  </a:cubicBezTo>
                  <a:cubicBezTo>
                    <a:pt x="143814" y="65872"/>
                    <a:pt x="143869" y="65541"/>
                    <a:pt x="143787" y="65265"/>
                  </a:cubicBezTo>
                  <a:cubicBezTo>
                    <a:pt x="143704" y="64961"/>
                    <a:pt x="143455" y="64740"/>
                    <a:pt x="143179" y="64630"/>
                  </a:cubicBezTo>
                  <a:cubicBezTo>
                    <a:pt x="135666" y="62033"/>
                    <a:pt x="127905" y="57780"/>
                    <a:pt x="120172" y="52007"/>
                  </a:cubicBezTo>
                  <a:lnTo>
                    <a:pt x="119316" y="51345"/>
                  </a:lnTo>
                  <a:cubicBezTo>
                    <a:pt x="115974" y="48831"/>
                    <a:pt x="112494" y="46235"/>
                    <a:pt x="108517" y="45765"/>
                  </a:cubicBezTo>
                  <a:cubicBezTo>
                    <a:pt x="108021" y="45719"/>
                    <a:pt x="107525" y="45697"/>
                    <a:pt x="107031" y="45697"/>
                  </a:cubicBezTo>
                  <a:cubicBezTo>
                    <a:pt x="106342" y="45697"/>
                    <a:pt x="105657" y="45740"/>
                    <a:pt x="104981" y="45821"/>
                  </a:cubicBezTo>
                  <a:lnTo>
                    <a:pt x="104981" y="33944"/>
                  </a:lnTo>
                  <a:lnTo>
                    <a:pt x="107246" y="33944"/>
                  </a:lnTo>
                  <a:cubicBezTo>
                    <a:pt x="107771" y="33944"/>
                    <a:pt x="108185" y="33530"/>
                    <a:pt x="108185" y="33005"/>
                  </a:cubicBezTo>
                  <a:lnTo>
                    <a:pt x="108185" y="28724"/>
                  </a:lnTo>
                  <a:lnTo>
                    <a:pt x="108323" y="28724"/>
                  </a:lnTo>
                  <a:cubicBezTo>
                    <a:pt x="114179" y="28669"/>
                    <a:pt x="114179" y="28669"/>
                    <a:pt x="114179" y="27702"/>
                  </a:cubicBezTo>
                  <a:cubicBezTo>
                    <a:pt x="114179" y="27426"/>
                    <a:pt x="114068" y="27178"/>
                    <a:pt x="113902" y="27012"/>
                  </a:cubicBezTo>
                  <a:cubicBezTo>
                    <a:pt x="111168" y="24278"/>
                    <a:pt x="108572" y="21184"/>
                    <a:pt x="106031" y="18174"/>
                  </a:cubicBezTo>
                  <a:cubicBezTo>
                    <a:pt x="103518" y="15191"/>
                    <a:pt x="100977" y="12125"/>
                    <a:pt x="98215" y="9363"/>
                  </a:cubicBezTo>
                  <a:cubicBezTo>
                    <a:pt x="93326" y="4447"/>
                    <a:pt x="88465" y="1298"/>
                    <a:pt x="83714" y="0"/>
                  </a:cubicBezTo>
                  <a:close/>
                </a:path>
              </a:pathLst>
            </a:custGeom>
            <a:solidFill>
              <a:schemeClr val="l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0"/>
            <p:cNvSpPr/>
            <p:nvPr/>
          </p:nvSpPr>
          <p:spPr>
            <a:xfrm>
              <a:off x="3793202" y="3618226"/>
              <a:ext cx="342973" cy="155320"/>
            </a:xfrm>
            <a:custGeom>
              <a:rect b="b" l="l" r="r" t="t"/>
              <a:pathLst>
                <a:path extrusionOk="0" h="24941" w="55074">
                  <a:moveTo>
                    <a:pt x="27537" y="1"/>
                  </a:moveTo>
                  <a:cubicBezTo>
                    <a:pt x="23201" y="1243"/>
                    <a:pt x="18699" y="4199"/>
                    <a:pt x="14142" y="8784"/>
                  </a:cubicBezTo>
                  <a:cubicBezTo>
                    <a:pt x="11463" y="11490"/>
                    <a:pt x="8894" y="14556"/>
                    <a:pt x="6436" y="17484"/>
                  </a:cubicBezTo>
                  <a:cubicBezTo>
                    <a:pt x="4365" y="19969"/>
                    <a:pt x="2238" y="22483"/>
                    <a:pt x="1" y="24858"/>
                  </a:cubicBezTo>
                  <a:cubicBezTo>
                    <a:pt x="940" y="24858"/>
                    <a:pt x="2045" y="24858"/>
                    <a:pt x="2929" y="24886"/>
                  </a:cubicBezTo>
                  <a:cubicBezTo>
                    <a:pt x="3094" y="24527"/>
                    <a:pt x="3433" y="24347"/>
                    <a:pt x="3771" y="24347"/>
                  </a:cubicBezTo>
                  <a:cubicBezTo>
                    <a:pt x="4109" y="24347"/>
                    <a:pt x="4448" y="24527"/>
                    <a:pt x="4613" y="24886"/>
                  </a:cubicBezTo>
                  <a:cubicBezTo>
                    <a:pt x="10192" y="24913"/>
                    <a:pt x="18147" y="24913"/>
                    <a:pt x="24306" y="24941"/>
                  </a:cubicBezTo>
                  <a:lnTo>
                    <a:pt x="41430" y="24913"/>
                  </a:lnTo>
                  <a:lnTo>
                    <a:pt x="50406" y="24913"/>
                  </a:lnTo>
                  <a:cubicBezTo>
                    <a:pt x="50572" y="24554"/>
                    <a:pt x="50903" y="24361"/>
                    <a:pt x="51290" y="24333"/>
                  </a:cubicBezTo>
                  <a:cubicBezTo>
                    <a:pt x="51649" y="24333"/>
                    <a:pt x="51981" y="24554"/>
                    <a:pt x="52146" y="24886"/>
                  </a:cubicBezTo>
                  <a:lnTo>
                    <a:pt x="52340" y="24886"/>
                  </a:lnTo>
                  <a:lnTo>
                    <a:pt x="55074" y="24858"/>
                  </a:lnTo>
                  <a:cubicBezTo>
                    <a:pt x="52837" y="22483"/>
                    <a:pt x="50710" y="19942"/>
                    <a:pt x="48639" y="17484"/>
                  </a:cubicBezTo>
                  <a:cubicBezTo>
                    <a:pt x="46153" y="14528"/>
                    <a:pt x="43612" y="11490"/>
                    <a:pt x="40905" y="8784"/>
                  </a:cubicBezTo>
                  <a:cubicBezTo>
                    <a:pt x="36348" y="4199"/>
                    <a:pt x="31846" y="1243"/>
                    <a:pt x="27537"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0"/>
            <p:cNvSpPr/>
            <p:nvPr/>
          </p:nvSpPr>
          <p:spPr>
            <a:xfrm>
              <a:off x="3521400" y="3981915"/>
              <a:ext cx="886961" cy="200194"/>
            </a:xfrm>
            <a:custGeom>
              <a:rect b="b" l="l" r="r" t="t"/>
              <a:pathLst>
                <a:path extrusionOk="0" h="25765" w="114152">
                  <a:moveTo>
                    <a:pt x="56251" y="1"/>
                  </a:moveTo>
                  <a:cubicBezTo>
                    <a:pt x="54711" y="1"/>
                    <a:pt x="52966" y="545"/>
                    <a:pt x="50765" y="1669"/>
                  </a:cubicBezTo>
                  <a:cubicBezTo>
                    <a:pt x="50130" y="2028"/>
                    <a:pt x="49522" y="2360"/>
                    <a:pt x="48887" y="2719"/>
                  </a:cubicBezTo>
                  <a:cubicBezTo>
                    <a:pt x="46733" y="3906"/>
                    <a:pt x="44523" y="5149"/>
                    <a:pt x="42093" y="5508"/>
                  </a:cubicBezTo>
                  <a:cubicBezTo>
                    <a:pt x="41476" y="5602"/>
                    <a:pt x="40866" y="5638"/>
                    <a:pt x="40263" y="5638"/>
                  </a:cubicBezTo>
                  <a:cubicBezTo>
                    <a:pt x="39081" y="5638"/>
                    <a:pt x="37923" y="5498"/>
                    <a:pt x="36790" y="5370"/>
                  </a:cubicBezTo>
                  <a:cubicBezTo>
                    <a:pt x="35635" y="5228"/>
                    <a:pt x="34539" y="5086"/>
                    <a:pt x="33459" y="5086"/>
                  </a:cubicBezTo>
                  <a:cubicBezTo>
                    <a:pt x="33067" y="5086"/>
                    <a:pt x="32678" y="5105"/>
                    <a:pt x="32288" y="5149"/>
                  </a:cubicBezTo>
                  <a:cubicBezTo>
                    <a:pt x="28780" y="5564"/>
                    <a:pt x="25549" y="7994"/>
                    <a:pt x="22400" y="10369"/>
                  </a:cubicBezTo>
                  <a:lnTo>
                    <a:pt x="21516" y="11005"/>
                  </a:lnTo>
                  <a:cubicBezTo>
                    <a:pt x="14280" y="16390"/>
                    <a:pt x="7044" y="20450"/>
                    <a:pt x="1" y="23157"/>
                  </a:cubicBezTo>
                  <a:cubicBezTo>
                    <a:pt x="2636" y="24555"/>
                    <a:pt x="5459" y="25764"/>
                    <a:pt x="8188" y="25764"/>
                  </a:cubicBezTo>
                  <a:cubicBezTo>
                    <a:pt x="9234" y="25764"/>
                    <a:pt x="10267" y="25587"/>
                    <a:pt x="11270" y="25173"/>
                  </a:cubicBezTo>
                  <a:cubicBezTo>
                    <a:pt x="12844" y="24510"/>
                    <a:pt x="14252" y="23323"/>
                    <a:pt x="15744" y="22052"/>
                  </a:cubicBezTo>
                  <a:cubicBezTo>
                    <a:pt x="16711" y="21196"/>
                    <a:pt x="17705" y="20423"/>
                    <a:pt x="18782" y="19677"/>
                  </a:cubicBezTo>
                  <a:cubicBezTo>
                    <a:pt x="21121" y="18083"/>
                    <a:pt x="23863" y="17234"/>
                    <a:pt x="26660" y="17234"/>
                  </a:cubicBezTo>
                  <a:cubicBezTo>
                    <a:pt x="27595" y="17234"/>
                    <a:pt x="28536" y="17329"/>
                    <a:pt x="29471" y="17523"/>
                  </a:cubicBezTo>
                  <a:cubicBezTo>
                    <a:pt x="30603" y="17771"/>
                    <a:pt x="31735" y="18130"/>
                    <a:pt x="32813" y="18545"/>
                  </a:cubicBezTo>
                  <a:cubicBezTo>
                    <a:pt x="34415" y="19097"/>
                    <a:pt x="35906" y="19649"/>
                    <a:pt x="37425" y="19732"/>
                  </a:cubicBezTo>
                  <a:cubicBezTo>
                    <a:pt x="37543" y="19737"/>
                    <a:pt x="37661" y="19740"/>
                    <a:pt x="37779" y="19740"/>
                  </a:cubicBezTo>
                  <a:cubicBezTo>
                    <a:pt x="40810" y="19740"/>
                    <a:pt x="43836" y="18066"/>
                    <a:pt x="46760" y="16418"/>
                  </a:cubicBezTo>
                  <a:lnTo>
                    <a:pt x="47340" y="16059"/>
                  </a:lnTo>
                  <a:cubicBezTo>
                    <a:pt x="50194" y="14479"/>
                    <a:pt x="53236" y="13017"/>
                    <a:pt x="56293" y="13017"/>
                  </a:cubicBezTo>
                  <a:cubicBezTo>
                    <a:pt x="56549" y="13017"/>
                    <a:pt x="56806" y="13027"/>
                    <a:pt x="57062" y="13048"/>
                  </a:cubicBezTo>
                  <a:cubicBezTo>
                    <a:pt x="57325" y="13027"/>
                    <a:pt x="57587" y="13016"/>
                    <a:pt x="57849" y="13016"/>
                  </a:cubicBezTo>
                  <a:cubicBezTo>
                    <a:pt x="60923" y="13016"/>
                    <a:pt x="63959" y="14455"/>
                    <a:pt x="66784" y="16059"/>
                  </a:cubicBezTo>
                  <a:lnTo>
                    <a:pt x="67337" y="16390"/>
                  </a:lnTo>
                  <a:cubicBezTo>
                    <a:pt x="70232" y="18007"/>
                    <a:pt x="73225" y="19723"/>
                    <a:pt x="76178" y="19723"/>
                  </a:cubicBezTo>
                  <a:cubicBezTo>
                    <a:pt x="76352" y="19723"/>
                    <a:pt x="76526" y="19717"/>
                    <a:pt x="76700" y="19705"/>
                  </a:cubicBezTo>
                  <a:cubicBezTo>
                    <a:pt x="78219" y="19622"/>
                    <a:pt x="79710" y="19097"/>
                    <a:pt x="81285" y="18545"/>
                  </a:cubicBezTo>
                  <a:cubicBezTo>
                    <a:pt x="82389" y="18130"/>
                    <a:pt x="83522" y="17771"/>
                    <a:pt x="84682" y="17495"/>
                  </a:cubicBezTo>
                  <a:cubicBezTo>
                    <a:pt x="85601" y="17310"/>
                    <a:pt x="86530" y="17218"/>
                    <a:pt x="87455" y="17218"/>
                  </a:cubicBezTo>
                  <a:cubicBezTo>
                    <a:pt x="90257" y="17218"/>
                    <a:pt x="93024" y="18058"/>
                    <a:pt x="95371" y="19677"/>
                  </a:cubicBezTo>
                  <a:cubicBezTo>
                    <a:pt x="96420" y="20395"/>
                    <a:pt x="97414" y="21196"/>
                    <a:pt x="98381" y="22052"/>
                  </a:cubicBezTo>
                  <a:cubicBezTo>
                    <a:pt x="99872" y="23323"/>
                    <a:pt x="101281" y="24510"/>
                    <a:pt x="102855" y="25146"/>
                  </a:cubicBezTo>
                  <a:cubicBezTo>
                    <a:pt x="103869" y="25571"/>
                    <a:pt x="104916" y="25754"/>
                    <a:pt x="105977" y="25754"/>
                  </a:cubicBezTo>
                  <a:cubicBezTo>
                    <a:pt x="108703" y="25754"/>
                    <a:pt x="111528" y="24549"/>
                    <a:pt x="114152" y="23157"/>
                  </a:cubicBezTo>
                  <a:cubicBezTo>
                    <a:pt x="107054" y="20478"/>
                    <a:pt x="99817" y="16390"/>
                    <a:pt x="92581" y="11005"/>
                  </a:cubicBezTo>
                  <a:lnTo>
                    <a:pt x="91725" y="10342"/>
                  </a:lnTo>
                  <a:cubicBezTo>
                    <a:pt x="88576" y="7966"/>
                    <a:pt x="85317" y="5536"/>
                    <a:pt x="81837" y="5149"/>
                  </a:cubicBezTo>
                  <a:cubicBezTo>
                    <a:pt x="81408" y="5093"/>
                    <a:pt x="80980" y="5069"/>
                    <a:pt x="80549" y="5069"/>
                  </a:cubicBezTo>
                  <a:cubicBezTo>
                    <a:pt x="79509" y="5069"/>
                    <a:pt x="78456" y="5206"/>
                    <a:pt x="77363" y="5343"/>
                  </a:cubicBezTo>
                  <a:cubicBezTo>
                    <a:pt x="76203" y="5490"/>
                    <a:pt x="75018" y="5637"/>
                    <a:pt x="73825" y="5637"/>
                  </a:cubicBezTo>
                  <a:cubicBezTo>
                    <a:pt x="73229" y="5637"/>
                    <a:pt x="72631" y="5600"/>
                    <a:pt x="72032" y="5508"/>
                  </a:cubicBezTo>
                  <a:cubicBezTo>
                    <a:pt x="69629" y="5149"/>
                    <a:pt x="67420" y="3906"/>
                    <a:pt x="65293" y="2746"/>
                  </a:cubicBezTo>
                  <a:cubicBezTo>
                    <a:pt x="64658" y="2387"/>
                    <a:pt x="63995" y="2028"/>
                    <a:pt x="63360" y="1669"/>
                  </a:cubicBezTo>
                  <a:cubicBezTo>
                    <a:pt x="61159" y="545"/>
                    <a:pt x="59393" y="1"/>
                    <a:pt x="57865" y="1"/>
                  </a:cubicBezTo>
                  <a:cubicBezTo>
                    <a:pt x="57629" y="1"/>
                    <a:pt x="57399" y="14"/>
                    <a:pt x="57173" y="40"/>
                  </a:cubicBezTo>
                  <a:lnTo>
                    <a:pt x="56952" y="40"/>
                  </a:lnTo>
                  <a:cubicBezTo>
                    <a:pt x="56723" y="14"/>
                    <a:pt x="56489" y="1"/>
                    <a:pt x="56251"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0"/>
            <p:cNvSpPr/>
            <p:nvPr/>
          </p:nvSpPr>
          <p:spPr>
            <a:xfrm>
              <a:off x="3418349" y="4364055"/>
              <a:ext cx="1092800" cy="244726"/>
            </a:xfrm>
            <a:custGeom>
              <a:rect b="b" l="l" r="r" t="t"/>
              <a:pathLst>
                <a:path extrusionOk="0" h="35831" w="160000">
                  <a:moveTo>
                    <a:pt x="82486" y="0"/>
                  </a:moveTo>
                  <a:cubicBezTo>
                    <a:pt x="81708" y="0"/>
                    <a:pt x="80970" y="99"/>
                    <a:pt x="80263" y="296"/>
                  </a:cubicBezTo>
                  <a:lnTo>
                    <a:pt x="79766" y="296"/>
                  </a:lnTo>
                  <a:cubicBezTo>
                    <a:pt x="79071" y="110"/>
                    <a:pt x="78341" y="16"/>
                    <a:pt x="77571" y="16"/>
                  </a:cubicBezTo>
                  <a:cubicBezTo>
                    <a:pt x="75371" y="16"/>
                    <a:pt x="72844" y="778"/>
                    <a:pt x="69878" y="2312"/>
                  </a:cubicBezTo>
                  <a:cubicBezTo>
                    <a:pt x="69022" y="2782"/>
                    <a:pt x="68193" y="3251"/>
                    <a:pt x="67337" y="3721"/>
                  </a:cubicBezTo>
                  <a:cubicBezTo>
                    <a:pt x="64437" y="5350"/>
                    <a:pt x="61426" y="7035"/>
                    <a:pt x="58167" y="7532"/>
                  </a:cubicBezTo>
                  <a:cubicBezTo>
                    <a:pt x="57374" y="7649"/>
                    <a:pt x="56584" y="7696"/>
                    <a:pt x="55799" y="7696"/>
                  </a:cubicBezTo>
                  <a:cubicBezTo>
                    <a:pt x="54177" y="7696"/>
                    <a:pt x="52577" y="7497"/>
                    <a:pt x="51014" y="7311"/>
                  </a:cubicBezTo>
                  <a:cubicBezTo>
                    <a:pt x="49451" y="7111"/>
                    <a:pt x="47946" y="6910"/>
                    <a:pt x="46468" y="6910"/>
                  </a:cubicBezTo>
                  <a:cubicBezTo>
                    <a:pt x="45908" y="6910"/>
                    <a:pt x="45353" y="6939"/>
                    <a:pt x="44799" y="7007"/>
                  </a:cubicBezTo>
                  <a:cubicBezTo>
                    <a:pt x="39938" y="7560"/>
                    <a:pt x="35464" y="10929"/>
                    <a:pt x="31155" y="14161"/>
                  </a:cubicBezTo>
                  <a:lnTo>
                    <a:pt x="29968" y="15072"/>
                  </a:lnTo>
                  <a:cubicBezTo>
                    <a:pt x="19831" y="22612"/>
                    <a:pt x="9750" y="28247"/>
                    <a:pt x="1" y="31865"/>
                  </a:cubicBezTo>
                  <a:cubicBezTo>
                    <a:pt x="3828" y="33930"/>
                    <a:pt x="7997" y="35818"/>
                    <a:pt x="12028" y="35818"/>
                  </a:cubicBezTo>
                  <a:cubicBezTo>
                    <a:pt x="13495" y="35818"/>
                    <a:pt x="14944" y="35568"/>
                    <a:pt x="16351" y="34986"/>
                  </a:cubicBezTo>
                  <a:cubicBezTo>
                    <a:pt x="18561" y="34074"/>
                    <a:pt x="20494" y="32390"/>
                    <a:pt x="22566" y="30650"/>
                  </a:cubicBezTo>
                  <a:cubicBezTo>
                    <a:pt x="23836" y="29490"/>
                    <a:pt x="25190" y="28440"/>
                    <a:pt x="26598" y="27446"/>
                  </a:cubicBezTo>
                  <a:cubicBezTo>
                    <a:pt x="29854" y="25282"/>
                    <a:pt x="33511" y="24148"/>
                    <a:pt x="37176" y="24148"/>
                  </a:cubicBezTo>
                  <a:cubicBezTo>
                    <a:pt x="38423" y="24148"/>
                    <a:pt x="39671" y="24279"/>
                    <a:pt x="40905" y="24546"/>
                  </a:cubicBezTo>
                  <a:cubicBezTo>
                    <a:pt x="42479" y="24905"/>
                    <a:pt x="44026" y="25402"/>
                    <a:pt x="45517" y="25954"/>
                  </a:cubicBezTo>
                  <a:cubicBezTo>
                    <a:pt x="47672" y="26728"/>
                    <a:pt x="49716" y="27446"/>
                    <a:pt x="51815" y="27584"/>
                  </a:cubicBezTo>
                  <a:cubicBezTo>
                    <a:pt x="52003" y="27593"/>
                    <a:pt x="52192" y="27598"/>
                    <a:pt x="52380" y="27598"/>
                  </a:cubicBezTo>
                  <a:cubicBezTo>
                    <a:pt x="56523" y="27598"/>
                    <a:pt x="60612" y="25327"/>
                    <a:pt x="64575" y="23082"/>
                  </a:cubicBezTo>
                  <a:lnTo>
                    <a:pt x="65542" y="22557"/>
                  </a:lnTo>
                  <a:cubicBezTo>
                    <a:pt x="69385" y="20394"/>
                    <a:pt x="73458" y="18442"/>
                    <a:pt x="77537" y="18442"/>
                  </a:cubicBezTo>
                  <a:cubicBezTo>
                    <a:pt x="78354" y="18442"/>
                    <a:pt x="79171" y="18520"/>
                    <a:pt x="79986" y="18690"/>
                  </a:cubicBezTo>
                  <a:cubicBezTo>
                    <a:pt x="80813" y="18521"/>
                    <a:pt x="81637" y="18443"/>
                    <a:pt x="82456" y="18443"/>
                  </a:cubicBezTo>
                  <a:cubicBezTo>
                    <a:pt x="86703" y="18443"/>
                    <a:pt x="90820" y="20520"/>
                    <a:pt x="94431" y="22557"/>
                  </a:cubicBezTo>
                  <a:lnTo>
                    <a:pt x="95343" y="23054"/>
                  </a:lnTo>
                  <a:cubicBezTo>
                    <a:pt x="99307" y="25301"/>
                    <a:pt x="103373" y="27598"/>
                    <a:pt x="107588" y="27598"/>
                  </a:cubicBezTo>
                  <a:cubicBezTo>
                    <a:pt x="107778" y="27598"/>
                    <a:pt x="107968" y="27593"/>
                    <a:pt x="108158" y="27584"/>
                  </a:cubicBezTo>
                  <a:cubicBezTo>
                    <a:pt x="110257" y="27473"/>
                    <a:pt x="112301" y="26728"/>
                    <a:pt x="114483" y="25954"/>
                  </a:cubicBezTo>
                  <a:cubicBezTo>
                    <a:pt x="115974" y="25402"/>
                    <a:pt x="117494" y="24932"/>
                    <a:pt x="119040" y="24573"/>
                  </a:cubicBezTo>
                  <a:cubicBezTo>
                    <a:pt x="120281" y="24307"/>
                    <a:pt x="121534" y="24176"/>
                    <a:pt x="122785" y="24176"/>
                  </a:cubicBezTo>
                  <a:cubicBezTo>
                    <a:pt x="126462" y="24176"/>
                    <a:pt x="130118" y="25309"/>
                    <a:pt x="133375" y="27473"/>
                  </a:cubicBezTo>
                  <a:cubicBezTo>
                    <a:pt x="134783" y="28440"/>
                    <a:pt x="136109" y="29517"/>
                    <a:pt x="137407" y="30650"/>
                  </a:cubicBezTo>
                  <a:cubicBezTo>
                    <a:pt x="139479" y="32417"/>
                    <a:pt x="141412" y="34074"/>
                    <a:pt x="143649" y="34986"/>
                  </a:cubicBezTo>
                  <a:cubicBezTo>
                    <a:pt x="145054" y="35577"/>
                    <a:pt x="146504" y="35830"/>
                    <a:pt x="147974" y="35830"/>
                  </a:cubicBezTo>
                  <a:cubicBezTo>
                    <a:pt x="151998" y="35830"/>
                    <a:pt x="156177" y="33935"/>
                    <a:pt x="160000" y="31892"/>
                  </a:cubicBezTo>
                  <a:cubicBezTo>
                    <a:pt x="150223" y="28247"/>
                    <a:pt x="140141" y="22612"/>
                    <a:pt x="130005" y="15072"/>
                  </a:cubicBezTo>
                  <a:lnTo>
                    <a:pt x="128900" y="14244"/>
                  </a:lnTo>
                  <a:cubicBezTo>
                    <a:pt x="124564" y="10957"/>
                    <a:pt x="120062" y="7587"/>
                    <a:pt x="115201" y="7035"/>
                  </a:cubicBezTo>
                  <a:cubicBezTo>
                    <a:pt x="114609" y="6963"/>
                    <a:pt x="114020" y="6933"/>
                    <a:pt x="113428" y="6933"/>
                  </a:cubicBezTo>
                  <a:cubicBezTo>
                    <a:pt x="111978" y="6933"/>
                    <a:pt x="110517" y="7115"/>
                    <a:pt x="108987" y="7311"/>
                  </a:cubicBezTo>
                  <a:cubicBezTo>
                    <a:pt x="107448" y="7513"/>
                    <a:pt x="105872" y="7714"/>
                    <a:pt x="104277" y="7714"/>
                  </a:cubicBezTo>
                  <a:cubicBezTo>
                    <a:pt x="103467" y="7714"/>
                    <a:pt x="102652" y="7662"/>
                    <a:pt x="101833" y="7532"/>
                  </a:cubicBezTo>
                  <a:cubicBezTo>
                    <a:pt x="98547" y="7035"/>
                    <a:pt x="95536" y="5350"/>
                    <a:pt x="92609" y="3693"/>
                  </a:cubicBezTo>
                  <a:cubicBezTo>
                    <a:pt x="91780" y="3223"/>
                    <a:pt x="90951" y="2754"/>
                    <a:pt x="90095" y="2312"/>
                  </a:cubicBezTo>
                  <a:cubicBezTo>
                    <a:pt x="87127" y="767"/>
                    <a:pt x="84653" y="0"/>
                    <a:pt x="82486" y="0"/>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0"/>
            <p:cNvSpPr/>
            <p:nvPr/>
          </p:nvSpPr>
          <p:spPr>
            <a:xfrm>
              <a:off x="3641560" y="4876442"/>
              <a:ext cx="646059" cy="316076"/>
            </a:xfrm>
            <a:custGeom>
              <a:rect b="b" l="l" r="r" t="t"/>
              <a:pathLst>
                <a:path extrusionOk="0" h="34525" w="70569">
                  <a:moveTo>
                    <a:pt x="1" y="1"/>
                  </a:moveTo>
                  <a:lnTo>
                    <a:pt x="1" y="34525"/>
                  </a:lnTo>
                  <a:lnTo>
                    <a:pt x="70568" y="34525"/>
                  </a:lnTo>
                  <a:lnTo>
                    <a:pt x="70568" y="1"/>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0"/>
            <p:cNvSpPr/>
            <p:nvPr/>
          </p:nvSpPr>
          <p:spPr>
            <a:xfrm>
              <a:off x="3600026" y="5272928"/>
              <a:ext cx="729099" cy="108466"/>
            </a:xfrm>
            <a:custGeom>
              <a:rect b="b" l="l" r="r" t="t"/>
              <a:pathLst>
                <a:path extrusionOk="0" h="14114" w="94873">
                  <a:moveTo>
                    <a:pt x="5082" y="0"/>
                  </a:moveTo>
                  <a:lnTo>
                    <a:pt x="5082" y="1133"/>
                  </a:lnTo>
                  <a:cubicBezTo>
                    <a:pt x="5082" y="1657"/>
                    <a:pt x="4640" y="2072"/>
                    <a:pt x="4116" y="2099"/>
                  </a:cubicBezTo>
                  <a:lnTo>
                    <a:pt x="0" y="2099"/>
                  </a:lnTo>
                  <a:lnTo>
                    <a:pt x="0" y="14114"/>
                  </a:lnTo>
                  <a:lnTo>
                    <a:pt x="94873" y="14114"/>
                  </a:lnTo>
                  <a:lnTo>
                    <a:pt x="94873" y="2099"/>
                  </a:lnTo>
                  <a:lnTo>
                    <a:pt x="90758" y="2099"/>
                  </a:lnTo>
                  <a:cubicBezTo>
                    <a:pt x="90233" y="2072"/>
                    <a:pt x="89819" y="1657"/>
                    <a:pt x="89819" y="1133"/>
                  </a:cubicBezTo>
                  <a:lnTo>
                    <a:pt x="89819" y="0"/>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4" name="Google Shape;2574;p50"/>
          <p:cNvGrpSpPr/>
          <p:nvPr/>
        </p:nvGrpSpPr>
        <p:grpSpPr>
          <a:xfrm rot="-574484">
            <a:off x="6087297" y="1936839"/>
            <a:ext cx="1267321" cy="798534"/>
            <a:chOff x="8593725" y="945000"/>
            <a:chExt cx="3150950" cy="1985400"/>
          </a:xfrm>
        </p:grpSpPr>
        <p:sp>
          <p:nvSpPr>
            <p:cNvPr id="2575" name="Google Shape;2575;p50"/>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0"/>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1"/>
          <p:cNvSpPr txBox="1"/>
          <p:nvPr>
            <p:ph type="title"/>
          </p:nvPr>
        </p:nvSpPr>
        <p:spPr>
          <a:xfrm>
            <a:off x="837525" y="445025"/>
            <a:ext cx="7294800" cy="8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Pengumpulan Data Tweet (Crawling)</a:t>
            </a:r>
            <a:endParaRPr sz="2900"/>
          </a:p>
        </p:txBody>
      </p:sp>
      <p:sp>
        <p:nvSpPr>
          <p:cNvPr id="2582" name="Google Shape;2582;p51"/>
          <p:cNvSpPr txBox="1"/>
          <p:nvPr>
            <p:ph idx="2" type="subTitle"/>
          </p:nvPr>
        </p:nvSpPr>
        <p:spPr>
          <a:xfrm>
            <a:off x="4900950" y="1692900"/>
            <a:ext cx="39429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pilpres (from:detikcom) lang:id until:2023-11-13 since:2023-05-12</a:t>
            </a:r>
            <a:endParaRPr sz="900"/>
          </a:p>
        </p:txBody>
      </p:sp>
      <p:cxnSp>
        <p:nvCxnSpPr>
          <p:cNvPr id="2583" name="Google Shape;2583;p51"/>
          <p:cNvCxnSpPr/>
          <p:nvPr/>
        </p:nvCxnSpPr>
        <p:spPr>
          <a:xfrm flipH="1" rot="10800000">
            <a:off x="4146588" y="1563800"/>
            <a:ext cx="578700" cy="7500"/>
          </a:xfrm>
          <a:prstGeom prst="straightConnector1">
            <a:avLst/>
          </a:prstGeom>
          <a:noFill/>
          <a:ln cap="flat" cmpd="sng" w="9525">
            <a:solidFill>
              <a:schemeClr val="dk1"/>
            </a:solidFill>
            <a:prstDash val="solid"/>
            <a:round/>
            <a:headEnd len="med" w="med" type="none"/>
            <a:tailEnd len="med" w="med" type="triangle"/>
          </a:ln>
        </p:spPr>
      </p:cxnSp>
      <p:pic>
        <p:nvPicPr>
          <p:cNvPr id="2584" name="Google Shape;2584;p51"/>
          <p:cNvPicPr preferRelativeResize="0"/>
          <p:nvPr/>
        </p:nvPicPr>
        <p:blipFill>
          <a:blip r:embed="rId3">
            <a:alphaModFix/>
          </a:blip>
          <a:stretch>
            <a:fillRect/>
          </a:stretch>
        </p:blipFill>
        <p:spPr>
          <a:xfrm>
            <a:off x="1236400" y="1150500"/>
            <a:ext cx="2622400" cy="1730325"/>
          </a:xfrm>
          <a:prstGeom prst="rect">
            <a:avLst/>
          </a:prstGeom>
          <a:noFill/>
          <a:ln>
            <a:noFill/>
          </a:ln>
        </p:spPr>
      </p:pic>
      <p:pic>
        <p:nvPicPr>
          <p:cNvPr id="2585" name="Google Shape;2585;p51"/>
          <p:cNvPicPr preferRelativeResize="0"/>
          <p:nvPr/>
        </p:nvPicPr>
        <p:blipFill>
          <a:blip r:embed="rId4">
            <a:alphaModFix/>
          </a:blip>
          <a:stretch>
            <a:fillRect/>
          </a:stretch>
        </p:blipFill>
        <p:spPr>
          <a:xfrm>
            <a:off x="5013100" y="1417275"/>
            <a:ext cx="2980100" cy="317650"/>
          </a:xfrm>
          <a:prstGeom prst="rect">
            <a:avLst/>
          </a:prstGeom>
          <a:noFill/>
          <a:ln>
            <a:noFill/>
          </a:ln>
        </p:spPr>
      </p:pic>
      <p:cxnSp>
        <p:nvCxnSpPr>
          <p:cNvPr id="2586" name="Google Shape;2586;p51"/>
          <p:cNvCxnSpPr/>
          <p:nvPr/>
        </p:nvCxnSpPr>
        <p:spPr>
          <a:xfrm>
            <a:off x="6609713" y="2141163"/>
            <a:ext cx="30000" cy="643200"/>
          </a:xfrm>
          <a:prstGeom prst="straightConnector1">
            <a:avLst/>
          </a:prstGeom>
          <a:noFill/>
          <a:ln cap="flat" cmpd="sng" w="9525">
            <a:solidFill>
              <a:schemeClr val="dk1"/>
            </a:solidFill>
            <a:prstDash val="solid"/>
            <a:round/>
            <a:headEnd len="med" w="med" type="none"/>
            <a:tailEnd len="med" w="med" type="triangle"/>
          </a:ln>
        </p:spPr>
      </p:cxnSp>
      <p:pic>
        <p:nvPicPr>
          <p:cNvPr id="2587" name="Google Shape;2587;p51"/>
          <p:cNvPicPr preferRelativeResize="0"/>
          <p:nvPr/>
        </p:nvPicPr>
        <p:blipFill rotWithShape="1">
          <a:blip r:embed="rId5">
            <a:alphaModFix/>
          </a:blip>
          <a:srcRect b="74986" l="4067" r="0" t="0"/>
          <a:stretch/>
        </p:blipFill>
        <p:spPr>
          <a:xfrm>
            <a:off x="5145950" y="3046898"/>
            <a:ext cx="3682800" cy="670476"/>
          </a:xfrm>
          <a:prstGeom prst="rect">
            <a:avLst/>
          </a:prstGeom>
          <a:noFill/>
          <a:ln>
            <a:noFill/>
          </a:ln>
        </p:spPr>
      </p:pic>
      <p:cxnSp>
        <p:nvCxnSpPr>
          <p:cNvPr id="2588" name="Google Shape;2588;p51"/>
          <p:cNvCxnSpPr/>
          <p:nvPr/>
        </p:nvCxnSpPr>
        <p:spPr>
          <a:xfrm rot="10800000">
            <a:off x="4473825" y="3538575"/>
            <a:ext cx="525000" cy="0"/>
          </a:xfrm>
          <a:prstGeom prst="straightConnector1">
            <a:avLst/>
          </a:prstGeom>
          <a:noFill/>
          <a:ln cap="flat" cmpd="sng" w="9525">
            <a:solidFill>
              <a:schemeClr val="dk1"/>
            </a:solidFill>
            <a:prstDash val="solid"/>
            <a:round/>
            <a:headEnd len="med" w="med" type="none"/>
            <a:tailEnd len="med" w="med" type="triangle"/>
          </a:ln>
        </p:spPr>
      </p:cxnSp>
      <p:pic>
        <p:nvPicPr>
          <p:cNvPr id="2589" name="Google Shape;2589;p51"/>
          <p:cNvPicPr preferRelativeResize="0"/>
          <p:nvPr/>
        </p:nvPicPr>
        <p:blipFill>
          <a:blip r:embed="rId6">
            <a:alphaModFix/>
          </a:blip>
          <a:stretch>
            <a:fillRect/>
          </a:stretch>
        </p:blipFill>
        <p:spPr>
          <a:xfrm>
            <a:off x="903888" y="3232706"/>
            <a:ext cx="3422824" cy="1046519"/>
          </a:xfrm>
          <a:prstGeom prst="rect">
            <a:avLst/>
          </a:prstGeom>
          <a:noFill/>
          <a:ln>
            <a:noFill/>
          </a:ln>
        </p:spPr>
      </p:pic>
      <p:sp>
        <p:nvSpPr>
          <p:cNvPr id="2590" name="Google Shape;2590;p51"/>
          <p:cNvSpPr txBox="1"/>
          <p:nvPr>
            <p:ph idx="2" type="subTitle"/>
          </p:nvPr>
        </p:nvSpPr>
        <p:spPr>
          <a:xfrm>
            <a:off x="773900" y="4279225"/>
            <a:ext cx="3682800" cy="7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t>Feature full_text </a:t>
            </a:r>
            <a:r>
              <a:rPr lang="en" sz="800"/>
              <a:t>: Anies Yakin Menang Satu Putaran, Sandiaga Prediksi Pilpres Dua Putaran Anies meyakini akan memenangi Pilpres 2024 dalam satu putaran. Namun, Sandiaga Uno punya prediksi lain. #detikcom https://t.co/qrEnKLT2r9</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sp>
        <p:nvSpPr>
          <p:cNvPr id="2595" name="Google Shape;2595;p52"/>
          <p:cNvSpPr txBox="1"/>
          <p:nvPr>
            <p:ph type="title"/>
          </p:nvPr>
        </p:nvSpPr>
        <p:spPr>
          <a:xfrm>
            <a:off x="856875" y="300000"/>
            <a:ext cx="7294800" cy="7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t>Pengumpulan Data Reply (Crawling)</a:t>
            </a:r>
            <a:endParaRPr sz="2900"/>
          </a:p>
          <a:p>
            <a:pPr indent="0" lvl="0" marL="0" rtl="0" algn="ctr">
              <a:spcBef>
                <a:spcPts val="0"/>
              </a:spcBef>
              <a:spcAft>
                <a:spcPts val="0"/>
              </a:spcAft>
              <a:buNone/>
            </a:pPr>
            <a:r>
              <a:t/>
            </a:r>
            <a:endParaRPr/>
          </a:p>
        </p:txBody>
      </p:sp>
      <p:cxnSp>
        <p:nvCxnSpPr>
          <p:cNvPr id="2596" name="Google Shape;2596;p52"/>
          <p:cNvCxnSpPr/>
          <p:nvPr/>
        </p:nvCxnSpPr>
        <p:spPr>
          <a:xfrm flipH="1" rot="10800000">
            <a:off x="4146588" y="1563800"/>
            <a:ext cx="578700" cy="7500"/>
          </a:xfrm>
          <a:prstGeom prst="straightConnector1">
            <a:avLst/>
          </a:prstGeom>
          <a:noFill/>
          <a:ln cap="flat" cmpd="sng" w="9525">
            <a:solidFill>
              <a:schemeClr val="dk1"/>
            </a:solidFill>
            <a:prstDash val="solid"/>
            <a:round/>
            <a:headEnd len="med" w="med" type="none"/>
            <a:tailEnd len="med" w="med" type="triangle"/>
          </a:ln>
        </p:spPr>
      </p:cxnSp>
      <p:cxnSp>
        <p:nvCxnSpPr>
          <p:cNvPr id="2597" name="Google Shape;2597;p52"/>
          <p:cNvCxnSpPr/>
          <p:nvPr/>
        </p:nvCxnSpPr>
        <p:spPr>
          <a:xfrm flipH="1">
            <a:off x="6446388" y="1986463"/>
            <a:ext cx="18300" cy="486300"/>
          </a:xfrm>
          <a:prstGeom prst="straightConnector1">
            <a:avLst/>
          </a:prstGeom>
          <a:noFill/>
          <a:ln cap="flat" cmpd="sng" w="9525">
            <a:solidFill>
              <a:schemeClr val="dk1"/>
            </a:solidFill>
            <a:prstDash val="solid"/>
            <a:round/>
            <a:headEnd len="med" w="med" type="none"/>
            <a:tailEnd len="med" w="med" type="triangle"/>
          </a:ln>
        </p:spPr>
      </p:cxnSp>
      <p:pic>
        <p:nvPicPr>
          <p:cNvPr id="2598" name="Google Shape;2598;p52"/>
          <p:cNvPicPr preferRelativeResize="0"/>
          <p:nvPr/>
        </p:nvPicPr>
        <p:blipFill>
          <a:blip r:embed="rId3">
            <a:alphaModFix/>
          </a:blip>
          <a:stretch>
            <a:fillRect/>
          </a:stretch>
        </p:blipFill>
        <p:spPr>
          <a:xfrm>
            <a:off x="488138" y="1183031"/>
            <a:ext cx="3422824" cy="1046519"/>
          </a:xfrm>
          <a:prstGeom prst="rect">
            <a:avLst/>
          </a:prstGeom>
          <a:noFill/>
          <a:ln>
            <a:noFill/>
          </a:ln>
        </p:spPr>
      </p:pic>
      <p:sp>
        <p:nvSpPr>
          <p:cNvPr id="2599" name="Google Shape;2599;p52"/>
          <p:cNvSpPr txBox="1"/>
          <p:nvPr>
            <p:ph idx="2" type="subTitle"/>
          </p:nvPr>
        </p:nvSpPr>
        <p:spPr>
          <a:xfrm>
            <a:off x="4960950" y="1349738"/>
            <a:ext cx="32940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Feature tweet_url : </a:t>
            </a:r>
            <a:r>
              <a:rPr lang="en" sz="900"/>
              <a:t>https://twitter.com/detikcom/status/1723708475874623646</a:t>
            </a:r>
            <a:endParaRPr sz="900"/>
          </a:p>
        </p:txBody>
      </p:sp>
      <p:pic>
        <p:nvPicPr>
          <p:cNvPr id="2600" name="Google Shape;2600;p52"/>
          <p:cNvPicPr preferRelativeResize="0"/>
          <p:nvPr/>
        </p:nvPicPr>
        <p:blipFill>
          <a:blip r:embed="rId4">
            <a:alphaModFix/>
          </a:blip>
          <a:stretch>
            <a:fillRect/>
          </a:stretch>
        </p:blipFill>
        <p:spPr>
          <a:xfrm>
            <a:off x="2896225" y="2668887"/>
            <a:ext cx="5358723" cy="894363"/>
          </a:xfrm>
          <a:prstGeom prst="rect">
            <a:avLst/>
          </a:prstGeom>
          <a:noFill/>
          <a:ln>
            <a:noFill/>
          </a:ln>
        </p:spPr>
      </p:pic>
      <p:cxnSp>
        <p:nvCxnSpPr>
          <p:cNvPr id="2601" name="Google Shape;2601;p52"/>
          <p:cNvCxnSpPr/>
          <p:nvPr/>
        </p:nvCxnSpPr>
        <p:spPr>
          <a:xfrm rot="10800000">
            <a:off x="1670300" y="3258200"/>
            <a:ext cx="783000" cy="19200"/>
          </a:xfrm>
          <a:prstGeom prst="straightConnector1">
            <a:avLst/>
          </a:prstGeom>
          <a:noFill/>
          <a:ln cap="flat" cmpd="sng" w="9525">
            <a:solidFill>
              <a:schemeClr val="dk1"/>
            </a:solidFill>
            <a:prstDash val="solid"/>
            <a:round/>
            <a:headEnd len="med" w="med" type="none"/>
            <a:tailEnd len="med" w="med" type="none"/>
          </a:ln>
        </p:spPr>
      </p:cxnSp>
      <p:cxnSp>
        <p:nvCxnSpPr>
          <p:cNvPr id="2602" name="Google Shape;2602;p52"/>
          <p:cNvCxnSpPr/>
          <p:nvPr/>
        </p:nvCxnSpPr>
        <p:spPr>
          <a:xfrm rot="10800000">
            <a:off x="1670250" y="3277425"/>
            <a:ext cx="9600" cy="1005600"/>
          </a:xfrm>
          <a:prstGeom prst="straightConnector1">
            <a:avLst/>
          </a:prstGeom>
          <a:noFill/>
          <a:ln cap="flat" cmpd="sng" w="9525">
            <a:solidFill>
              <a:schemeClr val="dk1"/>
            </a:solidFill>
            <a:prstDash val="solid"/>
            <a:round/>
            <a:headEnd len="med" w="med" type="none"/>
            <a:tailEnd len="med" w="med" type="none"/>
          </a:ln>
        </p:spPr>
      </p:cxnSp>
      <p:cxnSp>
        <p:nvCxnSpPr>
          <p:cNvPr id="2603" name="Google Shape;2603;p52"/>
          <p:cNvCxnSpPr/>
          <p:nvPr/>
        </p:nvCxnSpPr>
        <p:spPr>
          <a:xfrm>
            <a:off x="1660525" y="4283025"/>
            <a:ext cx="589800" cy="9600"/>
          </a:xfrm>
          <a:prstGeom prst="straightConnector1">
            <a:avLst/>
          </a:prstGeom>
          <a:noFill/>
          <a:ln cap="flat" cmpd="sng" w="9525">
            <a:solidFill>
              <a:schemeClr val="dk1"/>
            </a:solidFill>
            <a:prstDash val="solid"/>
            <a:round/>
            <a:headEnd len="med" w="med" type="none"/>
            <a:tailEnd len="med" w="med" type="triangle"/>
          </a:ln>
        </p:spPr>
      </p:cxnSp>
      <p:pic>
        <p:nvPicPr>
          <p:cNvPr id="2604" name="Google Shape;2604;p52"/>
          <p:cNvPicPr preferRelativeResize="0"/>
          <p:nvPr/>
        </p:nvPicPr>
        <p:blipFill>
          <a:blip r:embed="rId5">
            <a:alphaModFix/>
          </a:blip>
          <a:stretch>
            <a:fillRect/>
          </a:stretch>
        </p:blipFill>
        <p:spPr>
          <a:xfrm>
            <a:off x="2453300" y="3954325"/>
            <a:ext cx="4997151" cy="792825"/>
          </a:xfrm>
          <a:prstGeom prst="rect">
            <a:avLst/>
          </a:prstGeom>
          <a:noFill/>
          <a:ln>
            <a:noFill/>
          </a:ln>
        </p:spPr>
      </p:pic>
      <p:sp>
        <p:nvSpPr>
          <p:cNvPr id="2605" name="Google Shape;2605;p52"/>
          <p:cNvSpPr txBox="1"/>
          <p:nvPr>
            <p:ph idx="2" type="subTitle"/>
          </p:nvPr>
        </p:nvSpPr>
        <p:spPr>
          <a:xfrm>
            <a:off x="2334450" y="3691746"/>
            <a:ext cx="2071800" cy="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Diperoleh dataframe sebagai berikut.</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9" name="Shape 2609"/>
        <p:cNvGrpSpPr/>
        <p:nvPr/>
      </p:nvGrpSpPr>
      <p:grpSpPr>
        <a:xfrm>
          <a:off x="0" y="0"/>
          <a:ext cx="0" cy="0"/>
          <a:chOff x="0" y="0"/>
          <a:chExt cx="0" cy="0"/>
        </a:xfrm>
      </p:grpSpPr>
      <p:sp>
        <p:nvSpPr>
          <p:cNvPr id="2610" name="Google Shape;2610;p53"/>
          <p:cNvSpPr txBox="1"/>
          <p:nvPr>
            <p:ph idx="1" type="body"/>
          </p:nvPr>
        </p:nvSpPr>
        <p:spPr>
          <a:xfrm>
            <a:off x="434150" y="717525"/>
            <a:ext cx="5645700" cy="40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Cleaning Data :</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Menghapus mentions, hashtag, url</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Menghapus Emoticon</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Menghapus huruf dan ekspresi berlebih seperti iyaaaa, wkwkwk, hahaha</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Menghapus kata awalan berita, seperti HEADLINE:, VIDEO:, Cek Fakta:</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Menghapus punctuation atau tanda petik</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Mengatasi kata singkatan dengan menggunakan kamus singkatan bahasa indonesia yang dibuat secara manual, seperti org, spt, pst, dll</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Mengubah semua huruf menjadi huruf kecil (</a:t>
            </a:r>
            <a:r>
              <a:rPr i="1" lang="en" sz="1200">
                <a:latin typeface="Cabin Medium"/>
                <a:ea typeface="Cabin Medium"/>
                <a:cs typeface="Cabin Medium"/>
                <a:sym typeface="Cabin Medium"/>
              </a:rPr>
              <a:t>lower case</a:t>
            </a:r>
            <a:r>
              <a:rPr lang="en" sz="1200">
                <a:latin typeface="Cabin Medium"/>
                <a:ea typeface="Cabin Medium"/>
                <a:cs typeface="Cabin Medium"/>
                <a:sym typeface="Cabin Medium"/>
              </a:rPr>
              <a:t>)</a:t>
            </a:r>
            <a:endParaRPr sz="1200">
              <a:latin typeface="Cabin Medium"/>
              <a:ea typeface="Cabin Medium"/>
              <a:cs typeface="Cabin Medium"/>
              <a:sym typeface="Cabin Medium"/>
            </a:endParaRPr>
          </a:p>
          <a:p>
            <a:pPr indent="0" lvl="0" marL="457200" rtl="0" algn="l">
              <a:spcBef>
                <a:spcPts val="0"/>
              </a:spcBef>
              <a:spcAft>
                <a:spcPts val="0"/>
              </a:spcAft>
              <a:buNone/>
            </a:pPr>
            <a:r>
              <a:t/>
            </a:r>
            <a:endParaRPr sz="1200">
              <a:latin typeface="Cabin Medium"/>
              <a:ea typeface="Cabin Medium"/>
              <a:cs typeface="Cabin Medium"/>
              <a:sym typeface="Cabin Medium"/>
            </a:endParaRPr>
          </a:p>
          <a:p>
            <a:pPr indent="0" lvl="0" marL="457200" rtl="0" algn="l">
              <a:spcBef>
                <a:spcPts val="0"/>
              </a:spcBef>
              <a:spcAft>
                <a:spcPts val="0"/>
              </a:spcAft>
              <a:buNone/>
            </a:pPr>
            <a:r>
              <a:t/>
            </a:r>
            <a:endParaRPr sz="1200">
              <a:latin typeface="Cabin Medium"/>
              <a:ea typeface="Cabin Medium"/>
              <a:cs typeface="Cabin Medium"/>
              <a:sym typeface="Cabin Medium"/>
            </a:endParaRPr>
          </a:p>
        </p:txBody>
      </p:sp>
      <p:sp>
        <p:nvSpPr>
          <p:cNvPr id="2611" name="Google Shape;2611;p53"/>
          <p:cNvSpPr txBox="1"/>
          <p:nvPr>
            <p:ph type="title"/>
          </p:nvPr>
        </p:nvSpPr>
        <p:spPr>
          <a:xfrm>
            <a:off x="395475" y="157150"/>
            <a:ext cx="3415200" cy="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Pre-Processing</a:t>
            </a:r>
            <a:endParaRPr sz="3000"/>
          </a:p>
        </p:txBody>
      </p:sp>
      <p:sp>
        <p:nvSpPr>
          <p:cNvPr id="2612" name="Google Shape;2612;p53"/>
          <p:cNvSpPr/>
          <p:nvPr/>
        </p:nvSpPr>
        <p:spPr>
          <a:xfrm rot="-226029">
            <a:off x="6508212" y="3022732"/>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Hore</a:t>
            </a:r>
            <a:r>
              <a:rPr lang="en" sz="2000">
                <a:latin typeface="Fredoka One"/>
                <a:ea typeface="Fredoka One"/>
                <a:cs typeface="Fredoka One"/>
                <a:sym typeface="Fredoka One"/>
              </a:rPr>
              <a:t>!</a:t>
            </a:r>
            <a:endParaRPr sz="2000">
              <a:latin typeface="Fredoka One"/>
              <a:ea typeface="Fredoka One"/>
              <a:cs typeface="Fredoka One"/>
              <a:sym typeface="Fredoka One"/>
            </a:endParaRPr>
          </a:p>
        </p:txBody>
      </p:sp>
      <p:grpSp>
        <p:nvGrpSpPr>
          <p:cNvPr id="2613" name="Google Shape;2613;p53"/>
          <p:cNvGrpSpPr/>
          <p:nvPr/>
        </p:nvGrpSpPr>
        <p:grpSpPr>
          <a:xfrm rot="475841">
            <a:off x="7165892" y="1886484"/>
            <a:ext cx="1267461" cy="798622"/>
            <a:chOff x="8593725" y="945000"/>
            <a:chExt cx="3150950" cy="1985400"/>
          </a:xfrm>
        </p:grpSpPr>
        <p:sp>
          <p:nvSpPr>
            <p:cNvPr id="2614" name="Google Shape;2614;p53"/>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3"/>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6" name="Google Shape;2616;p53"/>
          <p:cNvGrpSpPr/>
          <p:nvPr/>
        </p:nvGrpSpPr>
        <p:grpSpPr>
          <a:xfrm>
            <a:off x="8572175" y="1220100"/>
            <a:ext cx="382675" cy="382675"/>
            <a:chOff x="977325" y="1958850"/>
            <a:chExt cx="382675" cy="382675"/>
          </a:xfrm>
        </p:grpSpPr>
        <p:sp>
          <p:nvSpPr>
            <p:cNvPr id="2617" name="Google Shape;2617;p53"/>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3"/>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9" name="Google Shape;2619;p53"/>
          <p:cNvGrpSpPr/>
          <p:nvPr/>
        </p:nvGrpSpPr>
        <p:grpSpPr>
          <a:xfrm rot="-278266">
            <a:off x="7045953" y="4106394"/>
            <a:ext cx="1507324" cy="977760"/>
            <a:chOff x="-2626725" y="1849800"/>
            <a:chExt cx="2252794" cy="1461326"/>
          </a:xfrm>
        </p:grpSpPr>
        <p:sp>
          <p:nvSpPr>
            <p:cNvPr id="2620" name="Google Shape;2620;p53"/>
            <p:cNvSpPr/>
            <p:nvPr/>
          </p:nvSpPr>
          <p:spPr>
            <a:xfrm>
              <a:off x="-2494506" y="2227029"/>
              <a:ext cx="1974255" cy="839949"/>
            </a:xfrm>
            <a:custGeom>
              <a:rect b="b" l="l" r="r" t="t"/>
              <a:pathLst>
                <a:path extrusionOk="0" h="24426" w="57412">
                  <a:moveTo>
                    <a:pt x="0" y="0"/>
                  </a:moveTo>
                  <a:lnTo>
                    <a:pt x="4178" y="24195"/>
                  </a:lnTo>
                  <a:lnTo>
                    <a:pt x="52978" y="24426"/>
                  </a:lnTo>
                  <a:lnTo>
                    <a:pt x="57412" y="256"/>
                  </a:lnTo>
                  <a:lnTo>
                    <a:pt x="0"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3"/>
            <p:cNvSpPr/>
            <p:nvPr/>
          </p:nvSpPr>
          <p:spPr>
            <a:xfrm>
              <a:off x="-2626725" y="1849800"/>
              <a:ext cx="2252794" cy="595592"/>
            </a:xfrm>
            <a:custGeom>
              <a:rect b="b" l="l" r="r" t="t"/>
              <a:pathLst>
                <a:path extrusionOk="0" h="17320" w="65512">
                  <a:moveTo>
                    <a:pt x="10611" y="1"/>
                  </a:moveTo>
                  <a:lnTo>
                    <a:pt x="10611" y="1"/>
                  </a:lnTo>
                  <a:cubicBezTo>
                    <a:pt x="10509" y="1051"/>
                    <a:pt x="11073" y="5742"/>
                    <a:pt x="10637" y="8843"/>
                  </a:cubicBezTo>
                  <a:cubicBezTo>
                    <a:pt x="6767" y="7331"/>
                    <a:pt x="3332" y="4845"/>
                    <a:pt x="1282" y="769"/>
                  </a:cubicBezTo>
                  <a:lnTo>
                    <a:pt x="1282" y="769"/>
                  </a:lnTo>
                  <a:cubicBezTo>
                    <a:pt x="1103" y="2205"/>
                    <a:pt x="2640" y="10406"/>
                    <a:pt x="1" y="12098"/>
                  </a:cubicBezTo>
                  <a:cubicBezTo>
                    <a:pt x="1" y="12098"/>
                    <a:pt x="10664" y="17257"/>
                    <a:pt x="26524" y="17257"/>
                  </a:cubicBezTo>
                  <a:cubicBezTo>
                    <a:pt x="28515" y="17257"/>
                    <a:pt x="30587" y="17176"/>
                    <a:pt x="32730" y="16993"/>
                  </a:cubicBezTo>
                  <a:cubicBezTo>
                    <a:pt x="35126" y="17220"/>
                    <a:pt x="37434" y="17320"/>
                    <a:pt x="39639" y="17320"/>
                  </a:cubicBezTo>
                  <a:cubicBezTo>
                    <a:pt x="55106" y="17320"/>
                    <a:pt x="65511" y="12431"/>
                    <a:pt x="65511" y="12431"/>
                  </a:cubicBezTo>
                  <a:cubicBezTo>
                    <a:pt x="62871" y="10688"/>
                    <a:pt x="64512" y="2487"/>
                    <a:pt x="64332" y="1077"/>
                  </a:cubicBezTo>
                  <a:lnTo>
                    <a:pt x="64332" y="1077"/>
                  </a:lnTo>
                  <a:cubicBezTo>
                    <a:pt x="62256" y="5127"/>
                    <a:pt x="58796" y="7587"/>
                    <a:pt x="54900" y="9048"/>
                  </a:cubicBezTo>
                  <a:cubicBezTo>
                    <a:pt x="54490" y="5947"/>
                    <a:pt x="55105" y="1256"/>
                    <a:pt x="55003" y="206"/>
                  </a:cubicBezTo>
                  <a:lnTo>
                    <a:pt x="55003" y="206"/>
                  </a:lnTo>
                  <a:cubicBezTo>
                    <a:pt x="53081" y="5485"/>
                    <a:pt x="49518" y="7536"/>
                    <a:pt x="45802" y="8279"/>
                  </a:cubicBezTo>
                  <a:cubicBezTo>
                    <a:pt x="45560" y="8328"/>
                    <a:pt x="45322" y="8351"/>
                    <a:pt x="45089" y="8351"/>
                  </a:cubicBezTo>
                  <a:cubicBezTo>
                    <a:pt x="42870" y="8351"/>
                    <a:pt x="41119" y="6246"/>
                    <a:pt x="41675" y="3973"/>
                  </a:cubicBezTo>
                  <a:cubicBezTo>
                    <a:pt x="41880" y="2974"/>
                    <a:pt x="41931" y="1948"/>
                    <a:pt x="41778" y="949"/>
                  </a:cubicBezTo>
                  <a:lnTo>
                    <a:pt x="41778" y="949"/>
                  </a:lnTo>
                  <a:cubicBezTo>
                    <a:pt x="41777" y="950"/>
                    <a:pt x="40043" y="6280"/>
                    <a:pt x="32833" y="6280"/>
                  </a:cubicBezTo>
                  <a:cubicBezTo>
                    <a:pt x="32816" y="6280"/>
                    <a:pt x="32799" y="6280"/>
                    <a:pt x="32781" y="6280"/>
                  </a:cubicBezTo>
                  <a:cubicBezTo>
                    <a:pt x="25529" y="6229"/>
                    <a:pt x="23837" y="873"/>
                    <a:pt x="23837" y="872"/>
                  </a:cubicBezTo>
                  <a:lnTo>
                    <a:pt x="23837" y="872"/>
                  </a:lnTo>
                  <a:cubicBezTo>
                    <a:pt x="23683" y="1872"/>
                    <a:pt x="23708" y="2897"/>
                    <a:pt x="23913" y="3896"/>
                  </a:cubicBezTo>
                  <a:cubicBezTo>
                    <a:pt x="24444" y="6157"/>
                    <a:pt x="22691" y="8230"/>
                    <a:pt x="20486" y="8230"/>
                  </a:cubicBezTo>
                  <a:cubicBezTo>
                    <a:pt x="20240" y="8230"/>
                    <a:pt x="19990" y="8205"/>
                    <a:pt x="19736" y="8151"/>
                  </a:cubicBezTo>
                  <a:cubicBezTo>
                    <a:pt x="16019" y="7382"/>
                    <a:pt x="12482" y="5306"/>
                    <a:pt x="1061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3"/>
            <p:cNvSpPr/>
            <p:nvPr/>
          </p:nvSpPr>
          <p:spPr>
            <a:xfrm>
              <a:off x="-1662162" y="2583380"/>
              <a:ext cx="322722" cy="553781"/>
            </a:xfrm>
            <a:custGeom>
              <a:rect b="b" l="l" r="r" t="t"/>
              <a:pathLst>
                <a:path extrusionOk="0" h="9766" w="5691">
                  <a:moveTo>
                    <a:pt x="2825" y="0"/>
                  </a:moveTo>
                  <a:cubicBezTo>
                    <a:pt x="1308" y="0"/>
                    <a:pt x="52" y="1247"/>
                    <a:pt x="52" y="2794"/>
                  </a:cubicBezTo>
                  <a:lnTo>
                    <a:pt x="0" y="9740"/>
                  </a:lnTo>
                  <a:lnTo>
                    <a:pt x="5639" y="9766"/>
                  </a:lnTo>
                  <a:lnTo>
                    <a:pt x="5690" y="2820"/>
                  </a:lnTo>
                  <a:cubicBezTo>
                    <a:pt x="5690" y="1257"/>
                    <a:pt x="4434" y="1"/>
                    <a:pt x="2871" y="1"/>
                  </a:cubicBezTo>
                  <a:cubicBezTo>
                    <a:pt x="2855" y="1"/>
                    <a:pt x="2840" y="0"/>
                    <a:pt x="282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3"/>
            <p:cNvSpPr/>
            <p:nvPr/>
          </p:nvSpPr>
          <p:spPr>
            <a:xfrm>
              <a:off x="-2290934" y="2870417"/>
              <a:ext cx="90817" cy="125171"/>
            </a:xfrm>
            <a:custGeom>
              <a:rect b="b" l="l" r="r" t="t"/>
              <a:pathLst>
                <a:path extrusionOk="0" h="3640" w="2641">
                  <a:moveTo>
                    <a:pt x="1333" y="0"/>
                  </a:moveTo>
                  <a:cubicBezTo>
                    <a:pt x="616" y="0"/>
                    <a:pt x="26" y="564"/>
                    <a:pt x="1" y="1307"/>
                  </a:cubicBezTo>
                  <a:lnTo>
                    <a:pt x="1" y="3640"/>
                  </a:lnTo>
                  <a:lnTo>
                    <a:pt x="2641" y="3640"/>
                  </a:lnTo>
                  <a:lnTo>
                    <a:pt x="2641" y="1307"/>
                  </a:lnTo>
                  <a:cubicBezTo>
                    <a:pt x="2641"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3"/>
            <p:cNvSpPr/>
            <p:nvPr/>
          </p:nvSpPr>
          <p:spPr>
            <a:xfrm>
              <a:off x="-2149018" y="2871242"/>
              <a:ext cx="90783" cy="125239"/>
            </a:xfrm>
            <a:custGeom>
              <a:rect b="b" l="l" r="r" t="t"/>
              <a:pathLst>
                <a:path extrusionOk="0" h="3642" w="2640">
                  <a:moveTo>
                    <a:pt x="1288" y="1"/>
                  </a:moveTo>
                  <a:cubicBezTo>
                    <a:pt x="591" y="1"/>
                    <a:pt x="25" y="581"/>
                    <a:pt x="0" y="1309"/>
                  </a:cubicBezTo>
                  <a:lnTo>
                    <a:pt x="0" y="3641"/>
                  </a:lnTo>
                  <a:lnTo>
                    <a:pt x="2640" y="3641"/>
                  </a:lnTo>
                  <a:lnTo>
                    <a:pt x="2640" y="1309"/>
                  </a:lnTo>
                  <a:cubicBezTo>
                    <a:pt x="2640" y="591"/>
                    <a:pt x="2051" y="2"/>
                    <a:pt x="1333" y="2"/>
                  </a:cubicBezTo>
                  <a:cubicBezTo>
                    <a:pt x="1318" y="1"/>
                    <a:pt x="1303" y="1"/>
                    <a:pt x="128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3"/>
            <p:cNvSpPr/>
            <p:nvPr/>
          </p:nvSpPr>
          <p:spPr>
            <a:xfrm>
              <a:off x="-2007136" y="2871276"/>
              <a:ext cx="90817" cy="126065"/>
            </a:xfrm>
            <a:custGeom>
              <a:rect b="b" l="l" r="r" t="t"/>
              <a:pathLst>
                <a:path extrusionOk="0" h="3666" w="2641">
                  <a:moveTo>
                    <a:pt x="1333" y="1"/>
                  </a:moveTo>
                  <a:cubicBezTo>
                    <a:pt x="616" y="1"/>
                    <a:pt x="26" y="590"/>
                    <a:pt x="1" y="1308"/>
                  </a:cubicBezTo>
                  <a:lnTo>
                    <a:pt x="1" y="3666"/>
                  </a:lnTo>
                  <a:lnTo>
                    <a:pt x="2640" y="3666"/>
                  </a:lnTo>
                  <a:lnTo>
                    <a:pt x="2640" y="1333"/>
                  </a:lnTo>
                  <a:cubicBezTo>
                    <a:pt x="2640" y="590"/>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3"/>
            <p:cNvSpPr/>
            <p:nvPr/>
          </p:nvSpPr>
          <p:spPr>
            <a:xfrm>
              <a:off x="-1865255" y="2871276"/>
              <a:ext cx="91711" cy="126959"/>
            </a:xfrm>
            <a:custGeom>
              <a:rect b="b" l="l" r="r" t="t"/>
              <a:pathLst>
                <a:path extrusionOk="0" h="3692" w="2667">
                  <a:moveTo>
                    <a:pt x="1334" y="1"/>
                  </a:moveTo>
                  <a:cubicBezTo>
                    <a:pt x="616" y="1"/>
                    <a:pt x="1" y="590"/>
                    <a:pt x="1" y="1333"/>
                  </a:cubicBezTo>
                  <a:lnTo>
                    <a:pt x="1" y="3691"/>
                  </a:lnTo>
                  <a:lnTo>
                    <a:pt x="2641" y="3691"/>
                  </a:lnTo>
                  <a:lnTo>
                    <a:pt x="2641" y="1333"/>
                  </a:lnTo>
                  <a:cubicBezTo>
                    <a:pt x="2667" y="616"/>
                    <a:pt x="2077"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3"/>
            <p:cNvSpPr/>
            <p:nvPr/>
          </p:nvSpPr>
          <p:spPr>
            <a:xfrm>
              <a:off x="-1227131" y="2875678"/>
              <a:ext cx="89923" cy="125205"/>
            </a:xfrm>
            <a:custGeom>
              <a:rect b="b" l="l" r="r" t="t"/>
              <a:pathLst>
                <a:path extrusionOk="0" h="3641" w="2615">
                  <a:moveTo>
                    <a:pt x="1262" y="0"/>
                  </a:moveTo>
                  <a:cubicBezTo>
                    <a:pt x="565" y="0"/>
                    <a:pt x="0" y="580"/>
                    <a:pt x="0" y="1308"/>
                  </a:cubicBezTo>
                  <a:lnTo>
                    <a:pt x="0" y="3640"/>
                  </a:lnTo>
                  <a:lnTo>
                    <a:pt x="2614" y="3640"/>
                  </a:lnTo>
                  <a:lnTo>
                    <a:pt x="2614" y="1308"/>
                  </a:lnTo>
                  <a:cubicBezTo>
                    <a:pt x="2614" y="590"/>
                    <a:pt x="2025" y="1"/>
                    <a:pt x="1307" y="1"/>
                  </a:cubicBezTo>
                  <a:cubicBezTo>
                    <a:pt x="1292" y="0"/>
                    <a:pt x="1277" y="0"/>
                    <a:pt x="126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3"/>
            <p:cNvSpPr/>
            <p:nvPr/>
          </p:nvSpPr>
          <p:spPr>
            <a:xfrm>
              <a:off x="-1085249" y="2875678"/>
              <a:ext cx="89923" cy="126065"/>
            </a:xfrm>
            <a:custGeom>
              <a:rect b="b" l="l" r="r" t="t"/>
              <a:pathLst>
                <a:path extrusionOk="0" h="3666" w="2615">
                  <a:moveTo>
                    <a:pt x="1308" y="1"/>
                  </a:moveTo>
                  <a:cubicBezTo>
                    <a:pt x="590" y="1"/>
                    <a:pt x="1" y="590"/>
                    <a:pt x="1" y="1308"/>
                  </a:cubicBezTo>
                  <a:lnTo>
                    <a:pt x="1" y="3666"/>
                  </a:lnTo>
                  <a:lnTo>
                    <a:pt x="2615" y="3666"/>
                  </a:lnTo>
                  <a:lnTo>
                    <a:pt x="2615" y="1334"/>
                  </a:lnTo>
                  <a:cubicBezTo>
                    <a:pt x="2615" y="590"/>
                    <a:pt x="2025"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3"/>
            <p:cNvSpPr/>
            <p:nvPr/>
          </p:nvSpPr>
          <p:spPr>
            <a:xfrm>
              <a:off x="-943333" y="2876572"/>
              <a:ext cx="89923" cy="126065"/>
            </a:xfrm>
            <a:custGeom>
              <a:rect b="b" l="l" r="r" t="t"/>
              <a:pathLst>
                <a:path extrusionOk="0" h="3666" w="2615">
                  <a:moveTo>
                    <a:pt x="1307" y="0"/>
                  </a:moveTo>
                  <a:cubicBezTo>
                    <a:pt x="590" y="0"/>
                    <a:pt x="0" y="590"/>
                    <a:pt x="0" y="1308"/>
                  </a:cubicBezTo>
                  <a:lnTo>
                    <a:pt x="0" y="3666"/>
                  </a:lnTo>
                  <a:lnTo>
                    <a:pt x="2614" y="3666"/>
                  </a:lnTo>
                  <a:lnTo>
                    <a:pt x="2614" y="1333"/>
                  </a:lnTo>
                  <a:cubicBezTo>
                    <a:pt x="2614" y="590"/>
                    <a:pt x="2050" y="0"/>
                    <a:pt x="130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3"/>
            <p:cNvSpPr/>
            <p:nvPr/>
          </p:nvSpPr>
          <p:spPr>
            <a:xfrm>
              <a:off x="-801452" y="2877466"/>
              <a:ext cx="89923" cy="125170"/>
            </a:xfrm>
            <a:custGeom>
              <a:rect b="b" l="l" r="r" t="t"/>
              <a:pathLst>
                <a:path extrusionOk="0" h="3640" w="2615">
                  <a:moveTo>
                    <a:pt x="1308" y="0"/>
                  </a:moveTo>
                  <a:cubicBezTo>
                    <a:pt x="590" y="0"/>
                    <a:pt x="1" y="590"/>
                    <a:pt x="1" y="1307"/>
                  </a:cubicBezTo>
                  <a:lnTo>
                    <a:pt x="1" y="3640"/>
                  </a:lnTo>
                  <a:lnTo>
                    <a:pt x="2615" y="3640"/>
                  </a:lnTo>
                  <a:lnTo>
                    <a:pt x="2615" y="1307"/>
                  </a:lnTo>
                  <a:cubicBezTo>
                    <a:pt x="2615"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3"/>
            <p:cNvSpPr/>
            <p:nvPr/>
          </p:nvSpPr>
          <p:spPr>
            <a:xfrm>
              <a:off x="-2289180" y="2491399"/>
              <a:ext cx="90817" cy="125205"/>
            </a:xfrm>
            <a:custGeom>
              <a:rect b="b" l="l" r="r" t="t"/>
              <a:pathLst>
                <a:path extrusionOk="0" h="3641" w="2641">
                  <a:moveTo>
                    <a:pt x="1289" y="0"/>
                  </a:moveTo>
                  <a:cubicBezTo>
                    <a:pt x="592" y="0"/>
                    <a:pt x="26" y="581"/>
                    <a:pt x="1" y="1308"/>
                  </a:cubicBezTo>
                  <a:lnTo>
                    <a:pt x="1" y="3641"/>
                  </a:lnTo>
                  <a:lnTo>
                    <a:pt x="2641" y="3641"/>
                  </a:lnTo>
                  <a:lnTo>
                    <a:pt x="2641" y="1308"/>
                  </a:lnTo>
                  <a:cubicBezTo>
                    <a:pt x="2641" y="591"/>
                    <a:pt x="2051" y="1"/>
                    <a:pt x="1334" y="1"/>
                  </a:cubicBezTo>
                  <a:cubicBezTo>
                    <a:pt x="1319" y="1"/>
                    <a:pt x="1304" y="0"/>
                    <a:pt x="128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3"/>
            <p:cNvSpPr/>
            <p:nvPr/>
          </p:nvSpPr>
          <p:spPr>
            <a:xfrm>
              <a:off x="-2147264" y="2491434"/>
              <a:ext cx="90817" cy="126065"/>
            </a:xfrm>
            <a:custGeom>
              <a:rect b="b" l="l" r="r" t="t"/>
              <a:pathLst>
                <a:path extrusionOk="0" h="3666" w="2641">
                  <a:moveTo>
                    <a:pt x="1333" y="0"/>
                  </a:moveTo>
                  <a:cubicBezTo>
                    <a:pt x="615" y="0"/>
                    <a:pt x="26" y="590"/>
                    <a:pt x="0" y="1307"/>
                  </a:cubicBezTo>
                  <a:lnTo>
                    <a:pt x="0" y="3665"/>
                  </a:lnTo>
                  <a:lnTo>
                    <a:pt x="2640" y="3665"/>
                  </a:lnTo>
                  <a:lnTo>
                    <a:pt x="2640" y="1333"/>
                  </a:lnTo>
                  <a:cubicBezTo>
                    <a:pt x="2640"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3"/>
            <p:cNvSpPr/>
            <p:nvPr/>
          </p:nvSpPr>
          <p:spPr>
            <a:xfrm>
              <a:off x="-2005382" y="2492293"/>
              <a:ext cx="90817" cy="126065"/>
            </a:xfrm>
            <a:custGeom>
              <a:rect b="b" l="l" r="r" t="t"/>
              <a:pathLst>
                <a:path extrusionOk="0" h="3666" w="2641">
                  <a:moveTo>
                    <a:pt x="1334" y="1"/>
                  </a:moveTo>
                  <a:cubicBezTo>
                    <a:pt x="616" y="1"/>
                    <a:pt x="26" y="590"/>
                    <a:pt x="1" y="1308"/>
                  </a:cubicBezTo>
                  <a:lnTo>
                    <a:pt x="1" y="3666"/>
                  </a:lnTo>
                  <a:lnTo>
                    <a:pt x="2641" y="3666"/>
                  </a:lnTo>
                  <a:lnTo>
                    <a:pt x="2641" y="1334"/>
                  </a:lnTo>
                  <a:cubicBezTo>
                    <a:pt x="2641" y="616"/>
                    <a:pt x="2051"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3"/>
            <p:cNvSpPr/>
            <p:nvPr/>
          </p:nvSpPr>
          <p:spPr>
            <a:xfrm>
              <a:off x="-1863466" y="2492293"/>
              <a:ext cx="90817" cy="126065"/>
            </a:xfrm>
            <a:custGeom>
              <a:rect b="b" l="l" r="r" t="t"/>
              <a:pathLst>
                <a:path extrusionOk="0" h="3666" w="2641">
                  <a:moveTo>
                    <a:pt x="1333" y="1"/>
                  </a:moveTo>
                  <a:cubicBezTo>
                    <a:pt x="615" y="1"/>
                    <a:pt x="26" y="590"/>
                    <a:pt x="0" y="1308"/>
                  </a:cubicBezTo>
                  <a:lnTo>
                    <a:pt x="0" y="3666"/>
                  </a:lnTo>
                  <a:lnTo>
                    <a:pt x="2640" y="3666"/>
                  </a:lnTo>
                  <a:lnTo>
                    <a:pt x="2640" y="1334"/>
                  </a:lnTo>
                  <a:cubicBezTo>
                    <a:pt x="2640" y="616"/>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3"/>
            <p:cNvSpPr/>
            <p:nvPr/>
          </p:nvSpPr>
          <p:spPr>
            <a:xfrm>
              <a:off x="-1225377" y="2495835"/>
              <a:ext cx="89923" cy="126065"/>
            </a:xfrm>
            <a:custGeom>
              <a:rect b="b" l="l" r="r" t="t"/>
              <a:pathLst>
                <a:path extrusionOk="0" h="3666" w="2615">
                  <a:moveTo>
                    <a:pt x="1308" y="0"/>
                  </a:moveTo>
                  <a:cubicBezTo>
                    <a:pt x="590" y="0"/>
                    <a:pt x="0" y="590"/>
                    <a:pt x="0" y="1307"/>
                  </a:cubicBezTo>
                  <a:lnTo>
                    <a:pt x="0" y="3665"/>
                  </a:lnTo>
                  <a:lnTo>
                    <a:pt x="2615" y="3665"/>
                  </a:lnTo>
                  <a:lnTo>
                    <a:pt x="2615" y="1333"/>
                  </a:lnTo>
                  <a:cubicBezTo>
                    <a:pt x="2615" y="590"/>
                    <a:pt x="2051" y="26"/>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3"/>
            <p:cNvSpPr/>
            <p:nvPr/>
          </p:nvSpPr>
          <p:spPr>
            <a:xfrm>
              <a:off x="-1083496" y="2496695"/>
              <a:ext cx="90817" cy="126099"/>
            </a:xfrm>
            <a:custGeom>
              <a:rect b="b" l="l" r="r" t="t"/>
              <a:pathLst>
                <a:path extrusionOk="0" h="3667" w="2641">
                  <a:moveTo>
                    <a:pt x="1308" y="1"/>
                  </a:moveTo>
                  <a:cubicBezTo>
                    <a:pt x="590" y="1"/>
                    <a:pt x="1" y="590"/>
                    <a:pt x="1" y="1308"/>
                  </a:cubicBezTo>
                  <a:lnTo>
                    <a:pt x="1" y="3666"/>
                  </a:lnTo>
                  <a:lnTo>
                    <a:pt x="2615" y="3666"/>
                  </a:lnTo>
                  <a:lnTo>
                    <a:pt x="2615" y="1334"/>
                  </a:lnTo>
                  <a:cubicBezTo>
                    <a:pt x="2641" y="590"/>
                    <a:pt x="2051"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3"/>
            <p:cNvSpPr/>
            <p:nvPr/>
          </p:nvSpPr>
          <p:spPr>
            <a:xfrm>
              <a:off x="-941580" y="2497589"/>
              <a:ext cx="90817" cy="125205"/>
            </a:xfrm>
            <a:custGeom>
              <a:rect b="b" l="l" r="r" t="t"/>
              <a:pathLst>
                <a:path extrusionOk="0" h="3641" w="2641">
                  <a:moveTo>
                    <a:pt x="1307" y="1"/>
                  </a:moveTo>
                  <a:cubicBezTo>
                    <a:pt x="590" y="1"/>
                    <a:pt x="0" y="590"/>
                    <a:pt x="0" y="1308"/>
                  </a:cubicBezTo>
                  <a:lnTo>
                    <a:pt x="0" y="3640"/>
                  </a:lnTo>
                  <a:lnTo>
                    <a:pt x="2615" y="3640"/>
                  </a:lnTo>
                  <a:lnTo>
                    <a:pt x="2615" y="1308"/>
                  </a:lnTo>
                  <a:cubicBezTo>
                    <a:pt x="2640" y="590"/>
                    <a:pt x="2051" y="1"/>
                    <a:pt x="130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3"/>
            <p:cNvSpPr/>
            <p:nvPr/>
          </p:nvSpPr>
          <p:spPr>
            <a:xfrm>
              <a:off x="-799698" y="2498483"/>
              <a:ext cx="90817" cy="125170"/>
            </a:xfrm>
            <a:custGeom>
              <a:rect b="b" l="l" r="r" t="t"/>
              <a:pathLst>
                <a:path extrusionOk="0" h="3640" w="2641">
                  <a:moveTo>
                    <a:pt x="1308" y="0"/>
                  </a:moveTo>
                  <a:cubicBezTo>
                    <a:pt x="590" y="0"/>
                    <a:pt x="1" y="564"/>
                    <a:pt x="1" y="1307"/>
                  </a:cubicBezTo>
                  <a:lnTo>
                    <a:pt x="1" y="3640"/>
                  </a:lnTo>
                  <a:lnTo>
                    <a:pt x="2615" y="3640"/>
                  </a:lnTo>
                  <a:lnTo>
                    <a:pt x="2615" y="1307"/>
                  </a:lnTo>
                  <a:cubicBezTo>
                    <a:pt x="2641"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3"/>
            <p:cNvSpPr/>
            <p:nvPr/>
          </p:nvSpPr>
          <p:spPr>
            <a:xfrm>
              <a:off x="-2470710" y="2995552"/>
              <a:ext cx="1954001" cy="315574"/>
            </a:xfrm>
            <a:custGeom>
              <a:rect b="b" l="l" r="r" t="t"/>
              <a:pathLst>
                <a:path extrusionOk="0" h="9177" w="56823">
                  <a:moveTo>
                    <a:pt x="0" y="1"/>
                  </a:moveTo>
                  <a:lnTo>
                    <a:pt x="410" y="8894"/>
                  </a:lnTo>
                  <a:lnTo>
                    <a:pt x="56822" y="9176"/>
                  </a:lnTo>
                  <a:lnTo>
                    <a:pt x="56822" y="9176"/>
                  </a:lnTo>
                  <a:lnTo>
                    <a:pt x="56412" y="282"/>
                  </a:lnTo>
                  <a:lnTo>
                    <a:pt x="0"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40" name="Google Shape;2640;p53"/>
          <p:cNvPicPr preferRelativeResize="0"/>
          <p:nvPr/>
        </p:nvPicPr>
        <p:blipFill>
          <a:blip r:embed="rId3">
            <a:alphaModFix/>
          </a:blip>
          <a:stretch>
            <a:fillRect/>
          </a:stretch>
        </p:blipFill>
        <p:spPr>
          <a:xfrm>
            <a:off x="5558369" y="233849"/>
            <a:ext cx="1266101" cy="1266113"/>
          </a:xfrm>
          <a:prstGeom prst="rect">
            <a:avLst/>
          </a:prstGeom>
          <a:noFill/>
          <a:ln>
            <a:noFill/>
          </a:ln>
        </p:spPr>
      </p:pic>
      <p:pic>
        <p:nvPicPr>
          <p:cNvPr id="2641" name="Google Shape;2641;p53"/>
          <p:cNvPicPr preferRelativeResize="0"/>
          <p:nvPr/>
        </p:nvPicPr>
        <p:blipFill>
          <a:blip r:embed="rId4">
            <a:alphaModFix/>
          </a:blip>
          <a:stretch>
            <a:fillRect/>
          </a:stretch>
        </p:blipFill>
        <p:spPr>
          <a:xfrm>
            <a:off x="547073" y="3811198"/>
            <a:ext cx="5419876" cy="525500"/>
          </a:xfrm>
          <a:prstGeom prst="rect">
            <a:avLst/>
          </a:prstGeom>
          <a:noFill/>
          <a:ln>
            <a:noFill/>
          </a:ln>
        </p:spPr>
      </p:pic>
      <p:pic>
        <p:nvPicPr>
          <p:cNvPr id="2642" name="Google Shape;2642;p53"/>
          <p:cNvPicPr preferRelativeResize="0"/>
          <p:nvPr/>
        </p:nvPicPr>
        <p:blipFill>
          <a:blip r:embed="rId5">
            <a:alphaModFix/>
          </a:blip>
          <a:stretch>
            <a:fillRect/>
          </a:stretch>
        </p:blipFill>
        <p:spPr>
          <a:xfrm>
            <a:off x="547075" y="4287800"/>
            <a:ext cx="5419876" cy="562824"/>
          </a:xfrm>
          <a:prstGeom prst="rect">
            <a:avLst/>
          </a:prstGeom>
          <a:noFill/>
          <a:ln>
            <a:noFill/>
          </a:ln>
        </p:spPr>
      </p:pic>
      <p:pic>
        <p:nvPicPr>
          <p:cNvPr id="2643" name="Google Shape;2643;p53"/>
          <p:cNvPicPr preferRelativeResize="0"/>
          <p:nvPr/>
        </p:nvPicPr>
        <p:blipFill>
          <a:blip r:embed="rId6">
            <a:alphaModFix/>
          </a:blip>
          <a:stretch>
            <a:fillRect/>
          </a:stretch>
        </p:blipFill>
        <p:spPr>
          <a:xfrm>
            <a:off x="688200" y="2768725"/>
            <a:ext cx="3696101" cy="1062800"/>
          </a:xfrm>
          <a:prstGeom prst="rect">
            <a:avLst/>
          </a:prstGeom>
          <a:noFill/>
          <a:ln>
            <a:noFill/>
          </a:ln>
        </p:spPr>
      </p:pic>
      <p:sp>
        <p:nvSpPr>
          <p:cNvPr id="2644" name="Google Shape;2644;p53"/>
          <p:cNvSpPr txBox="1"/>
          <p:nvPr/>
        </p:nvSpPr>
        <p:spPr>
          <a:xfrm>
            <a:off x="547075" y="2422425"/>
            <a:ext cx="25998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bin"/>
                <a:ea typeface="Cabin"/>
                <a:cs typeface="Cabin"/>
                <a:sym typeface="Cabin"/>
              </a:rPr>
              <a:t>Gambaran fungsi syntaks yang digunakan:</a:t>
            </a:r>
            <a:endParaRPr sz="1000">
              <a:solidFill>
                <a:schemeClr val="dk1"/>
              </a:solidFill>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8" name="Shape 2648"/>
        <p:cNvGrpSpPr/>
        <p:nvPr/>
      </p:nvGrpSpPr>
      <p:grpSpPr>
        <a:xfrm>
          <a:off x="0" y="0"/>
          <a:ext cx="0" cy="0"/>
          <a:chOff x="0" y="0"/>
          <a:chExt cx="0" cy="0"/>
        </a:xfrm>
      </p:grpSpPr>
      <p:sp>
        <p:nvSpPr>
          <p:cNvPr id="2649" name="Google Shape;2649;p54"/>
          <p:cNvSpPr txBox="1"/>
          <p:nvPr>
            <p:ph idx="1" type="body"/>
          </p:nvPr>
        </p:nvSpPr>
        <p:spPr>
          <a:xfrm>
            <a:off x="434150" y="717525"/>
            <a:ext cx="5645700" cy="40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Labeling :</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Menggunakan library ‘nltk’ dan mengimport ‘vader_lexicon’ </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Mengubah data yang sudah dicleaning menjadi bahasa inggris dengan menggunakan library googletrans</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Melakukan pelabelan 3 kategori (positif, netral, dan negatif) dengan pembobotan/</a:t>
            </a:r>
            <a:r>
              <a:rPr i="1" lang="en" sz="1200">
                <a:latin typeface="Cabin Medium"/>
                <a:ea typeface="Cabin Medium"/>
                <a:cs typeface="Cabin Medium"/>
                <a:sym typeface="Cabin Medium"/>
              </a:rPr>
              <a:t>treshhold </a:t>
            </a:r>
            <a:r>
              <a:rPr lang="en" sz="1200">
                <a:latin typeface="Cabin Medium"/>
                <a:ea typeface="Cabin Medium"/>
                <a:cs typeface="Cabin Medium"/>
                <a:sym typeface="Cabin Medium"/>
              </a:rPr>
              <a:t>yang sudah ditetapkan</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Clr>
                <a:schemeClr val="dk1"/>
              </a:buClr>
              <a:buSzPts val="1100"/>
              <a:buFont typeface="Arial"/>
              <a:buNone/>
            </a:pPr>
            <a:r>
              <a:rPr b="1" lang="en" sz="1200"/>
              <a:t>Tokenizing :</a:t>
            </a:r>
            <a:endParaRPr b="1" sz="1200"/>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Mengubah data yang sudah dicleaning menjadi list yang berisi tiap kata </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Melakukan stopwords pada data yang sudah ditokenziation</a:t>
            </a:r>
            <a:endParaRPr sz="1200">
              <a:latin typeface="Cabin Medium"/>
              <a:ea typeface="Cabin Medium"/>
              <a:cs typeface="Cabin Medium"/>
              <a:sym typeface="Cabin Medium"/>
            </a:endParaRPr>
          </a:p>
          <a:p>
            <a:pPr indent="-304800" lvl="0" marL="457200" rtl="0" algn="l">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Melakukan stemming atau subword tokenization dengan mengambil kata dasar dan menghapus imbuhan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a:p>
            <a:pPr indent="0" lvl="0" marL="0" rtl="0" algn="l">
              <a:spcBef>
                <a:spcPts val="0"/>
              </a:spcBef>
              <a:spcAft>
                <a:spcPts val="0"/>
              </a:spcAft>
              <a:buNone/>
            </a:pPr>
            <a:r>
              <a:t/>
            </a:r>
            <a:endParaRPr sz="1200">
              <a:latin typeface="Cabin Medium"/>
              <a:ea typeface="Cabin Medium"/>
              <a:cs typeface="Cabin Medium"/>
              <a:sym typeface="Cabin Medium"/>
            </a:endParaRPr>
          </a:p>
        </p:txBody>
      </p:sp>
      <p:sp>
        <p:nvSpPr>
          <p:cNvPr id="2650" name="Google Shape;2650;p54"/>
          <p:cNvSpPr txBox="1"/>
          <p:nvPr>
            <p:ph type="title"/>
          </p:nvPr>
        </p:nvSpPr>
        <p:spPr>
          <a:xfrm>
            <a:off x="395475" y="157150"/>
            <a:ext cx="3415200" cy="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Pre-Processing</a:t>
            </a:r>
            <a:endParaRPr sz="3000"/>
          </a:p>
        </p:txBody>
      </p:sp>
      <p:sp>
        <p:nvSpPr>
          <p:cNvPr id="2651" name="Google Shape;2651;p54"/>
          <p:cNvSpPr/>
          <p:nvPr/>
        </p:nvSpPr>
        <p:spPr>
          <a:xfrm rot="-226029">
            <a:off x="6508212" y="3022732"/>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Hore!</a:t>
            </a:r>
            <a:endParaRPr sz="2000">
              <a:latin typeface="Fredoka One"/>
              <a:ea typeface="Fredoka One"/>
              <a:cs typeface="Fredoka One"/>
              <a:sym typeface="Fredoka One"/>
            </a:endParaRPr>
          </a:p>
        </p:txBody>
      </p:sp>
      <p:grpSp>
        <p:nvGrpSpPr>
          <p:cNvPr id="2652" name="Google Shape;2652;p54"/>
          <p:cNvGrpSpPr/>
          <p:nvPr/>
        </p:nvGrpSpPr>
        <p:grpSpPr>
          <a:xfrm rot="475841">
            <a:off x="7165892" y="1886484"/>
            <a:ext cx="1267461" cy="798622"/>
            <a:chOff x="8593725" y="945000"/>
            <a:chExt cx="3150950" cy="1985400"/>
          </a:xfrm>
        </p:grpSpPr>
        <p:sp>
          <p:nvSpPr>
            <p:cNvPr id="2653" name="Google Shape;2653;p54"/>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4"/>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54"/>
          <p:cNvGrpSpPr/>
          <p:nvPr/>
        </p:nvGrpSpPr>
        <p:grpSpPr>
          <a:xfrm>
            <a:off x="8572175" y="1220100"/>
            <a:ext cx="382675" cy="382675"/>
            <a:chOff x="977325" y="1958850"/>
            <a:chExt cx="382675" cy="382675"/>
          </a:xfrm>
        </p:grpSpPr>
        <p:sp>
          <p:nvSpPr>
            <p:cNvPr id="2656" name="Google Shape;2656;p54"/>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4"/>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54"/>
          <p:cNvGrpSpPr/>
          <p:nvPr/>
        </p:nvGrpSpPr>
        <p:grpSpPr>
          <a:xfrm rot="-278266">
            <a:off x="7045953" y="4106394"/>
            <a:ext cx="1507324" cy="977760"/>
            <a:chOff x="-2626725" y="1849800"/>
            <a:chExt cx="2252794" cy="1461326"/>
          </a:xfrm>
        </p:grpSpPr>
        <p:sp>
          <p:nvSpPr>
            <p:cNvPr id="2659" name="Google Shape;2659;p54"/>
            <p:cNvSpPr/>
            <p:nvPr/>
          </p:nvSpPr>
          <p:spPr>
            <a:xfrm>
              <a:off x="-2494506" y="2227029"/>
              <a:ext cx="1974255" cy="839949"/>
            </a:xfrm>
            <a:custGeom>
              <a:rect b="b" l="l" r="r" t="t"/>
              <a:pathLst>
                <a:path extrusionOk="0" h="24426" w="57412">
                  <a:moveTo>
                    <a:pt x="0" y="0"/>
                  </a:moveTo>
                  <a:lnTo>
                    <a:pt x="4178" y="24195"/>
                  </a:lnTo>
                  <a:lnTo>
                    <a:pt x="52978" y="24426"/>
                  </a:lnTo>
                  <a:lnTo>
                    <a:pt x="57412" y="256"/>
                  </a:lnTo>
                  <a:lnTo>
                    <a:pt x="0"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4"/>
            <p:cNvSpPr/>
            <p:nvPr/>
          </p:nvSpPr>
          <p:spPr>
            <a:xfrm>
              <a:off x="-2626725" y="1849800"/>
              <a:ext cx="2252794" cy="595592"/>
            </a:xfrm>
            <a:custGeom>
              <a:rect b="b" l="l" r="r" t="t"/>
              <a:pathLst>
                <a:path extrusionOk="0" h="17320" w="65512">
                  <a:moveTo>
                    <a:pt x="10611" y="1"/>
                  </a:moveTo>
                  <a:lnTo>
                    <a:pt x="10611" y="1"/>
                  </a:lnTo>
                  <a:cubicBezTo>
                    <a:pt x="10509" y="1051"/>
                    <a:pt x="11073" y="5742"/>
                    <a:pt x="10637" y="8843"/>
                  </a:cubicBezTo>
                  <a:cubicBezTo>
                    <a:pt x="6767" y="7331"/>
                    <a:pt x="3332" y="4845"/>
                    <a:pt x="1282" y="769"/>
                  </a:cubicBezTo>
                  <a:lnTo>
                    <a:pt x="1282" y="769"/>
                  </a:lnTo>
                  <a:cubicBezTo>
                    <a:pt x="1103" y="2205"/>
                    <a:pt x="2640" y="10406"/>
                    <a:pt x="1" y="12098"/>
                  </a:cubicBezTo>
                  <a:cubicBezTo>
                    <a:pt x="1" y="12098"/>
                    <a:pt x="10664" y="17257"/>
                    <a:pt x="26524" y="17257"/>
                  </a:cubicBezTo>
                  <a:cubicBezTo>
                    <a:pt x="28515" y="17257"/>
                    <a:pt x="30587" y="17176"/>
                    <a:pt x="32730" y="16993"/>
                  </a:cubicBezTo>
                  <a:cubicBezTo>
                    <a:pt x="35126" y="17220"/>
                    <a:pt x="37434" y="17320"/>
                    <a:pt x="39639" y="17320"/>
                  </a:cubicBezTo>
                  <a:cubicBezTo>
                    <a:pt x="55106" y="17320"/>
                    <a:pt x="65511" y="12431"/>
                    <a:pt x="65511" y="12431"/>
                  </a:cubicBezTo>
                  <a:cubicBezTo>
                    <a:pt x="62871" y="10688"/>
                    <a:pt x="64512" y="2487"/>
                    <a:pt x="64332" y="1077"/>
                  </a:cubicBezTo>
                  <a:lnTo>
                    <a:pt x="64332" y="1077"/>
                  </a:lnTo>
                  <a:cubicBezTo>
                    <a:pt x="62256" y="5127"/>
                    <a:pt x="58796" y="7587"/>
                    <a:pt x="54900" y="9048"/>
                  </a:cubicBezTo>
                  <a:cubicBezTo>
                    <a:pt x="54490" y="5947"/>
                    <a:pt x="55105" y="1256"/>
                    <a:pt x="55003" y="206"/>
                  </a:cubicBezTo>
                  <a:lnTo>
                    <a:pt x="55003" y="206"/>
                  </a:lnTo>
                  <a:cubicBezTo>
                    <a:pt x="53081" y="5485"/>
                    <a:pt x="49518" y="7536"/>
                    <a:pt x="45802" y="8279"/>
                  </a:cubicBezTo>
                  <a:cubicBezTo>
                    <a:pt x="45560" y="8328"/>
                    <a:pt x="45322" y="8351"/>
                    <a:pt x="45089" y="8351"/>
                  </a:cubicBezTo>
                  <a:cubicBezTo>
                    <a:pt x="42870" y="8351"/>
                    <a:pt x="41119" y="6246"/>
                    <a:pt x="41675" y="3973"/>
                  </a:cubicBezTo>
                  <a:cubicBezTo>
                    <a:pt x="41880" y="2974"/>
                    <a:pt x="41931" y="1948"/>
                    <a:pt x="41778" y="949"/>
                  </a:cubicBezTo>
                  <a:lnTo>
                    <a:pt x="41778" y="949"/>
                  </a:lnTo>
                  <a:cubicBezTo>
                    <a:pt x="41777" y="950"/>
                    <a:pt x="40043" y="6280"/>
                    <a:pt x="32833" y="6280"/>
                  </a:cubicBezTo>
                  <a:cubicBezTo>
                    <a:pt x="32816" y="6280"/>
                    <a:pt x="32799" y="6280"/>
                    <a:pt x="32781" y="6280"/>
                  </a:cubicBezTo>
                  <a:cubicBezTo>
                    <a:pt x="25529" y="6229"/>
                    <a:pt x="23837" y="873"/>
                    <a:pt x="23837" y="872"/>
                  </a:cubicBezTo>
                  <a:lnTo>
                    <a:pt x="23837" y="872"/>
                  </a:lnTo>
                  <a:cubicBezTo>
                    <a:pt x="23683" y="1872"/>
                    <a:pt x="23708" y="2897"/>
                    <a:pt x="23913" y="3896"/>
                  </a:cubicBezTo>
                  <a:cubicBezTo>
                    <a:pt x="24444" y="6157"/>
                    <a:pt x="22691" y="8230"/>
                    <a:pt x="20486" y="8230"/>
                  </a:cubicBezTo>
                  <a:cubicBezTo>
                    <a:pt x="20240" y="8230"/>
                    <a:pt x="19990" y="8205"/>
                    <a:pt x="19736" y="8151"/>
                  </a:cubicBezTo>
                  <a:cubicBezTo>
                    <a:pt x="16019" y="7382"/>
                    <a:pt x="12482" y="5306"/>
                    <a:pt x="1061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4"/>
            <p:cNvSpPr/>
            <p:nvPr/>
          </p:nvSpPr>
          <p:spPr>
            <a:xfrm>
              <a:off x="-1662162" y="2583380"/>
              <a:ext cx="322722" cy="553781"/>
            </a:xfrm>
            <a:custGeom>
              <a:rect b="b" l="l" r="r" t="t"/>
              <a:pathLst>
                <a:path extrusionOk="0" h="9766" w="5691">
                  <a:moveTo>
                    <a:pt x="2825" y="0"/>
                  </a:moveTo>
                  <a:cubicBezTo>
                    <a:pt x="1308" y="0"/>
                    <a:pt x="52" y="1247"/>
                    <a:pt x="52" y="2794"/>
                  </a:cubicBezTo>
                  <a:lnTo>
                    <a:pt x="0" y="9740"/>
                  </a:lnTo>
                  <a:lnTo>
                    <a:pt x="5639" y="9766"/>
                  </a:lnTo>
                  <a:lnTo>
                    <a:pt x="5690" y="2820"/>
                  </a:lnTo>
                  <a:cubicBezTo>
                    <a:pt x="5690" y="1257"/>
                    <a:pt x="4434" y="1"/>
                    <a:pt x="2871" y="1"/>
                  </a:cubicBezTo>
                  <a:cubicBezTo>
                    <a:pt x="2855" y="1"/>
                    <a:pt x="2840" y="0"/>
                    <a:pt x="282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4"/>
            <p:cNvSpPr/>
            <p:nvPr/>
          </p:nvSpPr>
          <p:spPr>
            <a:xfrm>
              <a:off x="-2290934" y="2870417"/>
              <a:ext cx="90817" cy="125171"/>
            </a:xfrm>
            <a:custGeom>
              <a:rect b="b" l="l" r="r" t="t"/>
              <a:pathLst>
                <a:path extrusionOk="0" h="3640" w="2641">
                  <a:moveTo>
                    <a:pt x="1333" y="0"/>
                  </a:moveTo>
                  <a:cubicBezTo>
                    <a:pt x="616" y="0"/>
                    <a:pt x="26" y="564"/>
                    <a:pt x="1" y="1307"/>
                  </a:cubicBezTo>
                  <a:lnTo>
                    <a:pt x="1" y="3640"/>
                  </a:lnTo>
                  <a:lnTo>
                    <a:pt x="2641" y="3640"/>
                  </a:lnTo>
                  <a:lnTo>
                    <a:pt x="2641" y="1307"/>
                  </a:lnTo>
                  <a:cubicBezTo>
                    <a:pt x="2641"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4"/>
            <p:cNvSpPr/>
            <p:nvPr/>
          </p:nvSpPr>
          <p:spPr>
            <a:xfrm>
              <a:off x="-2149018" y="2871242"/>
              <a:ext cx="90783" cy="125239"/>
            </a:xfrm>
            <a:custGeom>
              <a:rect b="b" l="l" r="r" t="t"/>
              <a:pathLst>
                <a:path extrusionOk="0" h="3642" w="2640">
                  <a:moveTo>
                    <a:pt x="1288" y="1"/>
                  </a:moveTo>
                  <a:cubicBezTo>
                    <a:pt x="591" y="1"/>
                    <a:pt x="25" y="581"/>
                    <a:pt x="0" y="1309"/>
                  </a:cubicBezTo>
                  <a:lnTo>
                    <a:pt x="0" y="3641"/>
                  </a:lnTo>
                  <a:lnTo>
                    <a:pt x="2640" y="3641"/>
                  </a:lnTo>
                  <a:lnTo>
                    <a:pt x="2640" y="1309"/>
                  </a:lnTo>
                  <a:cubicBezTo>
                    <a:pt x="2640" y="591"/>
                    <a:pt x="2051" y="2"/>
                    <a:pt x="1333" y="2"/>
                  </a:cubicBezTo>
                  <a:cubicBezTo>
                    <a:pt x="1318" y="1"/>
                    <a:pt x="1303" y="1"/>
                    <a:pt x="128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4"/>
            <p:cNvSpPr/>
            <p:nvPr/>
          </p:nvSpPr>
          <p:spPr>
            <a:xfrm>
              <a:off x="-2007136" y="2871276"/>
              <a:ext cx="90817" cy="126065"/>
            </a:xfrm>
            <a:custGeom>
              <a:rect b="b" l="l" r="r" t="t"/>
              <a:pathLst>
                <a:path extrusionOk="0" h="3666" w="2641">
                  <a:moveTo>
                    <a:pt x="1333" y="1"/>
                  </a:moveTo>
                  <a:cubicBezTo>
                    <a:pt x="616" y="1"/>
                    <a:pt x="26" y="590"/>
                    <a:pt x="1" y="1308"/>
                  </a:cubicBezTo>
                  <a:lnTo>
                    <a:pt x="1" y="3666"/>
                  </a:lnTo>
                  <a:lnTo>
                    <a:pt x="2640" y="3666"/>
                  </a:lnTo>
                  <a:lnTo>
                    <a:pt x="2640" y="1333"/>
                  </a:lnTo>
                  <a:cubicBezTo>
                    <a:pt x="2640" y="590"/>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4"/>
            <p:cNvSpPr/>
            <p:nvPr/>
          </p:nvSpPr>
          <p:spPr>
            <a:xfrm>
              <a:off x="-1865255" y="2871276"/>
              <a:ext cx="91711" cy="126959"/>
            </a:xfrm>
            <a:custGeom>
              <a:rect b="b" l="l" r="r" t="t"/>
              <a:pathLst>
                <a:path extrusionOk="0" h="3692" w="2667">
                  <a:moveTo>
                    <a:pt x="1334" y="1"/>
                  </a:moveTo>
                  <a:cubicBezTo>
                    <a:pt x="616" y="1"/>
                    <a:pt x="1" y="590"/>
                    <a:pt x="1" y="1333"/>
                  </a:cubicBezTo>
                  <a:lnTo>
                    <a:pt x="1" y="3691"/>
                  </a:lnTo>
                  <a:lnTo>
                    <a:pt x="2641" y="3691"/>
                  </a:lnTo>
                  <a:lnTo>
                    <a:pt x="2641" y="1333"/>
                  </a:lnTo>
                  <a:cubicBezTo>
                    <a:pt x="2667" y="616"/>
                    <a:pt x="2077"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4"/>
            <p:cNvSpPr/>
            <p:nvPr/>
          </p:nvSpPr>
          <p:spPr>
            <a:xfrm>
              <a:off x="-1227131" y="2875678"/>
              <a:ext cx="89923" cy="125205"/>
            </a:xfrm>
            <a:custGeom>
              <a:rect b="b" l="l" r="r" t="t"/>
              <a:pathLst>
                <a:path extrusionOk="0" h="3641" w="2615">
                  <a:moveTo>
                    <a:pt x="1262" y="0"/>
                  </a:moveTo>
                  <a:cubicBezTo>
                    <a:pt x="565" y="0"/>
                    <a:pt x="0" y="580"/>
                    <a:pt x="0" y="1308"/>
                  </a:cubicBezTo>
                  <a:lnTo>
                    <a:pt x="0" y="3640"/>
                  </a:lnTo>
                  <a:lnTo>
                    <a:pt x="2614" y="3640"/>
                  </a:lnTo>
                  <a:lnTo>
                    <a:pt x="2614" y="1308"/>
                  </a:lnTo>
                  <a:cubicBezTo>
                    <a:pt x="2614" y="590"/>
                    <a:pt x="2025" y="1"/>
                    <a:pt x="1307" y="1"/>
                  </a:cubicBezTo>
                  <a:cubicBezTo>
                    <a:pt x="1292" y="0"/>
                    <a:pt x="1277" y="0"/>
                    <a:pt x="126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4"/>
            <p:cNvSpPr/>
            <p:nvPr/>
          </p:nvSpPr>
          <p:spPr>
            <a:xfrm>
              <a:off x="-1085249" y="2875678"/>
              <a:ext cx="89923" cy="126065"/>
            </a:xfrm>
            <a:custGeom>
              <a:rect b="b" l="l" r="r" t="t"/>
              <a:pathLst>
                <a:path extrusionOk="0" h="3666" w="2615">
                  <a:moveTo>
                    <a:pt x="1308" y="1"/>
                  </a:moveTo>
                  <a:cubicBezTo>
                    <a:pt x="590" y="1"/>
                    <a:pt x="1" y="590"/>
                    <a:pt x="1" y="1308"/>
                  </a:cubicBezTo>
                  <a:lnTo>
                    <a:pt x="1" y="3666"/>
                  </a:lnTo>
                  <a:lnTo>
                    <a:pt x="2615" y="3666"/>
                  </a:lnTo>
                  <a:lnTo>
                    <a:pt x="2615" y="1334"/>
                  </a:lnTo>
                  <a:cubicBezTo>
                    <a:pt x="2615" y="590"/>
                    <a:pt x="2025"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4"/>
            <p:cNvSpPr/>
            <p:nvPr/>
          </p:nvSpPr>
          <p:spPr>
            <a:xfrm>
              <a:off x="-943333" y="2876572"/>
              <a:ext cx="89923" cy="126065"/>
            </a:xfrm>
            <a:custGeom>
              <a:rect b="b" l="l" r="r" t="t"/>
              <a:pathLst>
                <a:path extrusionOk="0" h="3666" w="2615">
                  <a:moveTo>
                    <a:pt x="1307" y="0"/>
                  </a:moveTo>
                  <a:cubicBezTo>
                    <a:pt x="590" y="0"/>
                    <a:pt x="0" y="590"/>
                    <a:pt x="0" y="1308"/>
                  </a:cubicBezTo>
                  <a:lnTo>
                    <a:pt x="0" y="3666"/>
                  </a:lnTo>
                  <a:lnTo>
                    <a:pt x="2614" y="3666"/>
                  </a:lnTo>
                  <a:lnTo>
                    <a:pt x="2614" y="1333"/>
                  </a:lnTo>
                  <a:cubicBezTo>
                    <a:pt x="2614" y="590"/>
                    <a:pt x="2050" y="0"/>
                    <a:pt x="130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4"/>
            <p:cNvSpPr/>
            <p:nvPr/>
          </p:nvSpPr>
          <p:spPr>
            <a:xfrm>
              <a:off x="-801452" y="2877466"/>
              <a:ext cx="89923" cy="125170"/>
            </a:xfrm>
            <a:custGeom>
              <a:rect b="b" l="l" r="r" t="t"/>
              <a:pathLst>
                <a:path extrusionOk="0" h="3640" w="2615">
                  <a:moveTo>
                    <a:pt x="1308" y="0"/>
                  </a:moveTo>
                  <a:cubicBezTo>
                    <a:pt x="590" y="0"/>
                    <a:pt x="1" y="590"/>
                    <a:pt x="1" y="1307"/>
                  </a:cubicBezTo>
                  <a:lnTo>
                    <a:pt x="1" y="3640"/>
                  </a:lnTo>
                  <a:lnTo>
                    <a:pt x="2615" y="3640"/>
                  </a:lnTo>
                  <a:lnTo>
                    <a:pt x="2615" y="1307"/>
                  </a:lnTo>
                  <a:cubicBezTo>
                    <a:pt x="2615"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4"/>
            <p:cNvSpPr/>
            <p:nvPr/>
          </p:nvSpPr>
          <p:spPr>
            <a:xfrm>
              <a:off x="-2289180" y="2491399"/>
              <a:ext cx="90817" cy="125205"/>
            </a:xfrm>
            <a:custGeom>
              <a:rect b="b" l="l" r="r" t="t"/>
              <a:pathLst>
                <a:path extrusionOk="0" h="3641" w="2641">
                  <a:moveTo>
                    <a:pt x="1289" y="0"/>
                  </a:moveTo>
                  <a:cubicBezTo>
                    <a:pt x="592" y="0"/>
                    <a:pt x="26" y="581"/>
                    <a:pt x="1" y="1308"/>
                  </a:cubicBezTo>
                  <a:lnTo>
                    <a:pt x="1" y="3641"/>
                  </a:lnTo>
                  <a:lnTo>
                    <a:pt x="2641" y="3641"/>
                  </a:lnTo>
                  <a:lnTo>
                    <a:pt x="2641" y="1308"/>
                  </a:lnTo>
                  <a:cubicBezTo>
                    <a:pt x="2641" y="591"/>
                    <a:pt x="2051" y="1"/>
                    <a:pt x="1334" y="1"/>
                  </a:cubicBezTo>
                  <a:cubicBezTo>
                    <a:pt x="1319" y="1"/>
                    <a:pt x="1304" y="0"/>
                    <a:pt x="128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4"/>
            <p:cNvSpPr/>
            <p:nvPr/>
          </p:nvSpPr>
          <p:spPr>
            <a:xfrm>
              <a:off x="-2147264" y="2491434"/>
              <a:ext cx="90817" cy="126065"/>
            </a:xfrm>
            <a:custGeom>
              <a:rect b="b" l="l" r="r" t="t"/>
              <a:pathLst>
                <a:path extrusionOk="0" h="3666" w="2641">
                  <a:moveTo>
                    <a:pt x="1333" y="0"/>
                  </a:moveTo>
                  <a:cubicBezTo>
                    <a:pt x="615" y="0"/>
                    <a:pt x="26" y="590"/>
                    <a:pt x="0" y="1307"/>
                  </a:cubicBezTo>
                  <a:lnTo>
                    <a:pt x="0" y="3665"/>
                  </a:lnTo>
                  <a:lnTo>
                    <a:pt x="2640" y="3665"/>
                  </a:lnTo>
                  <a:lnTo>
                    <a:pt x="2640" y="1333"/>
                  </a:lnTo>
                  <a:cubicBezTo>
                    <a:pt x="2640"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4"/>
            <p:cNvSpPr/>
            <p:nvPr/>
          </p:nvSpPr>
          <p:spPr>
            <a:xfrm>
              <a:off x="-2005382" y="2492293"/>
              <a:ext cx="90817" cy="126065"/>
            </a:xfrm>
            <a:custGeom>
              <a:rect b="b" l="l" r="r" t="t"/>
              <a:pathLst>
                <a:path extrusionOk="0" h="3666" w="2641">
                  <a:moveTo>
                    <a:pt x="1334" y="1"/>
                  </a:moveTo>
                  <a:cubicBezTo>
                    <a:pt x="616" y="1"/>
                    <a:pt x="26" y="590"/>
                    <a:pt x="1" y="1308"/>
                  </a:cubicBezTo>
                  <a:lnTo>
                    <a:pt x="1" y="3666"/>
                  </a:lnTo>
                  <a:lnTo>
                    <a:pt x="2641" y="3666"/>
                  </a:lnTo>
                  <a:lnTo>
                    <a:pt x="2641" y="1334"/>
                  </a:lnTo>
                  <a:cubicBezTo>
                    <a:pt x="2641" y="616"/>
                    <a:pt x="2051"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4"/>
            <p:cNvSpPr/>
            <p:nvPr/>
          </p:nvSpPr>
          <p:spPr>
            <a:xfrm>
              <a:off x="-1863466" y="2492293"/>
              <a:ext cx="90817" cy="126065"/>
            </a:xfrm>
            <a:custGeom>
              <a:rect b="b" l="l" r="r" t="t"/>
              <a:pathLst>
                <a:path extrusionOk="0" h="3666" w="2641">
                  <a:moveTo>
                    <a:pt x="1333" y="1"/>
                  </a:moveTo>
                  <a:cubicBezTo>
                    <a:pt x="615" y="1"/>
                    <a:pt x="26" y="590"/>
                    <a:pt x="0" y="1308"/>
                  </a:cubicBezTo>
                  <a:lnTo>
                    <a:pt x="0" y="3666"/>
                  </a:lnTo>
                  <a:lnTo>
                    <a:pt x="2640" y="3666"/>
                  </a:lnTo>
                  <a:lnTo>
                    <a:pt x="2640" y="1334"/>
                  </a:lnTo>
                  <a:cubicBezTo>
                    <a:pt x="2640" y="616"/>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4"/>
            <p:cNvSpPr/>
            <p:nvPr/>
          </p:nvSpPr>
          <p:spPr>
            <a:xfrm>
              <a:off x="-1225377" y="2495835"/>
              <a:ext cx="89923" cy="126065"/>
            </a:xfrm>
            <a:custGeom>
              <a:rect b="b" l="l" r="r" t="t"/>
              <a:pathLst>
                <a:path extrusionOk="0" h="3666" w="2615">
                  <a:moveTo>
                    <a:pt x="1308" y="0"/>
                  </a:moveTo>
                  <a:cubicBezTo>
                    <a:pt x="590" y="0"/>
                    <a:pt x="0" y="590"/>
                    <a:pt x="0" y="1307"/>
                  </a:cubicBezTo>
                  <a:lnTo>
                    <a:pt x="0" y="3665"/>
                  </a:lnTo>
                  <a:lnTo>
                    <a:pt x="2615" y="3665"/>
                  </a:lnTo>
                  <a:lnTo>
                    <a:pt x="2615" y="1333"/>
                  </a:lnTo>
                  <a:cubicBezTo>
                    <a:pt x="2615" y="590"/>
                    <a:pt x="2051" y="26"/>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4"/>
            <p:cNvSpPr/>
            <p:nvPr/>
          </p:nvSpPr>
          <p:spPr>
            <a:xfrm>
              <a:off x="-1083496" y="2496695"/>
              <a:ext cx="90817" cy="126099"/>
            </a:xfrm>
            <a:custGeom>
              <a:rect b="b" l="l" r="r" t="t"/>
              <a:pathLst>
                <a:path extrusionOk="0" h="3667" w="2641">
                  <a:moveTo>
                    <a:pt x="1308" y="1"/>
                  </a:moveTo>
                  <a:cubicBezTo>
                    <a:pt x="590" y="1"/>
                    <a:pt x="1" y="590"/>
                    <a:pt x="1" y="1308"/>
                  </a:cubicBezTo>
                  <a:lnTo>
                    <a:pt x="1" y="3666"/>
                  </a:lnTo>
                  <a:lnTo>
                    <a:pt x="2615" y="3666"/>
                  </a:lnTo>
                  <a:lnTo>
                    <a:pt x="2615" y="1334"/>
                  </a:lnTo>
                  <a:cubicBezTo>
                    <a:pt x="2641" y="590"/>
                    <a:pt x="2051"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4"/>
            <p:cNvSpPr/>
            <p:nvPr/>
          </p:nvSpPr>
          <p:spPr>
            <a:xfrm>
              <a:off x="-941580" y="2497589"/>
              <a:ext cx="90817" cy="125205"/>
            </a:xfrm>
            <a:custGeom>
              <a:rect b="b" l="l" r="r" t="t"/>
              <a:pathLst>
                <a:path extrusionOk="0" h="3641" w="2641">
                  <a:moveTo>
                    <a:pt x="1307" y="1"/>
                  </a:moveTo>
                  <a:cubicBezTo>
                    <a:pt x="590" y="1"/>
                    <a:pt x="0" y="590"/>
                    <a:pt x="0" y="1308"/>
                  </a:cubicBezTo>
                  <a:lnTo>
                    <a:pt x="0" y="3640"/>
                  </a:lnTo>
                  <a:lnTo>
                    <a:pt x="2615" y="3640"/>
                  </a:lnTo>
                  <a:lnTo>
                    <a:pt x="2615" y="1308"/>
                  </a:lnTo>
                  <a:cubicBezTo>
                    <a:pt x="2640" y="590"/>
                    <a:pt x="2051" y="1"/>
                    <a:pt x="130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4"/>
            <p:cNvSpPr/>
            <p:nvPr/>
          </p:nvSpPr>
          <p:spPr>
            <a:xfrm>
              <a:off x="-799698" y="2498483"/>
              <a:ext cx="90817" cy="125170"/>
            </a:xfrm>
            <a:custGeom>
              <a:rect b="b" l="l" r="r" t="t"/>
              <a:pathLst>
                <a:path extrusionOk="0" h="3640" w="2641">
                  <a:moveTo>
                    <a:pt x="1308" y="0"/>
                  </a:moveTo>
                  <a:cubicBezTo>
                    <a:pt x="590" y="0"/>
                    <a:pt x="1" y="564"/>
                    <a:pt x="1" y="1307"/>
                  </a:cubicBezTo>
                  <a:lnTo>
                    <a:pt x="1" y="3640"/>
                  </a:lnTo>
                  <a:lnTo>
                    <a:pt x="2615" y="3640"/>
                  </a:lnTo>
                  <a:lnTo>
                    <a:pt x="2615" y="1307"/>
                  </a:lnTo>
                  <a:cubicBezTo>
                    <a:pt x="2641"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4"/>
            <p:cNvSpPr/>
            <p:nvPr/>
          </p:nvSpPr>
          <p:spPr>
            <a:xfrm>
              <a:off x="-2470710" y="2995552"/>
              <a:ext cx="1954001" cy="315574"/>
            </a:xfrm>
            <a:custGeom>
              <a:rect b="b" l="l" r="r" t="t"/>
              <a:pathLst>
                <a:path extrusionOk="0" h="9177" w="56823">
                  <a:moveTo>
                    <a:pt x="0" y="1"/>
                  </a:moveTo>
                  <a:lnTo>
                    <a:pt x="410" y="8894"/>
                  </a:lnTo>
                  <a:lnTo>
                    <a:pt x="56822" y="9176"/>
                  </a:lnTo>
                  <a:lnTo>
                    <a:pt x="56822" y="9176"/>
                  </a:lnTo>
                  <a:lnTo>
                    <a:pt x="56412" y="282"/>
                  </a:lnTo>
                  <a:lnTo>
                    <a:pt x="0"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79" name="Google Shape;2679;p54"/>
          <p:cNvPicPr preferRelativeResize="0"/>
          <p:nvPr/>
        </p:nvPicPr>
        <p:blipFill>
          <a:blip r:embed="rId3">
            <a:alphaModFix/>
          </a:blip>
          <a:stretch>
            <a:fillRect/>
          </a:stretch>
        </p:blipFill>
        <p:spPr>
          <a:xfrm>
            <a:off x="5558369" y="233849"/>
            <a:ext cx="1266101" cy="1266113"/>
          </a:xfrm>
          <a:prstGeom prst="rect">
            <a:avLst/>
          </a:prstGeom>
          <a:noFill/>
          <a:ln>
            <a:noFill/>
          </a:ln>
        </p:spPr>
      </p:pic>
      <p:pic>
        <p:nvPicPr>
          <p:cNvPr id="2680" name="Google Shape;2680;p54"/>
          <p:cNvPicPr preferRelativeResize="0"/>
          <p:nvPr/>
        </p:nvPicPr>
        <p:blipFill>
          <a:blip r:embed="rId4">
            <a:alphaModFix/>
          </a:blip>
          <a:stretch>
            <a:fillRect/>
          </a:stretch>
        </p:blipFill>
        <p:spPr>
          <a:xfrm>
            <a:off x="997675" y="2201125"/>
            <a:ext cx="3415200" cy="838924"/>
          </a:xfrm>
          <a:prstGeom prst="rect">
            <a:avLst/>
          </a:prstGeom>
          <a:noFill/>
          <a:ln>
            <a:noFill/>
          </a:ln>
        </p:spPr>
      </p:pic>
      <p:sp>
        <p:nvSpPr>
          <p:cNvPr id="2681" name="Google Shape;2681;p54"/>
          <p:cNvSpPr txBox="1"/>
          <p:nvPr/>
        </p:nvSpPr>
        <p:spPr>
          <a:xfrm>
            <a:off x="542550" y="1892950"/>
            <a:ext cx="1365600" cy="1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bin"/>
                <a:ea typeface="Cabin"/>
                <a:cs typeface="Cabin"/>
                <a:sym typeface="Cabin"/>
              </a:rPr>
              <a:t>Contoh output:</a:t>
            </a:r>
            <a:endParaRPr sz="1000">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grpSp>
        <p:nvGrpSpPr>
          <p:cNvPr id="2686" name="Google Shape;2686;p55"/>
          <p:cNvGrpSpPr/>
          <p:nvPr/>
        </p:nvGrpSpPr>
        <p:grpSpPr>
          <a:xfrm>
            <a:off x="172867" y="937842"/>
            <a:ext cx="8140810" cy="4118478"/>
            <a:chOff x="4592764" y="893624"/>
            <a:chExt cx="3079674" cy="3334800"/>
          </a:xfrm>
        </p:grpSpPr>
        <p:sp>
          <p:nvSpPr>
            <p:cNvPr id="2687" name="Google Shape;2687;p55"/>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5"/>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9" name="Google Shape;2689;p55"/>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Feature Extraction</a:t>
            </a:r>
            <a:endParaRPr sz="3100"/>
          </a:p>
        </p:txBody>
      </p:sp>
      <p:sp>
        <p:nvSpPr>
          <p:cNvPr id="2690" name="Google Shape;2690;p55"/>
          <p:cNvSpPr txBox="1"/>
          <p:nvPr>
            <p:ph idx="6" type="subTitle"/>
          </p:nvPr>
        </p:nvSpPr>
        <p:spPr>
          <a:xfrm>
            <a:off x="526613" y="1659750"/>
            <a:ext cx="3183600" cy="104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Output data yang telah di TF-IDF adalah representasi dari matriks sparse yang digunakan untuk menyimpan nilai-nilai TF-IDF dari kata-kata dalam dokumen</a:t>
            </a:r>
            <a:endParaRPr sz="1200"/>
          </a:p>
        </p:txBody>
      </p:sp>
      <p:sp>
        <p:nvSpPr>
          <p:cNvPr id="2691" name="Google Shape;2691;p55"/>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TF-IDF</a:t>
            </a:r>
            <a:endParaRPr/>
          </a:p>
        </p:txBody>
      </p:sp>
      <p:pic>
        <p:nvPicPr>
          <p:cNvPr id="2692" name="Google Shape;2692;p55"/>
          <p:cNvPicPr preferRelativeResize="0"/>
          <p:nvPr/>
        </p:nvPicPr>
        <p:blipFill>
          <a:blip r:embed="rId3">
            <a:alphaModFix/>
          </a:blip>
          <a:stretch>
            <a:fillRect/>
          </a:stretch>
        </p:blipFill>
        <p:spPr>
          <a:xfrm>
            <a:off x="906775" y="2706150"/>
            <a:ext cx="2257425" cy="2038350"/>
          </a:xfrm>
          <a:prstGeom prst="rect">
            <a:avLst/>
          </a:prstGeom>
          <a:noFill/>
          <a:ln cap="flat" cmpd="sng" w="19050">
            <a:solidFill>
              <a:schemeClr val="dk1"/>
            </a:solidFill>
            <a:prstDash val="solid"/>
            <a:round/>
            <a:headEnd len="sm" w="sm" type="none"/>
            <a:tailEnd len="sm" w="sm" type="none"/>
          </a:ln>
        </p:spPr>
      </p:pic>
      <p:cxnSp>
        <p:nvCxnSpPr>
          <p:cNvPr id="2693" name="Google Shape;2693;p55"/>
          <p:cNvCxnSpPr/>
          <p:nvPr/>
        </p:nvCxnSpPr>
        <p:spPr>
          <a:xfrm>
            <a:off x="3371800" y="3074500"/>
            <a:ext cx="1373100" cy="222300"/>
          </a:xfrm>
          <a:prstGeom prst="straightConnector1">
            <a:avLst/>
          </a:prstGeom>
          <a:noFill/>
          <a:ln cap="flat" cmpd="sng" w="9525">
            <a:solidFill>
              <a:schemeClr val="dk1"/>
            </a:solidFill>
            <a:prstDash val="solid"/>
            <a:round/>
            <a:headEnd len="med" w="med" type="none"/>
            <a:tailEnd len="med" w="med" type="triangle"/>
          </a:ln>
        </p:spPr>
      </p:cxnSp>
      <p:sp>
        <p:nvSpPr>
          <p:cNvPr id="2694" name="Google Shape;2694;p55"/>
          <p:cNvSpPr txBox="1"/>
          <p:nvPr>
            <p:ph idx="6" type="subTitle"/>
          </p:nvPr>
        </p:nvSpPr>
        <p:spPr>
          <a:xfrm>
            <a:off x="4952500" y="3074500"/>
            <a:ext cx="3183600" cy="104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Data X merupakan concate dari data train dan test yang hanya terdiri dari 1 fitur yaitu data text yang sudah dicleaning dan ditoken serta telah di TF-IDF.</a:t>
            </a:r>
            <a:endParaRPr sz="1200"/>
          </a:p>
          <a:p>
            <a:pPr indent="0" lvl="0" marL="0" rtl="0" algn="just">
              <a:spcBef>
                <a:spcPts val="0"/>
              </a:spcBef>
              <a:spcAft>
                <a:spcPts val="0"/>
              </a:spcAft>
              <a:buNone/>
            </a:pPr>
            <a:r>
              <a:rPr lang="en" sz="1200"/>
              <a:t>Kemudian data X displit kembali sebagai X_train dan X_test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8" name="Shape 2698"/>
        <p:cNvGrpSpPr/>
        <p:nvPr/>
      </p:nvGrpSpPr>
      <p:grpSpPr>
        <a:xfrm>
          <a:off x="0" y="0"/>
          <a:ext cx="0" cy="0"/>
          <a:chOff x="0" y="0"/>
          <a:chExt cx="0" cy="0"/>
        </a:xfrm>
      </p:grpSpPr>
      <p:sp>
        <p:nvSpPr>
          <p:cNvPr id="2699" name="Google Shape;2699;p56"/>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Feature Extraction</a:t>
            </a:r>
            <a:endParaRPr sz="3100"/>
          </a:p>
        </p:txBody>
      </p:sp>
      <p:sp>
        <p:nvSpPr>
          <p:cNvPr id="2700" name="Google Shape;2700;p56"/>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Train-Test Split</a:t>
            </a:r>
            <a:endParaRPr/>
          </a:p>
        </p:txBody>
      </p:sp>
      <p:grpSp>
        <p:nvGrpSpPr>
          <p:cNvPr id="2701" name="Google Shape;2701;p56"/>
          <p:cNvGrpSpPr/>
          <p:nvPr/>
        </p:nvGrpSpPr>
        <p:grpSpPr>
          <a:xfrm>
            <a:off x="172867" y="937842"/>
            <a:ext cx="8140810" cy="4118478"/>
            <a:chOff x="4592764" y="893624"/>
            <a:chExt cx="3079674" cy="3334800"/>
          </a:xfrm>
        </p:grpSpPr>
        <p:sp>
          <p:nvSpPr>
            <p:cNvPr id="2702" name="Google Shape;2702;p56"/>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6"/>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4" name="Google Shape;2704;p56"/>
          <p:cNvSpPr txBox="1"/>
          <p:nvPr>
            <p:ph idx="15" type="subTitle"/>
          </p:nvPr>
        </p:nvSpPr>
        <p:spPr>
          <a:xfrm>
            <a:off x="487951" y="1056950"/>
            <a:ext cx="36381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Imbalance Data (SMOTE)</a:t>
            </a:r>
            <a:endParaRPr/>
          </a:p>
        </p:txBody>
      </p:sp>
      <p:pic>
        <p:nvPicPr>
          <p:cNvPr id="2705" name="Google Shape;2705;p56"/>
          <p:cNvPicPr preferRelativeResize="0"/>
          <p:nvPr/>
        </p:nvPicPr>
        <p:blipFill>
          <a:blip r:embed="rId3">
            <a:alphaModFix/>
          </a:blip>
          <a:stretch>
            <a:fillRect/>
          </a:stretch>
        </p:blipFill>
        <p:spPr>
          <a:xfrm>
            <a:off x="487950" y="1888350"/>
            <a:ext cx="1835050" cy="1366800"/>
          </a:xfrm>
          <a:prstGeom prst="rect">
            <a:avLst/>
          </a:prstGeom>
          <a:noFill/>
          <a:ln>
            <a:noFill/>
          </a:ln>
        </p:spPr>
      </p:pic>
      <p:pic>
        <p:nvPicPr>
          <p:cNvPr id="2706" name="Google Shape;2706;p56"/>
          <p:cNvPicPr preferRelativeResize="0"/>
          <p:nvPr/>
        </p:nvPicPr>
        <p:blipFill>
          <a:blip r:embed="rId4">
            <a:alphaModFix/>
          </a:blip>
          <a:stretch>
            <a:fillRect/>
          </a:stretch>
        </p:blipFill>
        <p:spPr>
          <a:xfrm>
            <a:off x="4901675" y="1888349"/>
            <a:ext cx="1835050" cy="1336656"/>
          </a:xfrm>
          <a:prstGeom prst="rect">
            <a:avLst/>
          </a:prstGeom>
          <a:noFill/>
          <a:ln>
            <a:noFill/>
          </a:ln>
        </p:spPr>
      </p:pic>
      <p:sp>
        <p:nvSpPr>
          <p:cNvPr id="2707" name="Google Shape;2707;p56"/>
          <p:cNvSpPr txBox="1"/>
          <p:nvPr>
            <p:ph idx="6" type="subTitle"/>
          </p:nvPr>
        </p:nvSpPr>
        <p:spPr>
          <a:xfrm>
            <a:off x="2498942" y="20916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1213</a:t>
            </a:r>
            <a:endParaRPr sz="1100"/>
          </a:p>
          <a:p>
            <a:pPr indent="0" lvl="0" marL="0" rtl="0" algn="just">
              <a:spcBef>
                <a:spcPts val="0"/>
              </a:spcBef>
              <a:spcAft>
                <a:spcPts val="0"/>
              </a:spcAft>
              <a:buNone/>
            </a:pPr>
            <a:r>
              <a:rPr lang="en" sz="1100"/>
              <a:t>Positif : 850</a:t>
            </a:r>
            <a:endParaRPr sz="1100"/>
          </a:p>
          <a:p>
            <a:pPr indent="0" lvl="0" marL="0" rtl="0" algn="just">
              <a:spcBef>
                <a:spcPts val="0"/>
              </a:spcBef>
              <a:spcAft>
                <a:spcPts val="0"/>
              </a:spcAft>
              <a:buNone/>
            </a:pPr>
            <a:r>
              <a:rPr lang="en" sz="1100"/>
              <a:t>Negatif : 198</a:t>
            </a:r>
            <a:endParaRPr sz="1100"/>
          </a:p>
        </p:txBody>
      </p:sp>
      <p:sp>
        <p:nvSpPr>
          <p:cNvPr id="2708" name="Google Shape;2708;p56"/>
          <p:cNvSpPr txBox="1"/>
          <p:nvPr>
            <p:ph idx="6" type="subTitle"/>
          </p:nvPr>
        </p:nvSpPr>
        <p:spPr>
          <a:xfrm>
            <a:off x="6963367" y="36362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317</a:t>
            </a:r>
            <a:endParaRPr sz="1100"/>
          </a:p>
          <a:p>
            <a:pPr indent="0" lvl="0" marL="0" rtl="0" algn="just">
              <a:spcBef>
                <a:spcPts val="0"/>
              </a:spcBef>
              <a:spcAft>
                <a:spcPts val="0"/>
              </a:spcAft>
              <a:buNone/>
            </a:pPr>
            <a:r>
              <a:rPr lang="en" sz="1100"/>
              <a:t>Positif : 317</a:t>
            </a:r>
            <a:endParaRPr sz="1100"/>
          </a:p>
          <a:p>
            <a:pPr indent="0" lvl="0" marL="0" rtl="0" algn="just">
              <a:spcBef>
                <a:spcPts val="0"/>
              </a:spcBef>
              <a:spcAft>
                <a:spcPts val="0"/>
              </a:spcAft>
              <a:buNone/>
            </a:pPr>
            <a:r>
              <a:rPr lang="en" sz="1100"/>
              <a:t>Negatif : 317</a:t>
            </a:r>
            <a:endParaRPr sz="1100"/>
          </a:p>
        </p:txBody>
      </p:sp>
      <p:sp>
        <p:nvSpPr>
          <p:cNvPr id="2709" name="Google Shape;2709;p56"/>
          <p:cNvSpPr txBox="1"/>
          <p:nvPr>
            <p:ph idx="6" type="subTitle"/>
          </p:nvPr>
        </p:nvSpPr>
        <p:spPr>
          <a:xfrm>
            <a:off x="2498942" y="37306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317</a:t>
            </a:r>
            <a:endParaRPr sz="1100"/>
          </a:p>
          <a:p>
            <a:pPr indent="0" lvl="0" marL="0" rtl="0" algn="just">
              <a:spcBef>
                <a:spcPts val="0"/>
              </a:spcBef>
              <a:spcAft>
                <a:spcPts val="0"/>
              </a:spcAft>
              <a:buNone/>
            </a:pPr>
            <a:r>
              <a:rPr lang="en" sz="1100"/>
              <a:t>Positif : 242</a:t>
            </a:r>
            <a:endParaRPr sz="1100"/>
          </a:p>
          <a:p>
            <a:pPr indent="0" lvl="0" marL="0" rtl="0" algn="just">
              <a:spcBef>
                <a:spcPts val="0"/>
              </a:spcBef>
              <a:spcAft>
                <a:spcPts val="0"/>
              </a:spcAft>
              <a:buNone/>
            </a:pPr>
            <a:r>
              <a:rPr lang="en" sz="1100"/>
              <a:t>Negatif : 51</a:t>
            </a:r>
            <a:endParaRPr sz="1100"/>
          </a:p>
        </p:txBody>
      </p:sp>
      <p:sp>
        <p:nvSpPr>
          <p:cNvPr id="2710" name="Google Shape;2710;p56"/>
          <p:cNvSpPr txBox="1"/>
          <p:nvPr>
            <p:ph idx="6" type="subTitle"/>
          </p:nvPr>
        </p:nvSpPr>
        <p:spPr>
          <a:xfrm>
            <a:off x="6920417" y="213305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1213</a:t>
            </a:r>
            <a:endParaRPr sz="1100"/>
          </a:p>
          <a:p>
            <a:pPr indent="0" lvl="0" marL="0" rtl="0" algn="just">
              <a:spcBef>
                <a:spcPts val="0"/>
              </a:spcBef>
              <a:spcAft>
                <a:spcPts val="0"/>
              </a:spcAft>
              <a:buNone/>
            </a:pPr>
            <a:r>
              <a:rPr lang="en" sz="1100"/>
              <a:t>Positif : 1213</a:t>
            </a:r>
            <a:endParaRPr sz="1100"/>
          </a:p>
          <a:p>
            <a:pPr indent="0" lvl="0" marL="0" rtl="0" algn="just">
              <a:spcBef>
                <a:spcPts val="0"/>
              </a:spcBef>
              <a:spcAft>
                <a:spcPts val="0"/>
              </a:spcAft>
              <a:buNone/>
            </a:pPr>
            <a:r>
              <a:rPr lang="en" sz="1100"/>
              <a:t>Negatif : 1213</a:t>
            </a:r>
            <a:endParaRPr sz="1100"/>
          </a:p>
        </p:txBody>
      </p:sp>
      <p:cxnSp>
        <p:nvCxnSpPr>
          <p:cNvPr id="2711" name="Google Shape;2711;p56"/>
          <p:cNvCxnSpPr/>
          <p:nvPr/>
        </p:nvCxnSpPr>
        <p:spPr>
          <a:xfrm flipH="1" rot="10800000">
            <a:off x="3710342" y="2542800"/>
            <a:ext cx="783000" cy="11700"/>
          </a:xfrm>
          <a:prstGeom prst="straightConnector1">
            <a:avLst/>
          </a:prstGeom>
          <a:noFill/>
          <a:ln cap="flat" cmpd="sng" w="9525">
            <a:solidFill>
              <a:schemeClr val="dk1"/>
            </a:solidFill>
            <a:prstDash val="solid"/>
            <a:round/>
            <a:headEnd len="med" w="med" type="none"/>
            <a:tailEnd len="med" w="med" type="triangle"/>
          </a:ln>
        </p:spPr>
      </p:cxnSp>
      <p:cxnSp>
        <p:nvCxnSpPr>
          <p:cNvPr id="2712" name="Google Shape;2712;p56"/>
          <p:cNvCxnSpPr/>
          <p:nvPr/>
        </p:nvCxnSpPr>
        <p:spPr>
          <a:xfrm flipH="1" rot="10800000">
            <a:off x="3710342" y="3981075"/>
            <a:ext cx="783000" cy="11700"/>
          </a:xfrm>
          <a:prstGeom prst="straightConnector1">
            <a:avLst/>
          </a:prstGeom>
          <a:noFill/>
          <a:ln cap="flat" cmpd="sng" w="9525">
            <a:solidFill>
              <a:schemeClr val="dk1"/>
            </a:solidFill>
            <a:prstDash val="solid"/>
            <a:round/>
            <a:headEnd len="med" w="med" type="none"/>
            <a:tailEnd len="med" w="med" type="triangle"/>
          </a:ln>
        </p:spPr>
      </p:cxnSp>
      <p:pic>
        <p:nvPicPr>
          <p:cNvPr id="2713" name="Google Shape;2713;p56"/>
          <p:cNvPicPr preferRelativeResize="0"/>
          <p:nvPr/>
        </p:nvPicPr>
        <p:blipFill>
          <a:blip r:embed="rId5">
            <a:alphaModFix/>
          </a:blip>
          <a:stretch>
            <a:fillRect/>
          </a:stretch>
        </p:blipFill>
        <p:spPr>
          <a:xfrm>
            <a:off x="680228" y="3589313"/>
            <a:ext cx="1642771" cy="1242875"/>
          </a:xfrm>
          <a:prstGeom prst="rect">
            <a:avLst/>
          </a:prstGeom>
          <a:noFill/>
          <a:ln cap="flat" cmpd="sng" w="19050">
            <a:solidFill>
              <a:schemeClr val="dk1"/>
            </a:solidFill>
            <a:prstDash val="solid"/>
            <a:round/>
            <a:headEnd len="sm" w="sm" type="none"/>
            <a:tailEnd len="sm" w="sm" type="none"/>
          </a:ln>
        </p:spPr>
      </p:pic>
      <p:pic>
        <p:nvPicPr>
          <p:cNvPr id="2714" name="Google Shape;2714;p56"/>
          <p:cNvPicPr preferRelativeResize="0"/>
          <p:nvPr/>
        </p:nvPicPr>
        <p:blipFill>
          <a:blip r:embed="rId4">
            <a:alphaModFix/>
          </a:blip>
          <a:stretch>
            <a:fillRect/>
          </a:stretch>
        </p:blipFill>
        <p:spPr>
          <a:xfrm>
            <a:off x="4967050" y="3542425"/>
            <a:ext cx="1769675" cy="1289025"/>
          </a:xfrm>
          <a:prstGeom prst="rect">
            <a:avLst/>
          </a:prstGeom>
          <a:noFill/>
          <a:ln>
            <a:noFill/>
          </a:ln>
        </p:spPr>
      </p:pic>
      <p:sp>
        <p:nvSpPr>
          <p:cNvPr id="2715" name="Google Shape;2715;p56"/>
          <p:cNvSpPr txBox="1"/>
          <p:nvPr>
            <p:ph idx="6" type="subTitle"/>
          </p:nvPr>
        </p:nvSpPr>
        <p:spPr>
          <a:xfrm>
            <a:off x="680206" y="1543725"/>
            <a:ext cx="1642800" cy="47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Data Train Tweet</a:t>
            </a:r>
            <a:endParaRPr sz="1200"/>
          </a:p>
        </p:txBody>
      </p:sp>
      <p:sp>
        <p:nvSpPr>
          <p:cNvPr id="2716" name="Google Shape;2716;p56"/>
          <p:cNvSpPr txBox="1"/>
          <p:nvPr>
            <p:ph idx="6" type="subTitle"/>
          </p:nvPr>
        </p:nvSpPr>
        <p:spPr>
          <a:xfrm>
            <a:off x="680219" y="3225000"/>
            <a:ext cx="1642800" cy="47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Data Test Tweet</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0" name="Shape 2720"/>
        <p:cNvGrpSpPr/>
        <p:nvPr/>
      </p:nvGrpSpPr>
      <p:grpSpPr>
        <a:xfrm>
          <a:off x="0" y="0"/>
          <a:ext cx="0" cy="0"/>
          <a:chOff x="0" y="0"/>
          <a:chExt cx="0" cy="0"/>
        </a:xfrm>
      </p:grpSpPr>
      <p:sp>
        <p:nvSpPr>
          <p:cNvPr id="2721" name="Google Shape;2721;p57"/>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Feature Extraction</a:t>
            </a:r>
            <a:endParaRPr sz="3100"/>
          </a:p>
        </p:txBody>
      </p:sp>
      <p:sp>
        <p:nvSpPr>
          <p:cNvPr id="2722" name="Google Shape;2722;p57"/>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Train-Test Split</a:t>
            </a:r>
            <a:endParaRPr/>
          </a:p>
        </p:txBody>
      </p:sp>
      <p:grpSp>
        <p:nvGrpSpPr>
          <p:cNvPr id="2723" name="Google Shape;2723;p57"/>
          <p:cNvGrpSpPr/>
          <p:nvPr/>
        </p:nvGrpSpPr>
        <p:grpSpPr>
          <a:xfrm>
            <a:off x="172867" y="937842"/>
            <a:ext cx="8140810" cy="4118478"/>
            <a:chOff x="4592764" y="893624"/>
            <a:chExt cx="3079674" cy="3334800"/>
          </a:xfrm>
        </p:grpSpPr>
        <p:sp>
          <p:nvSpPr>
            <p:cNvPr id="2724" name="Google Shape;2724;p57"/>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7"/>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6" name="Google Shape;2726;p57"/>
          <p:cNvSpPr txBox="1"/>
          <p:nvPr>
            <p:ph idx="15" type="subTitle"/>
          </p:nvPr>
        </p:nvSpPr>
        <p:spPr>
          <a:xfrm>
            <a:off x="487951" y="1056950"/>
            <a:ext cx="36381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Imbalance Data (SMOTE)</a:t>
            </a:r>
            <a:endParaRPr/>
          </a:p>
        </p:txBody>
      </p:sp>
      <p:pic>
        <p:nvPicPr>
          <p:cNvPr id="2727" name="Google Shape;2727;p57"/>
          <p:cNvPicPr preferRelativeResize="0"/>
          <p:nvPr/>
        </p:nvPicPr>
        <p:blipFill>
          <a:blip r:embed="rId3">
            <a:alphaModFix/>
          </a:blip>
          <a:stretch>
            <a:fillRect/>
          </a:stretch>
        </p:blipFill>
        <p:spPr>
          <a:xfrm>
            <a:off x="4901675" y="1888349"/>
            <a:ext cx="1835050" cy="1336656"/>
          </a:xfrm>
          <a:prstGeom prst="rect">
            <a:avLst/>
          </a:prstGeom>
          <a:noFill/>
          <a:ln>
            <a:noFill/>
          </a:ln>
        </p:spPr>
      </p:pic>
      <p:sp>
        <p:nvSpPr>
          <p:cNvPr id="2728" name="Google Shape;2728;p57"/>
          <p:cNvSpPr txBox="1"/>
          <p:nvPr>
            <p:ph idx="6" type="subTitle"/>
          </p:nvPr>
        </p:nvSpPr>
        <p:spPr>
          <a:xfrm>
            <a:off x="2498942" y="20916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5139</a:t>
            </a:r>
            <a:endParaRPr sz="1100"/>
          </a:p>
          <a:p>
            <a:pPr indent="0" lvl="0" marL="0" rtl="0" algn="just">
              <a:spcBef>
                <a:spcPts val="0"/>
              </a:spcBef>
              <a:spcAft>
                <a:spcPts val="0"/>
              </a:spcAft>
              <a:buNone/>
            </a:pPr>
            <a:r>
              <a:rPr lang="en" sz="1100"/>
              <a:t>Positif : 1983</a:t>
            </a:r>
            <a:endParaRPr sz="1100"/>
          </a:p>
          <a:p>
            <a:pPr indent="0" lvl="0" marL="0" rtl="0" algn="just">
              <a:spcBef>
                <a:spcPts val="0"/>
              </a:spcBef>
              <a:spcAft>
                <a:spcPts val="0"/>
              </a:spcAft>
              <a:buNone/>
            </a:pPr>
            <a:r>
              <a:rPr lang="en" sz="1100"/>
              <a:t>Negatif : 944</a:t>
            </a:r>
            <a:endParaRPr sz="1100"/>
          </a:p>
        </p:txBody>
      </p:sp>
      <p:sp>
        <p:nvSpPr>
          <p:cNvPr id="2729" name="Google Shape;2729;p57"/>
          <p:cNvSpPr txBox="1"/>
          <p:nvPr>
            <p:ph idx="6" type="subTitle"/>
          </p:nvPr>
        </p:nvSpPr>
        <p:spPr>
          <a:xfrm>
            <a:off x="6963367" y="36362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a:t>
            </a:r>
            <a:r>
              <a:rPr lang="en" sz="1100"/>
              <a:t>1794</a:t>
            </a:r>
            <a:endParaRPr sz="1100"/>
          </a:p>
          <a:p>
            <a:pPr indent="0" lvl="0" marL="0" rtl="0" algn="just">
              <a:spcBef>
                <a:spcPts val="0"/>
              </a:spcBef>
              <a:spcAft>
                <a:spcPts val="0"/>
              </a:spcAft>
              <a:buNone/>
            </a:pPr>
            <a:r>
              <a:rPr lang="en" sz="1100"/>
              <a:t>Positif : </a:t>
            </a:r>
            <a:r>
              <a:rPr lang="en" sz="1100"/>
              <a:t>1794</a:t>
            </a:r>
            <a:endParaRPr sz="1100"/>
          </a:p>
          <a:p>
            <a:pPr indent="0" lvl="0" marL="0" rtl="0" algn="just">
              <a:spcBef>
                <a:spcPts val="0"/>
              </a:spcBef>
              <a:spcAft>
                <a:spcPts val="0"/>
              </a:spcAft>
              <a:buNone/>
            </a:pPr>
            <a:r>
              <a:rPr lang="en" sz="1100"/>
              <a:t>Negatif : </a:t>
            </a:r>
            <a:r>
              <a:rPr lang="en" sz="1100"/>
              <a:t>1794</a:t>
            </a:r>
            <a:endParaRPr sz="1100"/>
          </a:p>
        </p:txBody>
      </p:sp>
      <p:sp>
        <p:nvSpPr>
          <p:cNvPr id="2730" name="Google Shape;2730;p57"/>
          <p:cNvSpPr txBox="1"/>
          <p:nvPr>
            <p:ph idx="6" type="subTitle"/>
          </p:nvPr>
        </p:nvSpPr>
        <p:spPr>
          <a:xfrm>
            <a:off x="2498942" y="373060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1794</a:t>
            </a:r>
            <a:endParaRPr sz="1100"/>
          </a:p>
          <a:p>
            <a:pPr indent="0" lvl="0" marL="0" rtl="0" algn="just">
              <a:spcBef>
                <a:spcPts val="0"/>
              </a:spcBef>
              <a:spcAft>
                <a:spcPts val="0"/>
              </a:spcAft>
              <a:buNone/>
            </a:pPr>
            <a:r>
              <a:rPr lang="en" sz="1100"/>
              <a:t>Positif : 724</a:t>
            </a:r>
            <a:endParaRPr sz="1100"/>
          </a:p>
          <a:p>
            <a:pPr indent="0" lvl="0" marL="0" rtl="0" algn="just">
              <a:spcBef>
                <a:spcPts val="0"/>
              </a:spcBef>
              <a:spcAft>
                <a:spcPts val="0"/>
              </a:spcAft>
              <a:buNone/>
            </a:pPr>
            <a:r>
              <a:rPr lang="en" sz="1100"/>
              <a:t>Negatif : 444</a:t>
            </a:r>
            <a:endParaRPr sz="1100"/>
          </a:p>
        </p:txBody>
      </p:sp>
      <p:sp>
        <p:nvSpPr>
          <p:cNvPr id="2731" name="Google Shape;2731;p57"/>
          <p:cNvSpPr txBox="1"/>
          <p:nvPr>
            <p:ph idx="6" type="subTitle"/>
          </p:nvPr>
        </p:nvSpPr>
        <p:spPr>
          <a:xfrm>
            <a:off x="6920417" y="2133050"/>
            <a:ext cx="1211400" cy="96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Netral : </a:t>
            </a:r>
            <a:r>
              <a:rPr lang="en" sz="1100"/>
              <a:t>5139</a:t>
            </a:r>
            <a:endParaRPr sz="1100"/>
          </a:p>
          <a:p>
            <a:pPr indent="0" lvl="0" marL="0" rtl="0" algn="just">
              <a:spcBef>
                <a:spcPts val="0"/>
              </a:spcBef>
              <a:spcAft>
                <a:spcPts val="0"/>
              </a:spcAft>
              <a:buNone/>
            </a:pPr>
            <a:r>
              <a:rPr lang="en" sz="1100"/>
              <a:t>Positif : </a:t>
            </a:r>
            <a:r>
              <a:rPr lang="en" sz="1100"/>
              <a:t>5139</a:t>
            </a:r>
            <a:endParaRPr sz="1100"/>
          </a:p>
          <a:p>
            <a:pPr indent="0" lvl="0" marL="0" rtl="0" algn="just">
              <a:spcBef>
                <a:spcPts val="0"/>
              </a:spcBef>
              <a:spcAft>
                <a:spcPts val="0"/>
              </a:spcAft>
              <a:buNone/>
            </a:pPr>
            <a:r>
              <a:rPr lang="en" sz="1100"/>
              <a:t>Negatif : </a:t>
            </a:r>
            <a:r>
              <a:rPr lang="en" sz="1100"/>
              <a:t>5139</a:t>
            </a:r>
            <a:endParaRPr sz="1100"/>
          </a:p>
        </p:txBody>
      </p:sp>
      <p:cxnSp>
        <p:nvCxnSpPr>
          <p:cNvPr id="2732" name="Google Shape;2732;p57"/>
          <p:cNvCxnSpPr/>
          <p:nvPr/>
        </p:nvCxnSpPr>
        <p:spPr>
          <a:xfrm flipH="1" rot="10800000">
            <a:off x="3710342" y="2542800"/>
            <a:ext cx="783000" cy="11700"/>
          </a:xfrm>
          <a:prstGeom prst="straightConnector1">
            <a:avLst/>
          </a:prstGeom>
          <a:noFill/>
          <a:ln cap="flat" cmpd="sng" w="9525">
            <a:solidFill>
              <a:schemeClr val="dk1"/>
            </a:solidFill>
            <a:prstDash val="solid"/>
            <a:round/>
            <a:headEnd len="med" w="med" type="none"/>
            <a:tailEnd len="med" w="med" type="triangle"/>
          </a:ln>
        </p:spPr>
      </p:cxnSp>
      <p:cxnSp>
        <p:nvCxnSpPr>
          <p:cNvPr id="2733" name="Google Shape;2733;p57"/>
          <p:cNvCxnSpPr/>
          <p:nvPr/>
        </p:nvCxnSpPr>
        <p:spPr>
          <a:xfrm flipH="1" rot="10800000">
            <a:off x="3710342" y="3981075"/>
            <a:ext cx="783000" cy="11700"/>
          </a:xfrm>
          <a:prstGeom prst="straightConnector1">
            <a:avLst/>
          </a:prstGeom>
          <a:noFill/>
          <a:ln cap="flat" cmpd="sng" w="9525">
            <a:solidFill>
              <a:schemeClr val="dk1"/>
            </a:solidFill>
            <a:prstDash val="solid"/>
            <a:round/>
            <a:headEnd len="med" w="med" type="none"/>
            <a:tailEnd len="med" w="med" type="triangle"/>
          </a:ln>
        </p:spPr>
      </p:cxnSp>
      <p:pic>
        <p:nvPicPr>
          <p:cNvPr id="2734" name="Google Shape;2734;p57"/>
          <p:cNvPicPr preferRelativeResize="0"/>
          <p:nvPr/>
        </p:nvPicPr>
        <p:blipFill>
          <a:blip r:embed="rId3">
            <a:alphaModFix/>
          </a:blip>
          <a:stretch>
            <a:fillRect/>
          </a:stretch>
        </p:blipFill>
        <p:spPr>
          <a:xfrm>
            <a:off x="4967050" y="3542425"/>
            <a:ext cx="1769675" cy="1289025"/>
          </a:xfrm>
          <a:prstGeom prst="rect">
            <a:avLst/>
          </a:prstGeom>
          <a:noFill/>
          <a:ln>
            <a:noFill/>
          </a:ln>
        </p:spPr>
      </p:pic>
      <p:sp>
        <p:nvSpPr>
          <p:cNvPr id="2735" name="Google Shape;2735;p57"/>
          <p:cNvSpPr txBox="1"/>
          <p:nvPr>
            <p:ph idx="6" type="subTitle"/>
          </p:nvPr>
        </p:nvSpPr>
        <p:spPr>
          <a:xfrm>
            <a:off x="680206" y="1543725"/>
            <a:ext cx="1642800" cy="47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Data Train Reply</a:t>
            </a:r>
            <a:endParaRPr sz="1200"/>
          </a:p>
        </p:txBody>
      </p:sp>
      <p:sp>
        <p:nvSpPr>
          <p:cNvPr id="2736" name="Google Shape;2736;p57"/>
          <p:cNvSpPr txBox="1"/>
          <p:nvPr>
            <p:ph idx="6" type="subTitle"/>
          </p:nvPr>
        </p:nvSpPr>
        <p:spPr>
          <a:xfrm>
            <a:off x="680219" y="3225000"/>
            <a:ext cx="1642800" cy="47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Data Test Reply</a:t>
            </a:r>
            <a:endParaRPr sz="1200"/>
          </a:p>
        </p:txBody>
      </p:sp>
      <p:pic>
        <p:nvPicPr>
          <p:cNvPr id="2737" name="Google Shape;2737;p57"/>
          <p:cNvPicPr preferRelativeResize="0"/>
          <p:nvPr/>
        </p:nvPicPr>
        <p:blipFill>
          <a:blip r:embed="rId4">
            <a:alphaModFix/>
          </a:blip>
          <a:stretch>
            <a:fillRect/>
          </a:stretch>
        </p:blipFill>
        <p:spPr>
          <a:xfrm>
            <a:off x="680225" y="1954150"/>
            <a:ext cx="1642801" cy="1223600"/>
          </a:xfrm>
          <a:prstGeom prst="rect">
            <a:avLst/>
          </a:prstGeom>
          <a:noFill/>
          <a:ln>
            <a:noFill/>
          </a:ln>
        </p:spPr>
      </p:pic>
      <p:pic>
        <p:nvPicPr>
          <p:cNvPr id="2738" name="Google Shape;2738;p57"/>
          <p:cNvPicPr preferRelativeResize="0"/>
          <p:nvPr/>
        </p:nvPicPr>
        <p:blipFill>
          <a:blip r:embed="rId5">
            <a:alphaModFix/>
          </a:blip>
          <a:stretch>
            <a:fillRect/>
          </a:stretch>
        </p:blipFill>
        <p:spPr>
          <a:xfrm>
            <a:off x="680200" y="3674150"/>
            <a:ext cx="1642801" cy="12235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2" name="Shape 2742"/>
        <p:cNvGrpSpPr/>
        <p:nvPr/>
      </p:nvGrpSpPr>
      <p:grpSpPr>
        <a:xfrm>
          <a:off x="0" y="0"/>
          <a:ext cx="0" cy="0"/>
          <a:chOff x="0" y="0"/>
          <a:chExt cx="0" cy="0"/>
        </a:xfrm>
      </p:grpSpPr>
      <p:grpSp>
        <p:nvGrpSpPr>
          <p:cNvPr id="2743" name="Google Shape;2743;p58"/>
          <p:cNvGrpSpPr/>
          <p:nvPr/>
        </p:nvGrpSpPr>
        <p:grpSpPr>
          <a:xfrm>
            <a:off x="5402575" y="528900"/>
            <a:ext cx="3249993" cy="4428600"/>
            <a:chOff x="4836325" y="357450"/>
            <a:chExt cx="3249993" cy="4428600"/>
          </a:xfrm>
        </p:grpSpPr>
        <p:sp>
          <p:nvSpPr>
            <p:cNvPr id="2744" name="Google Shape;2744;p58"/>
            <p:cNvSpPr/>
            <p:nvPr/>
          </p:nvSpPr>
          <p:spPr>
            <a:xfrm>
              <a:off x="4836325" y="357450"/>
              <a:ext cx="32499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8"/>
            <p:cNvSpPr/>
            <p:nvPr/>
          </p:nvSpPr>
          <p:spPr>
            <a:xfrm>
              <a:off x="4836418" y="357450"/>
              <a:ext cx="32499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6" name="Google Shape;2746;p58"/>
            <p:cNvGrpSpPr/>
            <p:nvPr/>
          </p:nvGrpSpPr>
          <p:grpSpPr>
            <a:xfrm>
              <a:off x="7346625" y="532025"/>
              <a:ext cx="525050" cy="117900"/>
              <a:chOff x="7110900" y="450050"/>
              <a:chExt cx="525050" cy="117900"/>
            </a:xfrm>
          </p:grpSpPr>
          <p:sp>
            <p:nvSpPr>
              <p:cNvPr id="2747" name="Google Shape;2747;p58"/>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8"/>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8"/>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0" name="Google Shape;2750;p58"/>
          <p:cNvSpPr/>
          <p:nvPr/>
        </p:nvSpPr>
        <p:spPr>
          <a:xfrm>
            <a:off x="720000" y="446963"/>
            <a:ext cx="1146600" cy="1146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8"/>
          <p:cNvSpPr txBox="1"/>
          <p:nvPr>
            <p:ph type="title"/>
          </p:nvPr>
        </p:nvSpPr>
        <p:spPr>
          <a:xfrm>
            <a:off x="720000" y="1797014"/>
            <a:ext cx="4402200" cy="1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dan Kesimpulan</a:t>
            </a:r>
            <a:endParaRPr/>
          </a:p>
        </p:txBody>
      </p:sp>
      <p:sp>
        <p:nvSpPr>
          <p:cNvPr id="2752" name="Google Shape;2752;p58"/>
          <p:cNvSpPr txBox="1"/>
          <p:nvPr>
            <p:ph idx="2" type="title"/>
          </p:nvPr>
        </p:nvSpPr>
        <p:spPr>
          <a:xfrm>
            <a:off x="764850" y="668900"/>
            <a:ext cx="10569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grpSp>
        <p:nvGrpSpPr>
          <p:cNvPr id="2753" name="Google Shape;2753;p58"/>
          <p:cNvGrpSpPr/>
          <p:nvPr/>
        </p:nvGrpSpPr>
        <p:grpSpPr>
          <a:xfrm rot="-899716">
            <a:off x="4591691" y="3479747"/>
            <a:ext cx="1082545" cy="1103539"/>
            <a:chOff x="6872125" y="2755600"/>
            <a:chExt cx="1971125" cy="2009350"/>
          </a:xfrm>
        </p:grpSpPr>
        <p:sp>
          <p:nvSpPr>
            <p:cNvPr id="2754" name="Google Shape;2754;p58"/>
            <p:cNvSpPr/>
            <p:nvPr/>
          </p:nvSpPr>
          <p:spPr>
            <a:xfrm>
              <a:off x="7021550" y="4367925"/>
              <a:ext cx="351675" cy="397025"/>
            </a:xfrm>
            <a:custGeom>
              <a:rect b="b" l="l" r="r" t="t"/>
              <a:pathLst>
                <a:path extrusionOk="0" h="15881" w="14067">
                  <a:moveTo>
                    <a:pt x="5622" y="1"/>
                  </a:moveTo>
                  <a:lnTo>
                    <a:pt x="902" y="9726"/>
                  </a:lnTo>
                  <a:cubicBezTo>
                    <a:pt x="1" y="11552"/>
                    <a:pt x="522" y="13758"/>
                    <a:pt x="2135" y="14992"/>
                  </a:cubicBezTo>
                  <a:cubicBezTo>
                    <a:pt x="2920" y="15590"/>
                    <a:pt x="3839" y="15880"/>
                    <a:pt x="4750" y="15880"/>
                  </a:cubicBezTo>
                  <a:cubicBezTo>
                    <a:pt x="6040" y="15880"/>
                    <a:pt x="7312" y="15298"/>
                    <a:pt x="8160" y="14185"/>
                  </a:cubicBezTo>
                  <a:lnTo>
                    <a:pt x="14066" y="6453"/>
                  </a:lnTo>
                  <a:lnTo>
                    <a:pt x="5622"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8"/>
            <p:cNvSpPr/>
            <p:nvPr/>
          </p:nvSpPr>
          <p:spPr>
            <a:xfrm>
              <a:off x="8230075" y="4367925"/>
              <a:ext cx="351650" cy="396600"/>
            </a:xfrm>
            <a:custGeom>
              <a:rect b="b" l="l" r="r" t="t"/>
              <a:pathLst>
                <a:path extrusionOk="0" h="15864" w="14066">
                  <a:moveTo>
                    <a:pt x="8468" y="1"/>
                  </a:moveTo>
                  <a:lnTo>
                    <a:pt x="0" y="6453"/>
                  </a:lnTo>
                  <a:lnTo>
                    <a:pt x="5930" y="14185"/>
                  </a:lnTo>
                  <a:cubicBezTo>
                    <a:pt x="6766" y="15286"/>
                    <a:pt x="8045" y="15863"/>
                    <a:pt x="9337" y="15863"/>
                  </a:cubicBezTo>
                  <a:cubicBezTo>
                    <a:pt x="10244" y="15863"/>
                    <a:pt x="11158" y="15579"/>
                    <a:pt x="11931" y="14992"/>
                  </a:cubicBezTo>
                  <a:cubicBezTo>
                    <a:pt x="13544" y="13758"/>
                    <a:pt x="14066" y="11552"/>
                    <a:pt x="13188" y="9726"/>
                  </a:cubicBezTo>
                  <a:lnTo>
                    <a:pt x="8468"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8"/>
            <p:cNvSpPr/>
            <p:nvPr/>
          </p:nvSpPr>
          <p:spPr>
            <a:xfrm>
              <a:off x="6880425" y="2813850"/>
              <a:ext cx="626225" cy="596425"/>
            </a:xfrm>
            <a:custGeom>
              <a:rect b="b" l="l" r="r" t="t"/>
              <a:pathLst>
                <a:path extrusionOk="0" h="23857" w="25049">
                  <a:moveTo>
                    <a:pt x="13607" y="1"/>
                  </a:moveTo>
                  <a:cubicBezTo>
                    <a:pt x="10431" y="1"/>
                    <a:pt x="7259" y="1217"/>
                    <a:pt x="4839" y="3648"/>
                  </a:cubicBezTo>
                  <a:cubicBezTo>
                    <a:pt x="0" y="8487"/>
                    <a:pt x="0" y="16338"/>
                    <a:pt x="4839" y="21177"/>
                  </a:cubicBezTo>
                  <a:lnTo>
                    <a:pt x="7519" y="23857"/>
                  </a:lnTo>
                  <a:lnTo>
                    <a:pt x="25048" y="6304"/>
                  </a:lnTo>
                  <a:lnTo>
                    <a:pt x="22392" y="3648"/>
                  </a:lnTo>
                  <a:cubicBezTo>
                    <a:pt x="19960" y="1217"/>
                    <a:pt x="16782" y="1"/>
                    <a:pt x="13607"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8"/>
            <p:cNvSpPr/>
            <p:nvPr/>
          </p:nvSpPr>
          <p:spPr>
            <a:xfrm>
              <a:off x="8171950" y="2755600"/>
              <a:ext cx="671300" cy="654675"/>
            </a:xfrm>
            <a:custGeom>
              <a:rect b="b" l="l" r="r" t="t"/>
              <a:pathLst>
                <a:path extrusionOk="0" h="26187" w="26852">
                  <a:moveTo>
                    <a:pt x="11460" y="0"/>
                  </a:moveTo>
                  <a:cubicBezTo>
                    <a:pt x="9714" y="0"/>
                    <a:pt x="7970" y="665"/>
                    <a:pt x="6642" y="1993"/>
                  </a:cubicBezTo>
                  <a:lnTo>
                    <a:pt x="1" y="8634"/>
                  </a:lnTo>
                  <a:lnTo>
                    <a:pt x="17529" y="26187"/>
                  </a:lnTo>
                  <a:lnTo>
                    <a:pt x="17553" y="26187"/>
                  </a:lnTo>
                  <a:lnTo>
                    <a:pt x="24195" y="19545"/>
                  </a:lnTo>
                  <a:cubicBezTo>
                    <a:pt x="26851" y="16889"/>
                    <a:pt x="26851" y="12572"/>
                    <a:pt x="24195" y="9892"/>
                  </a:cubicBezTo>
                  <a:lnTo>
                    <a:pt x="16296" y="1993"/>
                  </a:lnTo>
                  <a:cubicBezTo>
                    <a:pt x="14956" y="665"/>
                    <a:pt x="13207" y="0"/>
                    <a:pt x="11460"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8"/>
            <p:cNvSpPr/>
            <p:nvPr/>
          </p:nvSpPr>
          <p:spPr>
            <a:xfrm>
              <a:off x="6872125" y="2963300"/>
              <a:ext cx="1938500" cy="1766075"/>
            </a:xfrm>
            <a:custGeom>
              <a:rect b="b" l="l" r="r" t="t"/>
              <a:pathLst>
                <a:path extrusionOk="0" h="70643" w="77540">
                  <a:moveTo>
                    <a:pt x="38770" y="0"/>
                  </a:moveTo>
                  <a:cubicBezTo>
                    <a:pt x="29733" y="0"/>
                    <a:pt x="20696" y="3445"/>
                    <a:pt x="13805" y="10336"/>
                  </a:cubicBezTo>
                  <a:cubicBezTo>
                    <a:pt x="0" y="24141"/>
                    <a:pt x="0" y="46508"/>
                    <a:pt x="13805" y="60289"/>
                  </a:cubicBezTo>
                  <a:cubicBezTo>
                    <a:pt x="20696" y="67192"/>
                    <a:pt x="29733" y="70643"/>
                    <a:pt x="38770" y="70643"/>
                  </a:cubicBezTo>
                  <a:cubicBezTo>
                    <a:pt x="47807" y="70643"/>
                    <a:pt x="56844" y="67192"/>
                    <a:pt x="63735" y="60289"/>
                  </a:cubicBezTo>
                  <a:cubicBezTo>
                    <a:pt x="77540" y="46508"/>
                    <a:pt x="77540" y="24141"/>
                    <a:pt x="63735" y="10336"/>
                  </a:cubicBezTo>
                  <a:cubicBezTo>
                    <a:pt x="56844" y="3445"/>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8"/>
            <p:cNvSpPr/>
            <p:nvPr/>
          </p:nvSpPr>
          <p:spPr>
            <a:xfrm>
              <a:off x="6872125" y="2874500"/>
              <a:ext cx="1938500" cy="1765950"/>
            </a:xfrm>
            <a:custGeom>
              <a:rect b="b" l="l" r="r" t="t"/>
              <a:pathLst>
                <a:path extrusionOk="0" h="70638" w="77540">
                  <a:moveTo>
                    <a:pt x="38770" y="0"/>
                  </a:moveTo>
                  <a:cubicBezTo>
                    <a:pt x="29733" y="0"/>
                    <a:pt x="20696" y="3451"/>
                    <a:pt x="13805" y="10354"/>
                  </a:cubicBezTo>
                  <a:cubicBezTo>
                    <a:pt x="0" y="24135"/>
                    <a:pt x="0" y="46502"/>
                    <a:pt x="13805" y="60283"/>
                  </a:cubicBezTo>
                  <a:cubicBezTo>
                    <a:pt x="20696" y="67186"/>
                    <a:pt x="29733" y="70637"/>
                    <a:pt x="38770" y="70637"/>
                  </a:cubicBezTo>
                  <a:cubicBezTo>
                    <a:pt x="47807" y="70637"/>
                    <a:pt x="56844" y="67186"/>
                    <a:pt x="63735" y="60283"/>
                  </a:cubicBezTo>
                  <a:cubicBezTo>
                    <a:pt x="77540" y="46502"/>
                    <a:pt x="77540" y="24135"/>
                    <a:pt x="63735" y="10354"/>
                  </a:cubicBezTo>
                  <a:cubicBezTo>
                    <a:pt x="56844" y="3451"/>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8"/>
            <p:cNvSpPr/>
            <p:nvPr/>
          </p:nvSpPr>
          <p:spPr>
            <a:xfrm>
              <a:off x="7080850" y="3064550"/>
              <a:ext cx="1521050" cy="1385825"/>
            </a:xfrm>
            <a:custGeom>
              <a:rect b="b" l="l" r="r" t="t"/>
              <a:pathLst>
                <a:path extrusionOk="0" h="55433" w="60842">
                  <a:moveTo>
                    <a:pt x="30430" y="0"/>
                  </a:moveTo>
                  <a:cubicBezTo>
                    <a:pt x="23335" y="0"/>
                    <a:pt x="16237" y="2704"/>
                    <a:pt x="10817" y="8112"/>
                  </a:cubicBezTo>
                  <a:cubicBezTo>
                    <a:pt x="1" y="18952"/>
                    <a:pt x="1" y="36505"/>
                    <a:pt x="10817" y="47321"/>
                  </a:cubicBezTo>
                  <a:cubicBezTo>
                    <a:pt x="16237" y="52729"/>
                    <a:pt x="23335" y="55433"/>
                    <a:pt x="30430" y="55433"/>
                  </a:cubicBezTo>
                  <a:cubicBezTo>
                    <a:pt x="37525" y="55433"/>
                    <a:pt x="44617" y="52729"/>
                    <a:pt x="50025" y="47321"/>
                  </a:cubicBezTo>
                  <a:cubicBezTo>
                    <a:pt x="60841" y="36505"/>
                    <a:pt x="60841" y="18952"/>
                    <a:pt x="50025" y="8112"/>
                  </a:cubicBezTo>
                  <a:cubicBezTo>
                    <a:pt x="44617" y="2704"/>
                    <a:pt x="37525" y="0"/>
                    <a:pt x="30430" y="0"/>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8"/>
            <p:cNvSpPr/>
            <p:nvPr/>
          </p:nvSpPr>
          <p:spPr>
            <a:xfrm>
              <a:off x="7779400" y="3316575"/>
              <a:ext cx="123950" cy="381300"/>
            </a:xfrm>
            <a:custGeom>
              <a:rect b="b" l="l" r="r" t="t"/>
              <a:pathLst>
                <a:path extrusionOk="0" h="15252" w="4958">
                  <a:moveTo>
                    <a:pt x="2491" y="0"/>
                  </a:moveTo>
                  <a:cubicBezTo>
                    <a:pt x="1115" y="0"/>
                    <a:pt x="0" y="1115"/>
                    <a:pt x="0" y="2491"/>
                  </a:cubicBezTo>
                  <a:lnTo>
                    <a:pt x="0" y="12761"/>
                  </a:lnTo>
                  <a:cubicBezTo>
                    <a:pt x="0" y="14137"/>
                    <a:pt x="1115" y="15252"/>
                    <a:pt x="2491" y="15252"/>
                  </a:cubicBezTo>
                  <a:cubicBezTo>
                    <a:pt x="3843" y="15252"/>
                    <a:pt x="4958" y="14137"/>
                    <a:pt x="4958" y="12761"/>
                  </a:cubicBezTo>
                  <a:lnTo>
                    <a:pt x="4958" y="2491"/>
                  </a:lnTo>
                  <a:cubicBezTo>
                    <a:pt x="4958" y="1115"/>
                    <a:pt x="3843" y="0"/>
                    <a:pt x="2491"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8"/>
            <p:cNvSpPr/>
            <p:nvPr/>
          </p:nvSpPr>
          <p:spPr>
            <a:xfrm>
              <a:off x="7800750" y="3416975"/>
              <a:ext cx="287625" cy="335225"/>
            </a:xfrm>
            <a:custGeom>
              <a:rect b="b" l="l" r="r" t="t"/>
              <a:pathLst>
                <a:path extrusionOk="0" h="13409" w="11505">
                  <a:moveTo>
                    <a:pt x="8695" y="0"/>
                  </a:moveTo>
                  <a:cubicBezTo>
                    <a:pt x="7906" y="0"/>
                    <a:pt x="7125" y="372"/>
                    <a:pt x="6642" y="1060"/>
                  </a:cubicBezTo>
                  <a:lnTo>
                    <a:pt x="783" y="9504"/>
                  </a:lnTo>
                  <a:cubicBezTo>
                    <a:pt x="0" y="10619"/>
                    <a:pt x="261" y="12161"/>
                    <a:pt x="1400" y="12967"/>
                  </a:cubicBezTo>
                  <a:cubicBezTo>
                    <a:pt x="1825" y="13266"/>
                    <a:pt x="2312" y="13409"/>
                    <a:pt x="2796" y="13409"/>
                  </a:cubicBezTo>
                  <a:cubicBezTo>
                    <a:pt x="3583" y="13409"/>
                    <a:pt x="4364" y="13031"/>
                    <a:pt x="4863" y="12327"/>
                  </a:cubicBezTo>
                  <a:lnTo>
                    <a:pt x="10721" y="3906"/>
                  </a:lnTo>
                  <a:cubicBezTo>
                    <a:pt x="11504" y="2768"/>
                    <a:pt x="11243" y="1226"/>
                    <a:pt x="10105" y="443"/>
                  </a:cubicBezTo>
                  <a:cubicBezTo>
                    <a:pt x="9678" y="144"/>
                    <a:pt x="9185" y="0"/>
                    <a:pt x="8695"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8"/>
            <p:cNvSpPr/>
            <p:nvPr/>
          </p:nvSpPr>
          <p:spPr>
            <a:xfrm>
              <a:off x="7771100" y="3687175"/>
              <a:ext cx="164275" cy="140675"/>
            </a:xfrm>
            <a:custGeom>
              <a:rect b="b" l="l" r="r" t="t"/>
              <a:pathLst>
                <a:path extrusionOk="0" h="5627" w="6571">
                  <a:moveTo>
                    <a:pt x="2823" y="1"/>
                  </a:moveTo>
                  <a:cubicBezTo>
                    <a:pt x="1257" y="1"/>
                    <a:pt x="0" y="1258"/>
                    <a:pt x="0" y="2824"/>
                  </a:cubicBezTo>
                  <a:cubicBezTo>
                    <a:pt x="0" y="4507"/>
                    <a:pt x="1387" y="5627"/>
                    <a:pt x="2828" y="5627"/>
                  </a:cubicBezTo>
                  <a:cubicBezTo>
                    <a:pt x="3519" y="5627"/>
                    <a:pt x="4223" y="5369"/>
                    <a:pt x="4792" y="4792"/>
                  </a:cubicBezTo>
                  <a:cubicBezTo>
                    <a:pt x="6571" y="3037"/>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8"/>
            <p:cNvSpPr/>
            <p:nvPr/>
          </p:nvSpPr>
          <p:spPr>
            <a:xfrm>
              <a:off x="7771100" y="3640925"/>
              <a:ext cx="164275" cy="140275"/>
            </a:xfrm>
            <a:custGeom>
              <a:rect b="b" l="l" r="r" t="t"/>
              <a:pathLst>
                <a:path extrusionOk="0" h="5611" w="6571">
                  <a:moveTo>
                    <a:pt x="2823" y="1"/>
                  </a:moveTo>
                  <a:cubicBezTo>
                    <a:pt x="1257" y="1"/>
                    <a:pt x="0" y="1258"/>
                    <a:pt x="0" y="2800"/>
                  </a:cubicBezTo>
                  <a:cubicBezTo>
                    <a:pt x="0" y="4488"/>
                    <a:pt x="1396" y="5610"/>
                    <a:pt x="2842" y="5610"/>
                  </a:cubicBezTo>
                  <a:cubicBezTo>
                    <a:pt x="3529" y="5610"/>
                    <a:pt x="4226" y="5357"/>
                    <a:pt x="4792" y="4792"/>
                  </a:cubicBezTo>
                  <a:cubicBezTo>
                    <a:pt x="6571" y="3013"/>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5" name="Google Shape;2765;p58"/>
          <p:cNvSpPr/>
          <p:nvPr/>
        </p:nvSpPr>
        <p:spPr>
          <a:xfrm>
            <a:off x="3307413" y="783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6" name="Google Shape;2766;p58"/>
          <p:cNvGrpSpPr/>
          <p:nvPr/>
        </p:nvGrpSpPr>
        <p:grpSpPr>
          <a:xfrm>
            <a:off x="7874000" y="1213850"/>
            <a:ext cx="382675" cy="382675"/>
            <a:chOff x="977325" y="1958850"/>
            <a:chExt cx="382675" cy="382675"/>
          </a:xfrm>
        </p:grpSpPr>
        <p:sp>
          <p:nvSpPr>
            <p:cNvPr id="2767" name="Google Shape;2767;p58"/>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8"/>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9" name="Google Shape;2769;p58"/>
          <p:cNvGrpSpPr/>
          <p:nvPr/>
        </p:nvGrpSpPr>
        <p:grpSpPr>
          <a:xfrm rot="150971">
            <a:off x="7576334" y="2412184"/>
            <a:ext cx="1527201" cy="1877385"/>
            <a:chOff x="3200300" y="3564025"/>
            <a:chExt cx="1527255" cy="1877452"/>
          </a:xfrm>
        </p:grpSpPr>
        <p:sp>
          <p:nvSpPr>
            <p:cNvPr id="2770" name="Google Shape;2770;p58"/>
            <p:cNvSpPr/>
            <p:nvPr/>
          </p:nvSpPr>
          <p:spPr>
            <a:xfrm>
              <a:off x="3200300" y="3564025"/>
              <a:ext cx="1527255" cy="1877452"/>
            </a:xfrm>
            <a:custGeom>
              <a:rect b="b" l="l" r="r" t="t"/>
              <a:pathLst>
                <a:path extrusionOk="0" h="205074" w="166822">
                  <a:moveTo>
                    <a:pt x="83217" y="0"/>
                  </a:moveTo>
                  <a:cubicBezTo>
                    <a:pt x="78494" y="1298"/>
                    <a:pt x="73606" y="4447"/>
                    <a:pt x="68745" y="9363"/>
                  </a:cubicBezTo>
                  <a:cubicBezTo>
                    <a:pt x="65983" y="12125"/>
                    <a:pt x="63414" y="15218"/>
                    <a:pt x="60928" y="18174"/>
                  </a:cubicBezTo>
                  <a:cubicBezTo>
                    <a:pt x="58415" y="21157"/>
                    <a:pt x="55819" y="24278"/>
                    <a:pt x="53057" y="27012"/>
                  </a:cubicBezTo>
                  <a:cubicBezTo>
                    <a:pt x="52891" y="27205"/>
                    <a:pt x="52781" y="27454"/>
                    <a:pt x="52781" y="27702"/>
                  </a:cubicBezTo>
                  <a:cubicBezTo>
                    <a:pt x="52781" y="28669"/>
                    <a:pt x="52781" y="28697"/>
                    <a:pt x="58774" y="28752"/>
                  </a:cubicBezTo>
                  <a:lnTo>
                    <a:pt x="58774" y="33005"/>
                  </a:lnTo>
                  <a:cubicBezTo>
                    <a:pt x="58747" y="33558"/>
                    <a:pt x="59188" y="33972"/>
                    <a:pt x="59713" y="33972"/>
                  </a:cubicBezTo>
                  <a:lnTo>
                    <a:pt x="61978" y="33972"/>
                  </a:lnTo>
                  <a:lnTo>
                    <a:pt x="61978" y="45848"/>
                  </a:lnTo>
                  <a:cubicBezTo>
                    <a:pt x="61339" y="45757"/>
                    <a:pt x="60692" y="45716"/>
                    <a:pt x="60046" y="45716"/>
                  </a:cubicBezTo>
                  <a:cubicBezTo>
                    <a:pt x="59519" y="45716"/>
                    <a:pt x="58992" y="45743"/>
                    <a:pt x="58470" y="45793"/>
                  </a:cubicBezTo>
                  <a:cubicBezTo>
                    <a:pt x="54466" y="46235"/>
                    <a:pt x="51013" y="48859"/>
                    <a:pt x="47644" y="51372"/>
                  </a:cubicBezTo>
                  <a:lnTo>
                    <a:pt x="46787" y="52007"/>
                  </a:lnTo>
                  <a:cubicBezTo>
                    <a:pt x="39054" y="57780"/>
                    <a:pt x="31320" y="62033"/>
                    <a:pt x="23780" y="64630"/>
                  </a:cubicBezTo>
                  <a:cubicBezTo>
                    <a:pt x="23173" y="64850"/>
                    <a:pt x="22952" y="65596"/>
                    <a:pt x="23366" y="66121"/>
                  </a:cubicBezTo>
                  <a:cubicBezTo>
                    <a:pt x="25990" y="69463"/>
                    <a:pt x="32039" y="72584"/>
                    <a:pt x="34276" y="73633"/>
                  </a:cubicBezTo>
                  <a:lnTo>
                    <a:pt x="34276" y="77334"/>
                  </a:lnTo>
                  <a:cubicBezTo>
                    <a:pt x="34276" y="77859"/>
                    <a:pt x="34690" y="78301"/>
                    <a:pt x="35215" y="78301"/>
                  </a:cubicBezTo>
                  <a:lnTo>
                    <a:pt x="49632" y="78301"/>
                  </a:lnTo>
                  <a:lnTo>
                    <a:pt x="49632" y="85537"/>
                  </a:lnTo>
                  <a:cubicBezTo>
                    <a:pt x="49107" y="85537"/>
                    <a:pt x="48583" y="85565"/>
                    <a:pt x="48058" y="85648"/>
                  </a:cubicBezTo>
                  <a:cubicBezTo>
                    <a:pt x="42700" y="86255"/>
                    <a:pt x="38004" y="89791"/>
                    <a:pt x="33502" y="93160"/>
                  </a:cubicBezTo>
                  <a:lnTo>
                    <a:pt x="32315" y="94044"/>
                  </a:lnTo>
                  <a:cubicBezTo>
                    <a:pt x="21654" y="101999"/>
                    <a:pt x="11075" y="107799"/>
                    <a:pt x="856" y="111306"/>
                  </a:cubicBezTo>
                  <a:cubicBezTo>
                    <a:pt x="221" y="111527"/>
                    <a:pt x="0" y="112301"/>
                    <a:pt x="414" y="112798"/>
                  </a:cubicBezTo>
                  <a:cubicBezTo>
                    <a:pt x="4033" y="117438"/>
                    <a:pt x="12484" y="121719"/>
                    <a:pt x="15356" y="123072"/>
                  </a:cubicBezTo>
                  <a:lnTo>
                    <a:pt x="15356" y="128320"/>
                  </a:lnTo>
                  <a:cubicBezTo>
                    <a:pt x="15356" y="128845"/>
                    <a:pt x="15771" y="129259"/>
                    <a:pt x="16296" y="129259"/>
                  </a:cubicBezTo>
                  <a:lnTo>
                    <a:pt x="23145" y="129259"/>
                  </a:lnTo>
                  <a:lnTo>
                    <a:pt x="23145" y="135031"/>
                  </a:lnTo>
                  <a:cubicBezTo>
                    <a:pt x="23145" y="135556"/>
                    <a:pt x="23587" y="135970"/>
                    <a:pt x="24112" y="135970"/>
                  </a:cubicBezTo>
                  <a:lnTo>
                    <a:pt x="25134" y="135970"/>
                  </a:lnTo>
                  <a:lnTo>
                    <a:pt x="25134" y="169887"/>
                  </a:lnTo>
                  <a:lnTo>
                    <a:pt x="24139" y="169887"/>
                  </a:lnTo>
                  <a:cubicBezTo>
                    <a:pt x="23891" y="169942"/>
                    <a:pt x="23642" y="170025"/>
                    <a:pt x="23449" y="170163"/>
                  </a:cubicBezTo>
                  <a:cubicBezTo>
                    <a:pt x="23256" y="170356"/>
                    <a:pt x="23145" y="170605"/>
                    <a:pt x="23145" y="170854"/>
                  </a:cubicBezTo>
                  <a:lnTo>
                    <a:pt x="23145" y="204135"/>
                  </a:lnTo>
                  <a:cubicBezTo>
                    <a:pt x="23145" y="204660"/>
                    <a:pt x="23587" y="205074"/>
                    <a:pt x="24112" y="205074"/>
                  </a:cubicBezTo>
                  <a:lnTo>
                    <a:pt x="30934" y="205074"/>
                  </a:lnTo>
                  <a:cubicBezTo>
                    <a:pt x="31459" y="205074"/>
                    <a:pt x="31900" y="204660"/>
                    <a:pt x="31900" y="204135"/>
                  </a:cubicBezTo>
                  <a:lnTo>
                    <a:pt x="31900" y="170909"/>
                  </a:lnTo>
                  <a:cubicBezTo>
                    <a:pt x="31900" y="170384"/>
                    <a:pt x="31459" y="169942"/>
                    <a:pt x="30934" y="169942"/>
                  </a:cubicBezTo>
                  <a:lnTo>
                    <a:pt x="29912" y="169942"/>
                  </a:lnTo>
                  <a:lnTo>
                    <a:pt x="29912" y="135970"/>
                  </a:lnTo>
                  <a:lnTo>
                    <a:pt x="30934" y="135970"/>
                  </a:lnTo>
                  <a:cubicBezTo>
                    <a:pt x="31486" y="135970"/>
                    <a:pt x="31900" y="135528"/>
                    <a:pt x="31900" y="135004"/>
                  </a:cubicBezTo>
                  <a:lnTo>
                    <a:pt x="31900" y="129259"/>
                  </a:lnTo>
                  <a:lnTo>
                    <a:pt x="37231" y="129259"/>
                  </a:lnTo>
                  <a:lnTo>
                    <a:pt x="37231" y="134672"/>
                  </a:lnTo>
                  <a:cubicBezTo>
                    <a:pt x="37231" y="135225"/>
                    <a:pt x="37645" y="135639"/>
                    <a:pt x="38170" y="135639"/>
                  </a:cubicBezTo>
                  <a:lnTo>
                    <a:pt x="38363" y="135639"/>
                  </a:lnTo>
                  <a:lnTo>
                    <a:pt x="38363" y="138207"/>
                  </a:lnTo>
                  <a:cubicBezTo>
                    <a:pt x="38363" y="138717"/>
                    <a:pt x="38779" y="139148"/>
                    <a:pt x="39283" y="139148"/>
                  </a:cubicBezTo>
                  <a:cubicBezTo>
                    <a:pt x="39299" y="139148"/>
                    <a:pt x="39314" y="139147"/>
                    <a:pt x="39330" y="139147"/>
                  </a:cubicBezTo>
                  <a:lnTo>
                    <a:pt x="42700" y="139147"/>
                  </a:lnTo>
                  <a:lnTo>
                    <a:pt x="42700" y="177869"/>
                  </a:lnTo>
                  <a:lnTo>
                    <a:pt x="40159" y="177869"/>
                  </a:lnTo>
                  <a:cubicBezTo>
                    <a:pt x="39634" y="177869"/>
                    <a:pt x="39220" y="178311"/>
                    <a:pt x="39220" y="178836"/>
                  </a:cubicBezTo>
                  <a:lnTo>
                    <a:pt x="39220" y="189193"/>
                  </a:lnTo>
                  <a:lnTo>
                    <a:pt x="35077" y="189193"/>
                  </a:lnTo>
                  <a:cubicBezTo>
                    <a:pt x="34552" y="189193"/>
                    <a:pt x="34138" y="189607"/>
                    <a:pt x="34138" y="190132"/>
                  </a:cubicBezTo>
                  <a:lnTo>
                    <a:pt x="34138" y="204080"/>
                  </a:lnTo>
                  <a:cubicBezTo>
                    <a:pt x="34138" y="204604"/>
                    <a:pt x="34552" y="205019"/>
                    <a:pt x="35077" y="205019"/>
                  </a:cubicBezTo>
                  <a:lnTo>
                    <a:pt x="131883" y="205019"/>
                  </a:lnTo>
                  <a:cubicBezTo>
                    <a:pt x="132407" y="205019"/>
                    <a:pt x="132849" y="204604"/>
                    <a:pt x="132849" y="204080"/>
                  </a:cubicBezTo>
                  <a:lnTo>
                    <a:pt x="132849" y="190160"/>
                  </a:lnTo>
                  <a:cubicBezTo>
                    <a:pt x="132849" y="189635"/>
                    <a:pt x="132407" y="189193"/>
                    <a:pt x="131883" y="189193"/>
                  </a:cubicBezTo>
                  <a:lnTo>
                    <a:pt x="127767" y="189193"/>
                  </a:lnTo>
                  <a:lnTo>
                    <a:pt x="127767" y="178836"/>
                  </a:lnTo>
                  <a:cubicBezTo>
                    <a:pt x="127767" y="178311"/>
                    <a:pt x="127325" y="177897"/>
                    <a:pt x="126801" y="177897"/>
                  </a:cubicBezTo>
                  <a:lnTo>
                    <a:pt x="124287" y="177897"/>
                  </a:lnTo>
                  <a:lnTo>
                    <a:pt x="124287" y="139147"/>
                  </a:lnTo>
                  <a:lnTo>
                    <a:pt x="127657" y="139147"/>
                  </a:lnTo>
                  <a:cubicBezTo>
                    <a:pt x="128182" y="139147"/>
                    <a:pt x="128596" y="138732"/>
                    <a:pt x="128596" y="138207"/>
                  </a:cubicBezTo>
                  <a:lnTo>
                    <a:pt x="128596" y="135639"/>
                  </a:lnTo>
                  <a:lnTo>
                    <a:pt x="128789" y="135639"/>
                  </a:lnTo>
                  <a:cubicBezTo>
                    <a:pt x="129342" y="135639"/>
                    <a:pt x="129756" y="135225"/>
                    <a:pt x="129756" y="134700"/>
                  </a:cubicBezTo>
                  <a:lnTo>
                    <a:pt x="129756" y="129259"/>
                  </a:lnTo>
                  <a:lnTo>
                    <a:pt x="135086" y="129259"/>
                  </a:lnTo>
                  <a:lnTo>
                    <a:pt x="135086" y="135004"/>
                  </a:lnTo>
                  <a:cubicBezTo>
                    <a:pt x="135086" y="135528"/>
                    <a:pt x="135501" y="135970"/>
                    <a:pt x="136026" y="135970"/>
                  </a:cubicBezTo>
                  <a:lnTo>
                    <a:pt x="137075" y="135970"/>
                  </a:lnTo>
                  <a:lnTo>
                    <a:pt x="137075" y="169942"/>
                  </a:lnTo>
                  <a:lnTo>
                    <a:pt x="136026" y="169942"/>
                  </a:lnTo>
                  <a:cubicBezTo>
                    <a:pt x="135501" y="169942"/>
                    <a:pt x="135086" y="170384"/>
                    <a:pt x="135086" y="170909"/>
                  </a:cubicBezTo>
                  <a:lnTo>
                    <a:pt x="135086" y="204080"/>
                  </a:lnTo>
                  <a:cubicBezTo>
                    <a:pt x="135086" y="204604"/>
                    <a:pt x="135528" y="205019"/>
                    <a:pt x="136053" y="205019"/>
                  </a:cubicBezTo>
                  <a:lnTo>
                    <a:pt x="142875" y="205019"/>
                  </a:lnTo>
                  <a:cubicBezTo>
                    <a:pt x="143400" y="205019"/>
                    <a:pt x="143814" y="204604"/>
                    <a:pt x="143814" y="204080"/>
                  </a:cubicBezTo>
                  <a:lnTo>
                    <a:pt x="143814" y="170826"/>
                  </a:lnTo>
                  <a:cubicBezTo>
                    <a:pt x="143842" y="170577"/>
                    <a:pt x="143731" y="170329"/>
                    <a:pt x="143538" y="170135"/>
                  </a:cubicBezTo>
                  <a:cubicBezTo>
                    <a:pt x="143345" y="169997"/>
                    <a:pt x="143096" y="169915"/>
                    <a:pt x="142847" y="169859"/>
                  </a:cubicBezTo>
                  <a:lnTo>
                    <a:pt x="141853" y="169859"/>
                  </a:lnTo>
                  <a:lnTo>
                    <a:pt x="141853" y="135970"/>
                  </a:lnTo>
                  <a:lnTo>
                    <a:pt x="142875" y="135970"/>
                  </a:lnTo>
                  <a:cubicBezTo>
                    <a:pt x="143400" y="135970"/>
                    <a:pt x="143842" y="135528"/>
                    <a:pt x="143842" y="135004"/>
                  </a:cubicBezTo>
                  <a:lnTo>
                    <a:pt x="143842" y="129259"/>
                  </a:lnTo>
                  <a:lnTo>
                    <a:pt x="150664" y="129259"/>
                  </a:lnTo>
                  <a:cubicBezTo>
                    <a:pt x="151189" y="129259"/>
                    <a:pt x="151630" y="128845"/>
                    <a:pt x="151630" y="128320"/>
                  </a:cubicBezTo>
                  <a:lnTo>
                    <a:pt x="151630" y="123072"/>
                  </a:lnTo>
                  <a:cubicBezTo>
                    <a:pt x="154475" y="121719"/>
                    <a:pt x="162954" y="117438"/>
                    <a:pt x="166573" y="112798"/>
                  </a:cubicBezTo>
                  <a:cubicBezTo>
                    <a:pt x="166766" y="112549"/>
                    <a:pt x="166821" y="112245"/>
                    <a:pt x="166738" y="111941"/>
                  </a:cubicBezTo>
                  <a:cubicBezTo>
                    <a:pt x="166655" y="111638"/>
                    <a:pt x="166407" y="111417"/>
                    <a:pt x="166131" y="111306"/>
                  </a:cubicBezTo>
                  <a:cubicBezTo>
                    <a:pt x="155911" y="107799"/>
                    <a:pt x="145333" y="101999"/>
                    <a:pt x="134672" y="94044"/>
                  </a:cubicBezTo>
                  <a:lnTo>
                    <a:pt x="133540" y="93216"/>
                  </a:lnTo>
                  <a:cubicBezTo>
                    <a:pt x="129010" y="89763"/>
                    <a:pt x="124315" y="86228"/>
                    <a:pt x="118929" y="85620"/>
                  </a:cubicBezTo>
                  <a:cubicBezTo>
                    <a:pt x="118404" y="85565"/>
                    <a:pt x="117852" y="85537"/>
                    <a:pt x="117327" y="85537"/>
                  </a:cubicBezTo>
                  <a:lnTo>
                    <a:pt x="117327" y="78273"/>
                  </a:lnTo>
                  <a:lnTo>
                    <a:pt x="131744" y="78273"/>
                  </a:lnTo>
                  <a:cubicBezTo>
                    <a:pt x="132269" y="78273"/>
                    <a:pt x="132711" y="77859"/>
                    <a:pt x="132711" y="77334"/>
                  </a:cubicBezTo>
                  <a:lnTo>
                    <a:pt x="132711" y="73633"/>
                  </a:lnTo>
                  <a:cubicBezTo>
                    <a:pt x="134948" y="72556"/>
                    <a:pt x="140997" y="69463"/>
                    <a:pt x="143621" y="66121"/>
                  </a:cubicBezTo>
                  <a:cubicBezTo>
                    <a:pt x="143814" y="65872"/>
                    <a:pt x="143869" y="65541"/>
                    <a:pt x="143787" y="65265"/>
                  </a:cubicBezTo>
                  <a:cubicBezTo>
                    <a:pt x="143704" y="64961"/>
                    <a:pt x="143455" y="64740"/>
                    <a:pt x="143179" y="64630"/>
                  </a:cubicBezTo>
                  <a:cubicBezTo>
                    <a:pt x="135666" y="62033"/>
                    <a:pt x="127905" y="57780"/>
                    <a:pt x="120172" y="52007"/>
                  </a:cubicBezTo>
                  <a:lnTo>
                    <a:pt x="119316" y="51345"/>
                  </a:lnTo>
                  <a:cubicBezTo>
                    <a:pt x="115974" y="48831"/>
                    <a:pt x="112494" y="46235"/>
                    <a:pt x="108517" y="45765"/>
                  </a:cubicBezTo>
                  <a:cubicBezTo>
                    <a:pt x="108021" y="45719"/>
                    <a:pt x="107525" y="45697"/>
                    <a:pt x="107031" y="45697"/>
                  </a:cubicBezTo>
                  <a:cubicBezTo>
                    <a:pt x="106342" y="45697"/>
                    <a:pt x="105657" y="45740"/>
                    <a:pt x="104981" y="45821"/>
                  </a:cubicBezTo>
                  <a:lnTo>
                    <a:pt x="104981" y="33944"/>
                  </a:lnTo>
                  <a:lnTo>
                    <a:pt x="107246" y="33944"/>
                  </a:lnTo>
                  <a:cubicBezTo>
                    <a:pt x="107771" y="33944"/>
                    <a:pt x="108185" y="33530"/>
                    <a:pt x="108185" y="33005"/>
                  </a:cubicBezTo>
                  <a:lnTo>
                    <a:pt x="108185" y="28724"/>
                  </a:lnTo>
                  <a:lnTo>
                    <a:pt x="108323" y="28724"/>
                  </a:lnTo>
                  <a:cubicBezTo>
                    <a:pt x="114179" y="28669"/>
                    <a:pt x="114179" y="28669"/>
                    <a:pt x="114179" y="27702"/>
                  </a:cubicBezTo>
                  <a:cubicBezTo>
                    <a:pt x="114179" y="27426"/>
                    <a:pt x="114068" y="27178"/>
                    <a:pt x="113902" y="27012"/>
                  </a:cubicBezTo>
                  <a:cubicBezTo>
                    <a:pt x="111168" y="24278"/>
                    <a:pt x="108572" y="21184"/>
                    <a:pt x="106031" y="18174"/>
                  </a:cubicBezTo>
                  <a:cubicBezTo>
                    <a:pt x="103518" y="15191"/>
                    <a:pt x="100977" y="12125"/>
                    <a:pt x="98215" y="9363"/>
                  </a:cubicBezTo>
                  <a:cubicBezTo>
                    <a:pt x="93326" y="4447"/>
                    <a:pt x="88465" y="1298"/>
                    <a:pt x="83714" y="0"/>
                  </a:cubicBezTo>
                  <a:close/>
                </a:path>
              </a:pathLst>
            </a:custGeom>
            <a:solidFill>
              <a:schemeClr val="l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8"/>
            <p:cNvSpPr/>
            <p:nvPr/>
          </p:nvSpPr>
          <p:spPr>
            <a:xfrm>
              <a:off x="3793202" y="3618226"/>
              <a:ext cx="342973" cy="155320"/>
            </a:xfrm>
            <a:custGeom>
              <a:rect b="b" l="l" r="r" t="t"/>
              <a:pathLst>
                <a:path extrusionOk="0" h="24941" w="55074">
                  <a:moveTo>
                    <a:pt x="27537" y="1"/>
                  </a:moveTo>
                  <a:cubicBezTo>
                    <a:pt x="23201" y="1243"/>
                    <a:pt x="18699" y="4199"/>
                    <a:pt x="14142" y="8784"/>
                  </a:cubicBezTo>
                  <a:cubicBezTo>
                    <a:pt x="11463" y="11490"/>
                    <a:pt x="8894" y="14556"/>
                    <a:pt x="6436" y="17484"/>
                  </a:cubicBezTo>
                  <a:cubicBezTo>
                    <a:pt x="4365" y="19969"/>
                    <a:pt x="2238" y="22483"/>
                    <a:pt x="1" y="24858"/>
                  </a:cubicBezTo>
                  <a:cubicBezTo>
                    <a:pt x="940" y="24858"/>
                    <a:pt x="2045" y="24858"/>
                    <a:pt x="2929" y="24886"/>
                  </a:cubicBezTo>
                  <a:cubicBezTo>
                    <a:pt x="3094" y="24527"/>
                    <a:pt x="3433" y="24347"/>
                    <a:pt x="3771" y="24347"/>
                  </a:cubicBezTo>
                  <a:cubicBezTo>
                    <a:pt x="4109" y="24347"/>
                    <a:pt x="4448" y="24527"/>
                    <a:pt x="4613" y="24886"/>
                  </a:cubicBezTo>
                  <a:cubicBezTo>
                    <a:pt x="10192" y="24913"/>
                    <a:pt x="18147" y="24913"/>
                    <a:pt x="24306" y="24941"/>
                  </a:cubicBezTo>
                  <a:lnTo>
                    <a:pt x="41430" y="24913"/>
                  </a:lnTo>
                  <a:lnTo>
                    <a:pt x="50406" y="24913"/>
                  </a:lnTo>
                  <a:cubicBezTo>
                    <a:pt x="50572" y="24554"/>
                    <a:pt x="50903" y="24361"/>
                    <a:pt x="51290" y="24333"/>
                  </a:cubicBezTo>
                  <a:cubicBezTo>
                    <a:pt x="51649" y="24333"/>
                    <a:pt x="51981" y="24554"/>
                    <a:pt x="52146" y="24886"/>
                  </a:cubicBezTo>
                  <a:lnTo>
                    <a:pt x="52340" y="24886"/>
                  </a:lnTo>
                  <a:lnTo>
                    <a:pt x="55074" y="24858"/>
                  </a:lnTo>
                  <a:cubicBezTo>
                    <a:pt x="52837" y="22483"/>
                    <a:pt x="50710" y="19942"/>
                    <a:pt x="48639" y="17484"/>
                  </a:cubicBezTo>
                  <a:cubicBezTo>
                    <a:pt x="46153" y="14528"/>
                    <a:pt x="43612" y="11490"/>
                    <a:pt x="40905" y="8784"/>
                  </a:cubicBezTo>
                  <a:cubicBezTo>
                    <a:pt x="36348" y="4199"/>
                    <a:pt x="31846" y="1243"/>
                    <a:pt x="27537"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8"/>
            <p:cNvSpPr/>
            <p:nvPr/>
          </p:nvSpPr>
          <p:spPr>
            <a:xfrm>
              <a:off x="3521400" y="3981915"/>
              <a:ext cx="886961" cy="200194"/>
            </a:xfrm>
            <a:custGeom>
              <a:rect b="b" l="l" r="r" t="t"/>
              <a:pathLst>
                <a:path extrusionOk="0" h="25765" w="114152">
                  <a:moveTo>
                    <a:pt x="56251" y="1"/>
                  </a:moveTo>
                  <a:cubicBezTo>
                    <a:pt x="54711" y="1"/>
                    <a:pt x="52966" y="545"/>
                    <a:pt x="50765" y="1669"/>
                  </a:cubicBezTo>
                  <a:cubicBezTo>
                    <a:pt x="50130" y="2028"/>
                    <a:pt x="49522" y="2360"/>
                    <a:pt x="48887" y="2719"/>
                  </a:cubicBezTo>
                  <a:cubicBezTo>
                    <a:pt x="46733" y="3906"/>
                    <a:pt x="44523" y="5149"/>
                    <a:pt x="42093" y="5508"/>
                  </a:cubicBezTo>
                  <a:cubicBezTo>
                    <a:pt x="41476" y="5602"/>
                    <a:pt x="40866" y="5638"/>
                    <a:pt x="40263" y="5638"/>
                  </a:cubicBezTo>
                  <a:cubicBezTo>
                    <a:pt x="39081" y="5638"/>
                    <a:pt x="37923" y="5498"/>
                    <a:pt x="36790" y="5370"/>
                  </a:cubicBezTo>
                  <a:cubicBezTo>
                    <a:pt x="35635" y="5228"/>
                    <a:pt x="34539" y="5086"/>
                    <a:pt x="33459" y="5086"/>
                  </a:cubicBezTo>
                  <a:cubicBezTo>
                    <a:pt x="33067" y="5086"/>
                    <a:pt x="32678" y="5105"/>
                    <a:pt x="32288" y="5149"/>
                  </a:cubicBezTo>
                  <a:cubicBezTo>
                    <a:pt x="28780" y="5564"/>
                    <a:pt x="25549" y="7994"/>
                    <a:pt x="22400" y="10369"/>
                  </a:cubicBezTo>
                  <a:lnTo>
                    <a:pt x="21516" y="11005"/>
                  </a:lnTo>
                  <a:cubicBezTo>
                    <a:pt x="14280" y="16390"/>
                    <a:pt x="7044" y="20450"/>
                    <a:pt x="1" y="23157"/>
                  </a:cubicBezTo>
                  <a:cubicBezTo>
                    <a:pt x="2636" y="24555"/>
                    <a:pt x="5459" y="25764"/>
                    <a:pt x="8188" y="25764"/>
                  </a:cubicBezTo>
                  <a:cubicBezTo>
                    <a:pt x="9234" y="25764"/>
                    <a:pt x="10267" y="25587"/>
                    <a:pt x="11270" y="25173"/>
                  </a:cubicBezTo>
                  <a:cubicBezTo>
                    <a:pt x="12844" y="24510"/>
                    <a:pt x="14252" y="23323"/>
                    <a:pt x="15744" y="22052"/>
                  </a:cubicBezTo>
                  <a:cubicBezTo>
                    <a:pt x="16711" y="21196"/>
                    <a:pt x="17705" y="20423"/>
                    <a:pt x="18782" y="19677"/>
                  </a:cubicBezTo>
                  <a:cubicBezTo>
                    <a:pt x="21121" y="18083"/>
                    <a:pt x="23863" y="17234"/>
                    <a:pt x="26660" y="17234"/>
                  </a:cubicBezTo>
                  <a:cubicBezTo>
                    <a:pt x="27595" y="17234"/>
                    <a:pt x="28536" y="17329"/>
                    <a:pt x="29471" y="17523"/>
                  </a:cubicBezTo>
                  <a:cubicBezTo>
                    <a:pt x="30603" y="17771"/>
                    <a:pt x="31735" y="18130"/>
                    <a:pt x="32813" y="18545"/>
                  </a:cubicBezTo>
                  <a:cubicBezTo>
                    <a:pt x="34415" y="19097"/>
                    <a:pt x="35906" y="19649"/>
                    <a:pt x="37425" y="19732"/>
                  </a:cubicBezTo>
                  <a:cubicBezTo>
                    <a:pt x="37543" y="19737"/>
                    <a:pt x="37661" y="19740"/>
                    <a:pt x="37779" y="19740"/>
                  </a:cubicBezTo>
                  <a:cubicBezTo>
                    <a:pt x="40810" y="19740"/>
                    <a:pt x="43836" y="18066"/>
                    <a:pt x="46760" y="16418"/>
                  </a:cubicBezTo>
                  <a:lnTo>
                    <a:pt x="47340" y="16059"/>
                  </a:lnTo>
                  <a:cubicBezTo>
                    <a:pt x="50194" y="14479"/>
                    <a:pt x="53236" y="13017"/>
                    <a:pt x="56293" y="13017"/>
                  </a:cubicBezTo>
                  <a:cubicBezTo>
                    <a:pt x="56549" y="13017"/>
                    <a:pt x="56806" y="13027"/>
                    <a:pt x="57062" y="13048"/>
                  </a:cubicBezTo>
                  <a:cubicBezTo>
                    <a:pt x="57325" y="13027"/>
                    <a:pt x="57587" y="13016"/>
                    <a:pt x="57849" y="13016"/>
                  </a:cubicBezTo>
                  <a:cubicBezTo>
                    <a:pt x="60923" y="13016"/>
                    <a:pt x="63959" y="14455"/>
                    <a:pt x="66784" y="16059"/>
                  </a:cubicBezTo>
                  <a:lnTo>
                    <a:pt x="67337" y="16390"/>
                  </a:lnTo>
                  <a:cubicBezTo>
                    <a:pt x="70232" y="18007"/>
                    <a:pt x="73225" y="19723"/>
                    <a:pt x="76178" y="19723"/>
                  </a:cubicBezTo>
                  <a:cubicBezTo>
                    <a:pt x="76352" y="19723"/>
                    <a:pt x="76526" y="19717"/>
                    <a:pt x="76700" y="19705"/>
                  </a:cubicBezTo>
                  <a:cubicBezTo>
                    <a:pt x="78219" y="19622"/>
                    <a:pt x="79710" y="19097"/>
                    <a:pt x="81285" y="18545"/>
                  </a:cubicBezTo>
                  <a:cubicBezTo>
                    <a:pt x="82389" y="18130"/>
                    <a:pt x="83522" y="17771"/>
                    <a:pt x="84682" y="17495"/>
                  </a:cubicBezTo>
                  <a:cubicBezTo>
                    <a:pt x="85601" y="17310"/>
                    <a:pt x="86530" y="17218"/>
                    <a:pt x="87455" y="17218"/>
                  </a:cubicBezTo>
                  <a:cubicBezTo>
                    <a:pt x="90257" y="17218"/>
                    <a:pt x="93024" y="18058"/>
                    <a:pt x="95371" y="19677"/>
                  </a:cubicBezTo>
                  <a:cubicBezTo>
                    <a:pt x="96420" y="20395"/>
                    <a:pt x="97414" y="21196"/>
                    <a:pt x="98381" y="22052"/>
                  </a:cubicBezTo>
                  <a:cubicBezTo>
                    <a:pt x="99872" y="23323"/>
                    <a:pt x="101281" y="24510"/>
                    <a:pt x="102855" y="25146"/>
                  </a:cubicBezTo>
                  <a:cubicBezTo>
                    <a:pt x="103869" y="25571"/>
                    <a:pt x="104916" y="25754"/>
                    <a:pt x="105977" y="25754"/>
                  </a:cubicBezTo>
                  <a:cubicBezTo>
                    <a:pt x="108703" y="25754"/>
                    <a:pt x="111528" y="24549"/>
                    <a:pt x="114152" y="23157"/>
                  </a:cubicBezTo>
                  <a:cubicBezTo>
                    <a:pt x="107054" y="20478"/>
                    <a:pt x="99817" y="16390"/>
                    <a:pt x="92581" y="11005"/>
                  </a:cubicBezTo>
                  <a:lnTo>
                    <a:pt x="91725" y="10342"/>
                  </a:lnTo>
                  <a:cubicBezTo>
                    <a:pt x="88576" y="7966"/>
                    <a:pt x="85317" y="5536"/>
                    <a:pt x="81837" y="5149"/>
                  </a:cubicBezTo>
                  <a:cubicBezTo>
                    <a:pt x="81408" y="5093"/>
                    <a:pt x="80980" y="5069"/>
                    <a:pt x="80549" y="5069"/>
                  </a:cubicBezTo>
                  <a:cubicBezTo>
                    <a:pt x="79509" y="5069"/>
                    <a:pt x="78456" y="5206"/>
                    <a:pt x="77363" y="5343"/>
                  </a:cubicBezTo>
                  <a:cubicBezTo>
                    <a:pt x="76203" y="5490"/>
                    <a:pt x="75018" y="5637"/>
                    <a:pt x="73825" y="5637"/>
                  </a:cubicBezTo>
                  <a:cubicBezTo>
                    <a:pt x="73229" y="5637"/>
                    <a:pt x="72631" y="5600"/>
                    <a:pt x="72032" y="5508"/>
                  </a:cubicBezTo>
                  <a:cubicBezTo>
                    <a:pt x="69629" y="5149"/>
                    <a:pt x="67420" y="3906"/>
                    <a:pt x="65293" y="2746"/>
                  </a:cubicBezTo>
                  <a:cubicBezTo>
                    <a:pt x="64658" y="2387"/>
                    <a:pt x="63995" y="2028"/>
                    <a:pt x="63360" y="1669"/>
                  </a:cubicBezTo>
                  <a:cubicBezTo>
                    <a:pt x="61159" y="545"/>
                    <a:pt x="59393" y="1"/>
                    <a:pt x="57865" y="1"/>
                  </a:cubicBezTo>
                  <a:cubicBezTo>
                    <a:pt x="57629" y="1"/>
                    <a:pt x="57399" y="14"/>
                    <a:pt x="57173" y="40"/>
                  </a:cubicBezTo>
                  <a:lnTo>
                    <a:pt x="56952" y="40"/>
                  </a:lnTo>
                  <a:cubicBezTo>
                    <a:pt x="56723" y="14"/>
                    <a:pt x="56489" y="1"/>
                    <a:pt x="56251"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8"/>
            <p:cNvSpPr/>
            <p:nvPr/>
          </p:nvSpPr>
          <p:spPr>
            <a:xfrm>
              <a:off x="3418349" y="4364055"/>
              <a:ext cx="1092800" cy="244726"/>
            </a:xfrm>
            <a:custGeom>
              <a:rect b="b" l="l" r="r" t="t"/>
              <a:pathLst>
                <a:path extrusionOk="0" h="35831" w="160000">
                  <a:moveTo>
                    <a:pt x="82486" y="0"/>
                  </a:moveTo>
                  <a:cubicBezTo>
                    <a:pt x="81708" y="0"/>
                    <a:pt x="80970" y="99"/>
                    <a:pt x="80263" y="296"/>
                  </a:cubicBezTo>
                  <a:lnTo>
                    <a:pt x="79766" y="296"/>
                  </a:lnTo>
                  <a:cubicBezTo>
                    <a:pt x="79071" y="110"/>
                    <a:pt x="78341" y="16"/>
                    <a:pt x="77571" y="16"/>
                  </a:cubicBezTo>
                  <a:cubicBezTo>
                    <a:pt x="75371" y="16"/>
                    <a:pt x="72844" y="778"/>
                    <a:pt x="69878" y="2312"/>
                  </a:cubicBezTo>
                  <a:cubicBezTo>
                    <a:pt x="69022" y="2782"/>
                    <a:pt x="68193" y="3251"/>
                    <a:pt x="67337" y="3721"/>
                  </a:cubicBezTo>
                  <a:cubicBezTo>
                    <a:pt x="64437" y="5350"/>
                    <a:pt x="61426" y="7035"/>
                    <a:pt x="58167" y="7532"/>
                  </a:cubicBezTo>
                  <a:cubicBezTo>
                    <a:pt x="57374" y="7649"/>
                    <a:pt x="56584" y="7696"/>
                    <a:pt x="55799" y="7696"/>
                  </a:cubicBezTo>
                  <a:cubicBezTo>
                    <a:pt x="54177" y="7696"/>
                    <a:pt x="52577" y="7497"/>
                    <a:pt x="51014" y="7311"/>
                  </a:cubicBezTo>
                  <a:cubicBezTo>
                    <a:pt x="49451" y="7111"/>
                    <a:pt x="47946" y="6910"/>
                    <a:pt x="46468" y="6910"/>
                  </a:cubicBezTo>
                  <a:cubicBezTo>
                    <a:pt x="45908" y="6910"/>
                    <a:pt x="45353" y="6939"/>
                    <a:pt x="44799" y="7007"/>
                  </a:cubicBezTo>
                  <a:cubicBezTo>
                    <a:pt x="39938" y="7560"/>
                    <a:pt x="35464" y="10929"/>
                    <a:pt x="31155" y="14161"/>
                  </a:cubicBezTo>
                  <a:lnTo>
                    <a:pt x="29968" y="15072"/>
                  </a:lnTo>
                  <a:cubicBezTo>
                    <a:pt x="19831" y="22612"/>
                    <a:pt x="9750" y="28247"/>
                    <a:pt x="1" y="31865"/>
                  </a:cubicBezTo>
                  <a:cubicBezTo>
                    <a:pt x="3828" y="33930"/>
                    <a:pt x="7997" y="35818"/>
                    <a:pt x="12028" y="35818"/>
                  </a:cubicBezTo>
                  <a:cubicBezTo>
                    <a:pt x="13495" y="35818"/>
                    <a:pt x="14944" y="35568"/>
                    <a:pt x="16351" y="34986"/>
                  </a:cubicBezTo>
                  <a:cubicBezTo>
                    <a:pt x="18561" y="34074"/>
                    <a:pt x="20494" y="32390"/>
                    <a:pt x="22566" y="30650"/>
                  </a:cubicBezTo>
                  <a:cubicBezTo>
                    <a:pt x="23836" y="29490"/>
                    <a:pt x="25190" y="28440"/>
                    <a:pt x="26598" y="27446"/>
                  </a:cubicBezTo>
                  <a:cubicBezTo>
                    <a:pt x="29854" y="25282"/>
                    <a:pt x="33511" y="24148"/>
                    <a:pt x="37176" y="24148"/>
                  </a:cubicBezTo>
                  <a:cubicBezTo>
                    <a:pt x="38423" y="24148"/>
                    <a:pt x="39671" y="24279"/>
                    <a:pt x="40905" y="24546"/>
                  </a:cubicBezTo>
                  <a:cubicBezTo>
                    <a:pt x="42479" y="24905"/>
                    <a:pt x="44026" y="25402"/>
                    <a:pt x="45517" y="25954"/>
                  </a:cubicBezTo>
                  <a:cubicBezTo>
                    <a:pt x="47672" y="26728"/>
                    <a:pt x="49716" y="27446"/>
                    <a:pt x="51815" y="27584"/>
                  </a:cubicBezTo>
                  <a:cubicBezTo>
                    <a:pt x="52003" y="27593"/>
                    <a:pt x="52192" y="27598"/>
                    <a:pt x="52380" y="27598"/>
                  </a:cubicBezTo>
                  <a:cubicBezTo>
                    <a:pt x="56523" y="27598"/>
                    <a:pt x="60612" y="25327"/>
                    <a:pt x="64575" y="23082"/>
                  </a:cubicBezTo>
                  <a:lnTo>
                    <a:pt x="65542" y="22557"/>
                  </a:lnTo>
                  <a:cubicBezTo>
                    <a:pt x="69385" y="20394"/>
                    <a:pt x="73458" y="18442"/>
                    <a:pt x="77537" y="18442"/>
                  </a:cubicBezTo>
                  <a:cubicBezTo>
                    <a:pt x="78354" y="18442"/>
                    <a:pt x="79171" y="18520"/>
                    <a:pt x="79986" y="18690"/>
                  </a:cubicBezTo>
                  <a:cubicBezTo>
                    <a:pt x="80813" y="18521"/>
                    <a:pt x="81637" y="18443"/>
                    <a:pt x="82456" y="18443"/>
                  </a:cubicBezTo>
                  <a:cubicBezTo>
                    <a:pt x="86703" y="18443"/>
                    <a:pt x="90820" y="20520"/>
                    <a:pt x="94431" y="22557"/>
                  </a:cubicBezTo>
                  <a:lnTo>
                    <a:pt x="95343" y="23054"/>
                  </a:lnTo>
                  <a:cubicBezTo>
                    <a:pt x="99307" y="25301"/>
                    <a:pt x="103373" y="27598"/>
                    <a:pt x="107588" y="27598"/>
                  </a:cubicBezTo>
                  <a:cubicBezTo>
                    <a:pt x="107778" y="27598"/>
                    <a:pt x="107968" y="27593"/>
                    <a:pt x="108158" y="27584"/>
                  </a:cubicBezTo>
                  <a:cubicBezTo>
                    <a:pt x="110257" y="27473"/>
                    <a:pt x="112301" y="26728"/>
                    <a:pt x="114483" y="25954"/>
                  </a:cubicBezTo>
                  <a:cubicBezTo>
                    <a:pt x="115974" y="25402"/>
                    <a:pt x="117494" y="24932"/>
                    <a:pt x="119040" y="24573"/>
                  </a:cubicBezTo>
                  <a:cubicBezTo>
                    <a:pt x="120281" y="24307"/>
                    <a:pt x="121534" y="24176"/>
                    <a:pt x="122785" y="24176"/>
                  </a:cubicBezTo>
                  <a:cubicBezTo>
                    <a:pt x="126462" y="24176"/>
                    <a:pt x="130118" y="25309"/>
                    <a:pt x="133375" y="27473"/>
                  </a:cubicBezTo>
                  <a:cubicBezTo>
                    <a:pt x="134783" y="28440"/>
                    <a:pt x="136109" y="29517"/>
                    <a:pt x="137407" y="30650"/>
                  </a:cubicBezTo>
                  <a:cubicBezTo>
                    <a:pt x="139479" y="32417"/>
                    <a:pt x="141412" y="34074"/>
                    <a:pt x="143649" y="34986"/>
                  </a:cubicBezTo>
                  <a:cubicBezTo>
                    <a:pt x="145054" y="35577"/>
                    <a:pt x="146504" y="35830"/>
                    <a:pt x="147974" y="35830"/>
                  </a:cubicBezTo>
                  <a:cubicBezTo>
                    <a:pt x="151998" y="35830"/>
                    <a:pt x="156177" y="33935"/>
                    <a:pt x="160000" y="31892"/>
                  </a:cubicBezTo>
                  <a:cubicBezTo>
                    <a:pt x="150223" y="28247"/>
                    <a:pt x="140141" y="22612"/>
                    <a:pt x="130005" y="15072"/>
                  </a:cubicBezTo>
                  <a:lnTo>
                    <a:pt x="128900" y="14244"/>
                  </a:lnTo>
                  <a:cubicBezTo>
                    <a:pt x="124564" y="10957"/>
                    <a:pt x="120062" y="7587"/>
                    <a:pt x="115201" y="7035"/>
                  </a:cubicBezTo>
                  <a:cubicBezTo>
                    <a:pt x="114609" y="6963"/>
                    <a:pt x="114020" y="6933"/>
                    <a:pt x="113428" y="6933"/>
                  </a:cubicBezTo>
                  <a:cubicBezTo>
                    <a:pt x="111978" y="6933"/>
                    <a:pt x="110517" y="7115"/>
                    <a:pt x="108987" y="7311"/>
                  </a:cubicBezTo>
                  <a:cubicBezTo>
                    <a:pt x="107448" y="7513"/>
                    <a:pt x="105872" y="7714"/>
                    <a:pt x="104277" y="7714"/>
                  </a:cubicBezTo>
                  <a:cubicBezTo>
                    <a:pt x="103467" y="7714"/>
                    <a:pt x="102652" y="7662"/>
                    <a:pt x="101833" y="7532"/>
                  </a:cubicBezTo>
                  <a:cubicBezTo>
                    <a:pt x="98547" y="7035"/>
                    <a:pt x="95536" y="5350"/>
                    <a:pt x="92609" y="3693"/>
                  </a:cubicBezTo>
                  <a:cubicBezTo>
                    <a:pt x="91780" y="3223"/>
                    <a:pt x="90951" y="2754"/>
                    <a:pt x="90095" y="2312"/>
                  </a:cubicBezTo>
                  <a:cubicBezTo>
                    <a:pt x="87127" y="767"/>
                    <a:pt x="84653" y="0"/>
                    <a:pt x="82486" y="0"/>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8"/>
            <p:cNvSpPr/>
            <p:nvPr/>
          </p:nvSpPr>
          <p:spPr>
            <a:xfrm>
              <a:off x="3641560" y="4876442"/>
              <a:ext cx="646059" cy="316076"/>
            </a:xfrm>
            <a:custGeom>
              <a:rect b="b" l="l" r="r" t="t"/>
              <a:pathLst>
                <a:path extrusionOk="0" h="34525" w="70569">
                  <a:moveTo>
                    <a:pt x="1" y="1"/>
                  </a:moveTo>
                  <a:lnTo>
                    <a:pt x="1" y="34525"/>
                  </a:lnTo>
                  <a:lnTo>
                    <a:pt x="70568" y="34525"/>
                  </a:lnTo>
                  <a:lnTo>
                    <a:pt x="70568" y="1"/>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8"/>
            <p:cNvSpPr/>
            <p:nvPr/>
          </p:nvSpPr>
          <p:spPr>
            <a:xfrm>
              <a:off x="3600026" y="5272928"/>
              <a:ext cx="729099" cy="108466"/>
            </a:xfrm>
            <a:custGeom>
              <a:rect b="b" l="l" r="r" t="t"/>
              <a:pathLst>
                <a:path extrusionOk="0" h="14114" w="94873">
                  <a:moveTo>
                    <a:pt x="5082" y="0"/>
                  </a:moveTo>
                  <a:lnTo>
                    <a:pt x="5082" y="1133"/>
                  </a:lnTo>
                  <a:cubicBezTo>
                    <a:pt x="5082" y="1657"/>
                    <a:pt x="4640" y="2072"/>
                    <a:pt x="4116" y="2099"/>
                  </a:cubicBezTo>
                  <a:lnTo>
                    <a:pt x="0" y="2099"/>
                  </a:lnTo>
                  <a:lnTo>
                    <a:pt x="0" y="14114"/>
                  </a:lnTo>
                  <a:lnTo>
                    <a:pt x="94873" y="14114"/>
                  </a:lnTo>
                  <a:lnTo>
                    <a:pt x="94873" y="2099"/>
                  </a:lnTo>
                  <a:lnTo>
                    <a:pt x="90758" y="2099"/>
                  </a:lnTo>
                  <a:cubicBezTo>
                    <a:pt x="90233" y="2072"/>
                    <a:pt x="89819" y="1657"/>
                    <a:pt x="89819" y="1133"/>
                  </a:cubicBezTo>
                  <a:lnTo>
                    <a:pt x="89819" y="0"/>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6" name="Google Shape;2776;p58"/>
          <p:cNvGrpSpPr/>
          <p:nvPr/>
        </p:nvGrpSpPr>
        <p:grpSpPr>
          <a:xfrm rot="-574484">
            <a:off x="6087297" y="1936839"/>
            <a:ext cx="1267321" cy="798534"/>
            <a:chOff x="8593725" y="945000"/>
            <a:chExt cx="3150950" cy="1985400"/>
          </a:xfrm>
        </p:grpSpPr>
        <p:sp>
          <p:nvSpPr>
            <p:cNvPr id="2777" name="Google Shape;2777;p58"/>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8"/>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41"/>
          <p:cNvSpPr/>
          <p:nvPr/>
        </p:nvSpPr>
        <p:spPr>
          <a:xfrm>
            <a:off x="174300" y="163950"/>
            <a:ext cx="8795400" cy="4815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1"/>
          <p:cNvSpPr/>
          <p:nvPr/>
        </p:nvSpPr>
        <p:spPr>
          <a:xfrm>
            <a:off x="1036424" y="1662125"/>
            <a:ext cx="932400" cy="932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1"/>
          <p:cNvSpPr/>
          <p:nvPr/>
        </p:nvSpPr>
        <p:spPr>
          <a:xfrm>
            <a:off x="1036424" y="3213575"/>
            <a:ext cx="932400" cy="932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1"/>
          <p:cNvSpPr/>
          <p:nvPr/>
        </p:nvSpPr>
        <p:spPr>
          <a:xfrm>
            <a:off x="4886599" y="1662125"/>
            <a:ext cx="932400" cy="932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1"/>
          <p:cNvSpPr/>
          <p:nvPr/>
        </p:nvSpPr>
        <p:spPr>
          <a:xfrm>
            <a:off x="4886599" y="3213575"/>
            <a:ext cx="932400" cy="932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1"/>
          <p:cNvSpPr txBox="1"/>
          <p:nvPr>
            <p:ph idx="9" type="subTitle"/>
          </p:nvPr>
        </p:nvSpPr>
        <p:spPr>
          <a:xfrm>
            <a:off x="2102650" y="1679025"/>
            <a:ext cx="2342700" cy="4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Pendahuluan</a:t>
            </a:r>
            <a:endParaRPr sz="1900"/>
          </a:p>
        </p:txBody>
      </p:sp>
      <p:sp>
        <p:nvSpPr>
          <p:cNvPr id="2231" name="Google Shape;2231;p41"/>
          <p:cNvSpPr txBox="1"/>
          <p:nvPr>
            <p:ph idx="13" type="subTitle"/>
          </p:nvPr>
        </p:nvSpPr>
        <p:spPr>
          <a:xfrm>
            <a:off x="5963774" y="1679025"/>
            <a:ext cx="2201700" cy="4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Metodologi</a:t>
            </a:r>
            <a:endParaRPr/>
          </a:p>
        </p:txBody>
      </p:sp>
      <p:sp>
        <p:nvSpPr>
          <p:cNvPr id="2232" name="Google Shape;2232;p41"/>
          <p:cNvSpPr txBox="1"/>
          <p:nvPr>
            <p:ph idx="14" type="subTitle"/>
          </p:nvPr>
        </p:nvSpPr>
        <p:spPr>
          <a:xfrm>
            <a:off x="2102650" y="3234725"/>
            <a:ext cx="2643300" cy="4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Pembahasan</a:t>
            </a:r>
            <a:endParaRPr/>
          </a:p>
        </p:txBody>
      </p:sp>
      <p:sp>
        <p:nvSpPr>
          <p:cNvPr id="2233" name="Google Shape;2233;p41"/>
          <p:cNvSpPr txBox="1"/>
          <p:nvPr>
            <p:ph idx="15" type="subTitle"/>
          </p:nvPr>
        </p:nvSpPr>
        <p:spPr>
          <a:xfrm>
            <a:off x="5963775" y="3234725"/>
            <a:ext cx="3490500" cy="44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Hasil &amp; Kesimpulan</a:t>
            </a:r>
            <a:endParaRPr/>
          </a:p>
        </p:txBody>
      </p:sp>
      <p:sp>
        <p:nvSpPr>
          <p:cNvPr id="2234" name="Google Shape;2234;p41"/>
          <p:cNvSpPr txBox="1"/>
          <p:nvPr>
            <p:ph idx="5" type="title"/>
          </p:nvPr>
        </p:nvSpPr>
        <p:spPr>
          <a:xfrm>
            <a:off x="978524" y="3463525"/>
            <a:ext cx="1048200" cy="43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2235" name="Google Shape;2235;p41"/>
          <p:cNvSpPr txBox="1"/>
          <p:nvPr>
            <p:ph type="title"/>
          </p:nvPr>
        </p:nvSpPr>
        <p:spPr>
          <a:xfrm>
            <a:off x="978524" y="1876425"/>
            <a:ext cx="1048200" cy="4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2236" name="Google Shape;2236;p41"/>
          <p:cNvSpPr txBox="1"/>
          <p:nvPr>
            <p:ph idx="6" type="title"/>
          </p:nvPr>
        </p:nvSpPr>
        <p:spPr>
          <a:xfrm>
            <a:off x="4828699" y="1868000"/>
            <a:ext cx="1048200" cy="4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2237" name="Google Shape;2237;p41"/>
          <p:cNvSpPr txBox="1"/>
          <p:nvPr>
            <p:ph idx="7" type="title"/>
          </p:nvPr>
        </p:nvSpPr>
        <p:spPr>
          <a:xfrm>
            <a:off x="4828699" y="3463525"/>
            <a:ext cx="1048200" cy="43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2238" name="Google Shape;2238;p41"/>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239" name="Google Shape;2239;p41"/>
          <p:cNvSpPr txBox="1"/>
          <p:nvPr>
            <p:ph idx="1" type="subTitle"/>
          </p:nvPr>
        </p:nvSpPr>
        <p:spPr>
          <a:xfrm>
            <a:off x="2102650" y="2043225"/>
            <a:ext cx="27261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Latar Belakang, Rumusan Masalah, Tujuan, dan Batasan pada Penelitian</a:t>
            </a:r>
            <a:endParaRPr/>
          </a:p>
        </p:txBody>
      </p:sp>
      <p:sp>
        <p:nvSpPr>
          <p:cNvPr id="2240" name="Google Shape;2240;p41"/>
          <p:cNvSpPr txBox="1"/>
          <p:nvPr>
            <p:ph idx="2" type="subTitle"/>
          </p:nvPr>
        </p:nvSpPr>
        <p:spPr>
          <a:xfrm>
            <a:off x="5963775" y="2043225"/>
            <a:ext cx="2571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Pengumpulan Data, Struktur Data, dan Langkah Penelitian</a:t>
            </a:r>
            <a:endParaRPr/>
          </a:p>
        </p:txBody>
      </p:sp>
      <p:sp>
        <p:nvSpPr>
          <p:cNvPr id="2241" name="Google Shape;2241;p41"/>
          <p:cNvSpPr txBox="1"/>
          <p:nvPr>
            <p:ph idx="3" type="subTitle"/>
          </p:nvPr>
        </p:nvSpPr>
        <p:spPr>
          <a:xfrm>
            <a:off x="2102650" y="3598925"/>
            <a:ext cx="2571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Pelabelan, Feature Extraction</a:t>
            </a:r>
            <a:endParaRPr/>
          </a:p>
        </p:txBody>
      </p:sp>
      <p:sp>
        <p:nvSpPr>
          <p:cNvPr id="2242" name="Google Shape;2242;p41"/>
          <p:cNvSpPr txBox="1"/>
          <p:nvPr>
            <p:ph idx="4" type="subTitle"/>
          </p:nvPr>
        </p:nvSpPr>
        <p:spPr>
          <a:xfrm>
            <a:off x="5963775" y="3598925"/>
            <a:ext cx="2571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Pelatihan dan Evaluasi Model, </a:t>
            </a:r>
            <a:r>
              <a:rPr lang="en" sz="1300"/>
              <a:t>Visualisasi, Wawasan dan Pelaporan, Ringkasan Hasil, dan Pernyataan Kesimpulan.</a:t>
            </a:r>
            <a:endParaRPr sz="1300"/>
          </a:p>
        </p:txBody>
      </p:sp>
      <p:grpSp>
        <p:nvGrpSpPr>
          <p:cNvPr id="2243" name="Google Shape;2243;p41"/>
          <p:cNvGrpSpPr/>
          <p:nvPr/>
        </p:nvGrpSpPr>
        <p:grpSpPr>
          <a:xfrm>
            <a:off x="7606300" y="4506630"/>
            <a:ext cx="6200525" cy="2799300"/>
            <a:chOff x="1471775" y="893613"/>
            <a:chExt cx="6200525" cy="2799300"/>
          </a:xfrm>
        </p:grpSpPr>
        <p:sp>
          <p:nvSpPr>
            <p:cNvPr id="2244" name="Google Shape;2244;p41"/>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1"/>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6" name="Google Shape;2246;p41"/>
            <p:cNvGrpSpPr/>
            <p:nvPr/>
          </p:nvGrpSpPr>
          <p:grpSpPr>
            <a:xfrm>
              <a:off x="6928725" y="1072563"/>
              <a:ext cx="525050" cy="117900"/>
              <a:chOff x="7110900" y="450050"/>
              <a:chExt cx="525050" cy="117900"/>
            </a:xfrm>
          </p:grpSpPr>
          <p:sp>
            <p:nvSpPr>
              <p:cNvPr id="2247" name="Google Shape;2247;p4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50" name="Google Shape;2250;p41"/>
          <p:cNvSpPr/>
          <p:nvPr/>
        </p:nvSpPr>
        <p:spPr>
          <a:xfrm>
            <a:off x="669688" y="9450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1" name="Google Shape;2251;p41"/>
          <p:cNvGrpSpPr/>
          <p:nvPr/>
        </p:nvGrpSpPr>
        <p:grpSpPr>
          <a:xfrm>
            <a:off x="-5593899" y="3263463"/>
            <a:ext cx="6200525" cy="2799300"/>
            <a:chOff x="1471775" y="893613"/>
            <a:chExt cx="6200525" cy="2799300"/>
          </a:xfrm>
        </p:grpSpPr>
        <p:sp>
          <p:nvSpPr>
            <p:cNvPr id="2252" name="Google Shape;2252;p41"/>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1"/>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4" name="Google Shape;2254;p41"/>
            <p:cNvGrpSpPr/>
            <p:nvPr/>
          </p:nvGrpSpPr>
          <p:grpSpPr>
            <a:xfrm>
              <a:off x="6928725" y="1072563"/>
              <a:ext cx="525050" cy="117900"/>
              <a:chOff x="7110900" y="450050"/>
              <a:chExt cx="525050" cy="117900"/>
            </a:xfrm>
          </p:grpSpPr>
          <p:sp>
            <p:nvSpPr>
              <p:cNvPr id="2255" name="Google Shape;2255;p41"/>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1"/>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1"/>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8" name="Google Shape;2258;p41"/>
          <p:cNvGrpSpPr/>
          <p:nvPr/>
        </p:nvGrpSpPr>
        <p:grpSpPr>
          <a:xfrm>
            <a:off x="4170313" y="4668900"/>
            <a:ext cx="382675" cy="382675"/>
            <a:chOff x="977325" y="1958850"/>
            <a:chExt cx="382675" cy="382675"/>
          </a:xfrm>
        </p:grpSpPr>
        <p:sp>
          <p:nvSpPr>
            <p:cNvPr id="2259" name="Google Shape;2259;p41"/>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1"/>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1" name="Google Shape;2261;p41"/>
          <p:cNvGrpSpPr/>
          <p:nvPr/>
        </p:nvGrpSpPr>
        <p:grpSpPr>
          <a:xfrm>
            <a:off x="7940700" y="833750"/>
            <a:ext cx="382675" cy="382675"/>
            <a:chOff x="7940700" y="833750"/>
            <a:chExt cx="382675" cy="382675"/>
          </a:xfrm>
        </p:grpSpPr>
        <p:sp>
          <p:nvSpPr>
            <p:cNvPr id="2262" name="Google Shape;2262;p41"/>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1"/>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grpSp>
        <p:nvGrpSpPr>
          <p:cNvPr id="2783" name="Google Shape;2783;p59"/>
          <p:cNvGrpSpPr/>
          <p:nvPr/>
        </p:nvGrpSpPr>
        <p:grpSpPr>
          <a:xfrm>
            <a:off x="414567" y="589792"/>
            <a:ext cx="8140810" cy="4118478"/>
            <a:chOff x="4592764" y="893624"/>
            <a:chExt cx="3079674" cy="3334800"/>
          </a:xfrm>
        </p:grpSpPr>
        <p:sp>
          <p:nvSpPr>
            <p:cNvPr id="2784" name="Google Shape;2784;p59"/>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9"/>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86" name="Google Shape;2786;p59"/>
          <p:cNvCxnSpPr>
            <a:endCxn id="2787" idx="3"/>
          </p:cNvCxnSpPr>
          <p:nvPr/>
        </p:nvCxnSpPr>
        <p:spPr>
          <a:xfrm flipH="1">
            <a:off x="2153524" y="1701475"/>
            <a:ext cx="1276200" cy="11184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2788" name="Google Shape;2788;p59"/>
          <p:cNvCxnSpPr/>
          <p:nvPr/>
        </p:nvCxnSpPr>
        <p:spPr>
          <a:xfrm>
            <a:off x="5516024" y="1674175"/>
            <a:ext cx="1251900" cy="1118400"/>
          </a:xfrm>
          <a:prstGeom prst="bentConnector3">
            <a:avLst>
              <a:gd fmla="val 50000" name="adj1"/>
            </a:avLst>
          </a:prstGeom>
          <a:noFill/>
          <a:ln cap="flat" cmpd="sng" w="9525">
            <a:solidFill>
              <a:schemeClr val="dk1"/>
            </a:solidFill>
            <a:prstDash val="solid"/>
            <a:round/>
            <a:headEnd len="med" w="med" type="none"/>
            <a:tailEnd len="med" w="med" type="none"/>
          </a:ln>
        </p:spPr>
      </p:cxnSp>
      <p:sp>
        <p:nvSpPr>
          <p:cNvPr id="2789" name="Google Shape;2789;p59"/>
          <p:cNvSpPr/>
          <p:nvPr/>
        </p:nvSpPr>
        <p:spPr>
          <a:xfrm>
            <a:off x="1167425" y="3132525"/>
            <a:ext cx="589775" cy="493075"/>
          </a:xfrm>
          <a:custGeom>
            <a:rect b="b" l="l" r="r" t="t"/>
            <a:pathLst>
              <a:path extrusionOk="0" h="19723" w="23591">
                <a:moveTo>
                  <a:pt x="387" y="0"/>
                </a:moveTo>
                <a:lnTo>
                  <a:pt x="0" y="19723"/>
                </a:lnTo>
                <a:lnTo>
                  <a:pt x="23591" y="19723"/>
                </a:lnTo>
              </a:path>
            </a:pathLst>
          </a:custGeom>
          <a:noFill/>
          <a:ln cap="flat" cmpd="sng" w="9525">
            <a:solidFill>
              <a:schemeClr val="dk1"/>
            </a:solidFill>
            <a:prstDash val="solid"/>
            <a:round/>
            <a:headEnd len="med" w="med" type="none"/>
            <a:tailEnd len="med" w="med" type="none"/>
          </a:ln>
        </p:spPr>
      </p:sp>
      <p:sp>
        <p:nvSpPr>
          <p:cNvPr id="2790" name="Google Shape;2790;p59"/>
          <p:cNvSpPr txBox="1"/>
          <p:nvPr>
            <p:ph idx="15" type="subTitle"/>
          </p:nvPr>
        </p:nvSpPr>
        <p:spPr>
          <a:xfrm>
            <a:off x="1757200" y="3355700"/>
            <a:ext cx="2402700" cy="4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Dataset Tweet Training</a:t>
            </a:r>
            <a:endParaRPr sz="1100"/>
          </a:p>
        </p:txBody>
      </p:sp>
      <p:sp>
        <p:nvSpPr>
          <p:cNvPr id="2791" name="Google Shape;2791;p59"/>
          <p:cNvSpPr/>
          <p:nvPr/>
        </p:nvSpPr>
        <p:spPr>
          <a:xfrm>
            <a:off x="1167413" y="3578100"/>
            <a:ext cx="589775" cy="493075"/>
          </a:xfrm>
          <a:custGeom>
            <a:rect b="b" l="l" r="r" t="t"/>
            <a:pathLst>
              <a:path extrusionOk="0" h="19723" w="23591">
                <a:moveTo>
                  <a:pt x="387" y="0"/>
                </a:moveTo>
                <a:lnTo>
                  <a:pt x="0" y="19723"/>
                </a:lnTo>
                <a:lnTo>
                  <a:pt x="23591" y="19723"/>
                </a:lnTo>
              </a:path>
            </a:pathLst>
          </a:custGeom>
          <a:noFill/>
          <a:ln cap="flat" cmpd="sng" w="9525">
            <a:solidFill>
              <a:schemeClr val="dk1"/>
            </a:solidFill>
            <a:prstDash val="solid"/>
            <a:round/>
            <a:headEnd len="med" w="med" type="none"/>
            <a:tailEnd len="med" w="med" type="none"/>
          </a:ln>
        </p:spPr>
      </p:sp>
      <p:sp>
        <p:nvSpPr>
          <p:cNvPr id="2792" name="Google Shape;2792;p59"/>
          <p:cNvSpPr txBox="1"/>
          <p:nvPr>
            <p:ph idx="15" type="subTitle"/>
          </p:nvPr>
        </p:nvSpPr>
        <p:spPr>
          <a:xfrm>
            <a:off x="1757200" y="3760000"/>
            <a:ext cx="2127000" cy="4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Dataset Tweet Training</a:t>
            </a:r>
            <a:endParaRPr sz="1100"/>
          </a:p>
        </p:txBody>
      </p:sp>
      <p:sp>
        <p:nvSpPr>
          <p:cNvPr id="2793" name="Google Shape;2793;p59"/>
          <p:cNvSpPr/>
          <p:nvPr/>
        </p:nvSpPr>
        <p:spPr>
          <a:xfrm rot="-5400000">
            <a:off x="6818313" y="3132525"/>
            <a:ext cx="589775" cy="493075"/>
          </a:xfrm>
          <a:custGeom>
            <a:rect b="b" l="l" r="r" t="t"/>
            <a:pathLst>
              <a:path extrusionOk="0" h="19723" w="23591">
                <a:moveTo>
                  <a:pt x="387" y="0"/>
                </a:moveTo>
                <a:lnTo>
                  <a:pt x="0" y="19723"/>
                </a:lnTo>
                <a:lnTo>
                  <a:pt x="23591" y="19723"/>
                </a:lnTo>
              </a:path>
            </a:pathLst>
          </a:custGeom>
          <a:noFill/>
          <a:ln cap="flat" cmpd="sng" w="9525">
            <a:solidFill>
              <a:schemeClr val="dk1"/>
            </a:solidFill>
            <a:prstDash val="solid"/>
            <a:round/>
            <a:headEnd len="med" w="med" type="none"/>
            <a:tailEnd len="med" w="med" type="none"/>
          </a:ln>
        </p:spPr>
      </p:sp>
      <p:sp>
        <p:nvSpPr>
          <p:cNvPr id="2794" name="Google Shape;2794;p59"/>
          <p:cNvSpPr/>
          <p:nvPr/>
        </p:nvSpPr>
        <p:spPr>
          <a:xfrm rot="-5400000">
            <a:off x="6818313" y="3529738"/>
            <a:ext cx="589775" cy="493075"/>
          </a:xfrm>
          <a:custGeom>
            <a:rect b="b" l="l" r="r" t="t"/>
            <a:pathLst>
              <a:path extrusionOk="0" h="19723" w="23591">
                <a:moveTo>
                  <a:pt x="387" y="0"/>
                </a:moveTo>
                <a:lnTo>
                  <a:pt x="0" y="19723"/>
                </a:lnTo>
                <a:lnTo>
                  <a:pt x="23591" y="19723"/>
                </a:lnTo>
              </a:path>
            </a:pathLst>
          </a:custGeom>
          <a:noFill/>
          <a:ln cap="flat" cmpd="sng" w="9525">
            <a:solidFill>
              <a:schemeClr val="dk1"/>
            </a:solidFill>
            <a:prstDash val="solid"/>
            <a:round/>
            <a:headEnd len="med" w="med" type="none"/>
            <a:tailEnd len="med" w="med" type="none"/>
          </a:ln>
        </p:spPr>
      </p:sp>
      <p:sp>
        <p:nvSpPr>
          <p:cNvPr id="2795" name="Google Shape;2795;p59"/>
          <p:cNvSpPr txBox="1"/>
          <p:nvPr>
            <p:ph idx="15" type="subTitle"/>
          </p:nvPr>
        </p:nvSpPr>
        <p:spPr>
          <a:xfrm>
            <a:off x="5136500" y="3355700"/>
            <a:ext cx="2127000" cy="4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Dataset Tweet Testing</a:t>
            </a:r>
            <a:endParaRPr sz="1100"/>
          </a:p>
        </p:txBody>
      </p:sp>
      <p:sp>
        <p:nvSpPr>
          <p:cNvPr id="2796" name="Google Shape;2796;p59"/>
          <p:cNvSpPr/>
          <p:nvPr/>
        </p:nvSpPr>
        <p:spPr>
          <a:xfrm>
            <a:off x="1032100" y="2533525"/>
            <a:ext cx="1031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797" name="Google Shape;2797;p59"/>
          <p:cNvSpPr txBox="1"/>
          <p:nvPr>
            <p:ph idx="15" type="subTitle"/>
          </p:nvPr>
        </p:nvSpPr>
        <p:spPr>
          <a:xfrm>
            <a:off x="5136500" y="3787700"/>
            <a:ext cx="2127000" cy="4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Dataset Tweet Testing</a:t>
            </a:r>
            <a:endParaRPr sz="1100"/>
          </a:p>
        </p:txBody>
      </p:sp>
      <p:sp>
        <p:nvSpPr>
          <p:cNvPr id="2787" name="Google Shape;2787;p59"/>
          <p:cNvSpPr txBox="1"/>
          <p:nvPr>
            <p:ph idx="15" type="subTitle"/>
          </p:nvPr>
        </p:nvSpPr>
        <p:spPr>
          <a:xfrm>
            <a:off x="826324" y="2603875"/>
            <a:ext cx="13272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Tweet</a:t>
            </a:r>
            <a:endParaRPr/>
          </a:p>
        </p:txBody>
      </p:sp>
      <p:sp>
        <p:nvSpPr>
          <p:cNvPr id="2798" name="Google Shape;2798;p59"/>
          <p:cNvSpPr/>
          <p:nvPr/>
        </p:nvSpPr>
        <p:spPr>
          <a:xfrm>
            <a:off x="6866675" y="2463175"/>
            <a:ext cx="1031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799" name="Google Shape;2799;p59"/>
          <p:cNvSpPr txBox="1"/>
          <p:nvPr>
            <p:ph idx="15" type="subTitle"/>
          </p:nvPr>
        </p:nvSpPr>
        <p:spPr>
          <a:xfrm>
            <a:off x="6866674" y="2538425"/>
            <a:ext cx="1327200" cy="4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Reply</a:t>
            </a:r>
            <a:endParaRPr/>
          </a:p>
        </p:txBody>
      </p:sp>
      <p:sp>
        <p:nvSpPr>
          <p:cNvPr id="2800" name="Google Shape;2800;p59"/>
          <p:cNvSpPr/>
          <p:nvPr/>
        </p:nvSpPr>
        <p:spPr>
          <a:xfrm>
            <a:off x="3475225" y="1386550"/>
            <a:ext cx="1995300" cy="4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801" name="Google Shape;2801;p59"/>
          <p:cNvSpPr txBox="1"/>
          <p:nvPr>
            <p:ph type="title"/>
          </p:nvPr>
        </p:nvSpPr>
        <p:spPr>
          <a:xfrm>
            <a:off x="632975" y="13070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grpSp>
        <p:nvGrpSpPr>
          <p:cNvPr id="2806" name="Google Shape;2806;p60"/>
          <p:cNvGrpSpPr/>
          <p:nvPr/>
        </p:nvGrpSpPr>
        <p:grpSpPr>
          <a:xfrm>
            <a:off x="172867" y="937842"/>
            <a:ext cx="8140810" cy="4118478"/>
            <a:chOff x="4592764" y="893624"/>
            <a:chExt cx="3079674" cy="3334800"/>
          </a:xfrm>
        </p:grpSpPr>
        <p:sp>
          <p:nvSpPr>
            <p:cNvPr id="2807" name="Google Shape;2807;p60"/>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0"/>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9" name="Google Shape;2809;p60"/>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10" name="Google Shape;2810;p60"/>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Train-Test Split</a:t>
            </a:r>
            <a:endParaRPr/>
          </a:p>
        </p:txBody>
      </p:sp>
      <p:sp>
        <p:nvSpPr>
          <p:cNvPr id="2811" name="Google Shape;2811;p60"/>
          <p:cNvSpPr txBox="1"/>
          <p:nvPr>
            <p:ph idx="6" type="subTitle"/>
          </p:nvPr>
        </p:nvSpPr>
        <p:spPr>
          <a:xfrm>
            <a:off x="123275" y="1882125"/>
            <a:ext cx="7966800" cy="2758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Data yang digunakan untuk pemodelan terdiri dari 4, yaitu X_train, X_test, y_train, dan y_test</a:t>
            </a:r>
            <a:endParaRPr/>
          </a:p>
          <a:p>
            <a:pPr indent="-317500" lvl="0" marL="457200" rtl="0" algn="just">
              <a:spcBef>
                <a:spcPts val="0"/>
              </a:spcBef>
              <a:spcAft>
                <a:spcPts val="0"/>
              </a:spcAft>
              <a:buSzPts val="1400"/>
              <a:buChar char="-"/>
            </a:pPr>
            <a:r>
              <a:rPr lang="en"/>
              <a:t>X_train berasal dari data text yang telah diclean, token, dan di TF-IDF yang berasal dari Dataset Train</a:t>
            </a:r>
            <a:endParaRPr/>
          </a:p>
          <a:p>
            <a:pPr indent="-317500" lvl="0" marL="457200" rtl="0" algn="just">
              <a:spcBef>
                <a:spcPts val="0"/>
              </a:spcBef>
              <a:spcAft>
                <a:spcPts val="0"/>
              </a:spcAft>
              <a:buSzPts val="1400"/>
              <a:buChar char="-"/>
            </a:pPr>
            <a:r>
              <a:rPr lang="en"/>
              <a:t>X_test berasal dari data text yang telah diclean, token, dan di TF-IDF yang berasal dari Dataset Test</a:t>
            </a:r>
            <a:endParaRPr/>
          </a:p>
          <a:p>
            <a:pPr indent="-317500" lvl="0" marL="457200" rtl="0" algn="just">
              <a:spcBef>
                <a:spcPts val="0"/>
              </a:spcBef>
              <a:spcAft>
                <a:spcPts val="0"/>
              </a:spcAft>
              <a:buSzPts val="1400"/>
              <a:buChar char="-"/>
            </a:pPr>
            <a:r>
              <a:rPr lang="en"/>
              <a:t>y_train berasal dari data label sentiment yang berlabel (0=negatif, 1=netral, 2=positif) yang berasal dari Dataset Train</a:t>
            </a:r>
            <a:endParaRPr/>
          </a:p>
          <a:p>
            <a:pPr indent="-317500" lvl="0" marL="457200" rtl="0" algn="just">
              <a:spcBef>
                <a:spcPts val="0"/>
              </a:spcBef>
              <a:spcAft>
                <a:spcPts val="0"/>
              </a:spcAft>
              <a:buSzPts val="1400"/>
              <a:buChar char="-"/>
            </a:pPr>
            <a:r>
              <a:rPr lang="en"/>
              <a:t>y_test berasal dari data label sentiment yang berlabel (0=negatif, 1=netral, 2=positif) yang berasal dari Dataset Test</a:t>
            </a:r>
            <a:endParaRPr/>
          </a:p>
          <a:p>
            <a:pPr indent="0" lvl="0" marL="0" rtl="0" algn="just">
              <a:spcBef>
                <a:spcPts val="0"/>
              </a:spcBef>
              <a:spcAft>
                <a:spcPts val="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5" name="Shape 2815"/>
        <p:cNvGrpSpPr/>
        <p:nvPr/>
      </p:nvGrpSpPr>
      <p:grpSpPr>
        <a:xfrm>
          <a:off x="0" y="0"/>
          <a:ext cx="0" cy="0"/>
          <a:chOff x="0" y="0"/>
          <a:chExt cx="0" cy="0"/>
        </a:xfrm>
      </p:grpSpPr>
      <p:grpSp>
        <p:nvGrpSpPr>
          <p:cNvPr id="2816" name="Google Shape;2816;p61"/>
          <p:cNvGrpSpPr/>
          <p:nvPr/>
        </p:nvGrpSpPr>
        <p:grpSpPr>
          <a:xfrm>
            <a:off x="172867" y="937842"/>
            <a:ext cx="8140810" cy="4118478"/>
            <a:chOff x="4592764" y="893624"/>
            <a:chExt cx="3079674" cy="3334800"/>
          </a:xfrm>
        </p:grpSpPr>
        <p:sp>
          <p:nvSpPr>
            <p:cNvPr id="2817" name="Google Shape;2817;p61"/>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1"/>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9" name="Google Shape;2819;p61"/>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20" name="Google Shape;2820;p61"/>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Tweet</a:t>
            </a:r>
            <a:endParaRPr/>
          </a:p>
        </p:txBody>
      </p:sp>
      <p:graphicFrame>
        <p:nvGraphicFramePr>
          <p:cNvPr id="2821" name="Google Shape;2821;p61"/>
          <p:cNvGraphicFramePr/>
          <p:nvPr/>
        </p:nvGraphicFramePr>
        <p:xfrm>
          <a:off x="585100" y="1814450"/>
          <a:ext cx="3000000" cy="3000000"/>
        </p:xfrm>
        <a:graphic>
          <a:graphicData uri="http://schemas.openxmlformats.org/drawingml/2006/table">
            <a:tbl>
              <a:tblPr>
                <a:noFill/>
                <a:tableStyleId>{C298ECE7-F5DD-42BA-827D-86B42E5DB4CD}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sz="1100"/>
                        <a:t>Model</a:t>
                      </a:r>
                      <a:endParaRPr sz="1100"/>
                    </a:p>
                  </a:txBody>
                  <a:tcPr marT="91425" marB="91425" marR="91425" marL="91425"/>
                </a:tc>
                <a:tc>
                  <a:txBody>
                    <a:bodyPr/>
                    <a:lstStyle/>
                    <a:p>
                      <a:pPr indent="0" lvl="0" marL="0" rtl="0" algn="l">
                        <a:spcBef>
                          <a:spcPts val="0"/>
                        </a:spcBef>
                        <a:spcAft>
                          <a:spcPts val="0"/>
                        </a:spcAft>
                        <a:buNone/>
                      </a:pPr>
                      <a:r>
                        <a:rPr lang="en" sz="1100"/>
                        <a:t>Data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Accuracy Train</a:t>
                      </a:r>
                      <a:endParaRPr sz="1100"/>
                    </a:p>
                  </a:txBody>
                  <a:tcPr marT="91425" marB="91425" marR="91425" marL="91425"/>
                </a:tc>
                <a:tc>
                  <a:txBody>
                    <a:bodyPr/>
                    <a:lstStyle/>
                    <a:p>
                      <a:pPr indent="0" lvl="0" marL="0" rtl="0" algn="l">
                        <a:spcBef>
                          <a:spcPts val="0"/>
                        </a:spcBef>
                        <a:spcAft>
                          <a:spcPts val="0"/>
                        </a:spcAft>
                        <a:buNone/>
                      </a:pPr>
                      <a:r>
                        <a:rPr lang="en" sz="1100"/>
                        <a:t>Accuracy Test</a:t>
                      </a:r>
                      <a:endParaRPr sz="1100"/>
                    </a:p>
                  </a:txBody>
                  <a:tcPr marT="91425" marB="91425" marR="91425" marL="91425"/>
                </a:tc>
                <a:tc>
                  <a:txBody>
                    <a:bodyPr/>
                    <a:lstStyle/>
                    <a:p>
                      <a:pPr indent="0" lvl="0" marL="0" rtl="0" algn="l">
                        <a:spcBef>
                          <a:spcPts val="0"/>
                        </a:spcBef>
                        <a:spcAft>
                          <a:spcPts val="0"/>
                        </a:spcAft>
                        <a:buNone/>
                      </a:pPr>
                      <a:r>
                        <a:rPr lang="en" sz="1100"/>
                        <a:t>F1-Score Train</a:t>
                      </a:r>
                      <a:endParaRPr sz="1100"/>
                    </a:p>
                  </a:txBody>
                  <a:tcPr marT="91425" marB="91425" marR="91425" marL="91425"/>
                </a:tc>
                <a:tc>
                  <a:txBody>
                    <a:bodyPr/>
                    <a:lstStyle/>
                    <a:p>
                      <a:pPr indent="0" lvl="0" marL="0" rtl="0" algn="l">
                        <a:spcBef>
                          <a:spcPts val="0"/>
                        </a:spcBef>
                        <a:spcAft>
                          <a:spcPts val="0"/>
                        </a:spcAft>
                        <a:buNone/>
                      </a:pPr>
                      <a:r>
                        <a:rPr lang="en" sz="1100"/>
                        <a:t>F1-Score Test</a:t>
                      </a:r>
                      <a:endParaRPr sz="1100"/>
                    </a:p>
                  </a:txBody>
                  <a:tcPr marT="91425" marB="91425" marR="91425" marL="91425"/>
                </a:tc>
              </a:tr>
              <a:tr h="381000">
                <a:tc>
                  <a:txBody>
                    <a:bodyPr/>
                    <a:lstStyle/>
                    <a:p>
                      <a:pPr indent="0" lvl="0" marL="0" rtl="0" algn="l">
                        <a:spcBef>
                          <a:spcPts val="0"/>
                        </a:spcBef>
                        <a:spcAft>
                          <a:spcPts val="0"/>
                        </a:spcAft>
                        <a:buNone/>
                      </a:pPr>
                      <a:r>
                        <a:rPr lang="en" sz="1100"/>
                        <a:t>SVM</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Tanpa SMOTE</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94.3%</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65.9%</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94.7%</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70.1%</a:t>
                      </a:r>
                      <a:endParaRPr sz="11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100"/>
                        <a:t>SVM</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SMOTE</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94.9%</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50.6%</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95%</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55.6%</a:t>
                      </a:r>
                      <a:endParaRPr sz="11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Tanpa SMOTE</a:t>
                      </a:r>
                      <a:endParaRPr sz="1100"/>
                    </a:p>
                  </a:txBody>
                  <a:tcPr marT="91425" marB="91425" marR="91425" marL="91425"/>
                </a:tc>
                <a:tc>
                  <a:txBody>
                    <a:bodyPr/>
                    <a:lstStyle/>
                    <a:p>
                      <a:pPr indent="0" lvl="0" marL="0" rtl="0" algn="l">
                        <a:spcBef>
                          <a:spcPts val="0"/>
                        </a:spcBef>
                        <a:spcAft>
                          <a:spcPts val="0"/>
                        </a:spcAft>
                        <a:buNone/>
                      </a:pPr>
                      <a:r>
                        <a:rPr lang="en" sz="1100"/>
                        <a:t>100%</a:t>
                      </a:r>
                      <a:endParaRPr sz="1100"/>
                    </a:p>
                  </a:txBody>
                  <a:tcPr marT="91425" marB="91425" marR="91425" marL="91425"/>
                </a:tc>
                <a:tc>
                  <a:txBody>
                    <a:bodyPr/>
                    <a:lstStyle/>
                    <a:p>
                      <a:pPr indent="0" lvl="0" marL="0" rtl="0" algn="l">
                        <a:spcBef>
                          <a:spcPts val="0"/>
                        </a:spcBef>
                        <a:spcAft>
                          <a:spcPts val="0"/>
                        </a:spcAft>
                        <a:buNone/>
                      </a:pPr>
                      <a:r>
                        <a:rPr lang="en" sz="1100"/>
                        <a:t>65.5%</a:t>
                      </a:r>
                      <a:endParaRPr sz="1100"/>
                    </a:p>
                  </a:txBody>
                  <a:tcPr marT="91425" marB="91425" marR="91425" marL="91425"/>
                </a:tc>
                <a:tc>
                  <a:txBody>
                    <a:bodyPr/>
                    <a:lstStyle/>
                    <a:p>
                      <a:pPr indent="0" lvl="0" marL="0" rtl="0" algn="l">
                        <a:spcBef>
                          <a:spcPts val="0"/>
                        </a:spcBef>
                        <a:spcAft>
                          <a:spcPts val="0"/>
                        </a:spcAft>
                        <a:buNone/>
                      </a:pPr>
                      <a:r>
                        <a:rPr lang="en" sz="1100"/>
                        <a:t>100%</a:t>
                      </a:r>
                      <a:endParaRPr sz="1100"/>
                    </a:p>
                  </a:txBody>
                  <a:tcPr marT="91425" marB="91425" marR="91425" marL="91425"/>
                </a:tc>
                <a:tc>
                  <a:txBody>
                    <a:bodyPr/>
                    <a:lstStyle/>
                    <a:p>
                      <a:pPr indent="0" lvl="0" marL="0" rtl="0" algn="l">
                        <a:spcBef>
                          <a:spcPts val="0"/>
                        </a:spcBef>
                        <a:spcAft>
                          <a:spcPts val="0"/>
                        </a:spcAft>
                        <a:buNone/>
                      </a:pPr>
                      <a:r>
                        <a:rPr lang="en" sz="1100"/>
                        <a:t>68.6%</a:t>
                      </a:r>
                      <a:endParaRPr sz="1100"/>
                    </a:p>
                  </a:txBody>
                  <a:tcPr marT="91425" marB="91425" marR="91425" marL="91425"/>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SMOTE</a:t>
                      </a:r>
                      <a:endParaRPr sz="1100"/>
                    </a:p>
                  </a:txBody>
                  <a:tcPr marT="91425" marB="91425" marR="91425" marL="91425"/>
                </a:tc>
                <a:tc>
                  <a:txBody>
                    <a:bodyPr/>
                    <a:lstStyle/>
                    <a:p>
                      <a:pPr indent="0" lvl="0" marL="0" rtl="0" algn="l">
                        <a:spcBef>
                          <a:spcPts val="0"/>
                        </a:spcBef>
                        <a:spcAft>
                          <a:spcPts val="0"/>
                        </a:spcAft>
                        <a:buNone/>
                      </a:pPr>
                      <a:r>
                        <a:rPr lang="en" sz="1100"/>
                        <a:t>100%</a:t>
                      </a:r>
                      <a:endParaRPr sz="1100"/>
                    </a:p>
                  </a:txBody>
                  <a:tcPr marT="91425" marB="91425" marR="91425" marL="91425"/>
                </a:tc>
                <a:tc>
                  <a:txBody>
                    <a:bodyPr/>
                    <a:lstStyle/>
                    <a:p>
                      <a:pPr indent="0" lvl="0" marL="0" rtl="0" algn="l">
                        <a:spcBef>
                          <a:spcPts val="0"/>
                        </a:spcBef>
                        <a:spcAft>
                          <a:spcPts val="0"/>
                        </a:spcAft>
                        <a:buNone/>
                      </a:pPr>
                      <a:r>
                        <a:rPr lang="en" sz="1100"/>
                        <a:t>55.9%</a:t>
                      </a:r>
                      <a:endParaRPr sz="1100"/>
                    </a:p>
                  </a:txBody>
                  <a:tcPr marT="91425" marB="91425" marR="91425" marL="91425"/>
                </a:tc>
                <a:tc>
                  <a:txBody>
                    <a:bodyPr/>
                    <a:lstStyle/>
                    <a:p>
                      <a:pPr indent="0" lvl="0" marL="0" rtl="0" algn="l">
                        <a:spcBef>
                          <a:spcPts val="0"/>
                        </a:spcBef>
                        <a:spcAft>
                          <a:spcPts val="0"/>
                        </a:spcAft>
                        <a:buNone/>
                      </a:pPr>
                      <a:r>
                        <a:rPr lang="en" sz="1100"/>
                        <a:t>100%</a:t>
                      </a:r>
                      <a:endParaRPr sz="1100"/>
                    </a:p>
                  </a:txBody>
                  <a:tcPr marT="91425" marB="91425" marR="91425" marL="91425"/>
                </a:tc>
                <a:tc>
                  <a:txBody>
                    <a:bodyPr/>
                    <a:lstStyle/>
                    <a:p>
                      <a:pPr indent="0" lvl="0" marL="0" rtl="0" algn="l">
                        <a:spcBef>
                          <a:spcPts val="0"/>
                        </a:spcBef>
                        <a:spcAft>
                          <a:spcPts val="0"/>
                        </a:spcAft>
                        <a:buNone/>
                      </a:pPr>
                      <a:r>
                        <a:rPr lang="en" sz="1100"/>
                        <a:t>60.4%</a:t>
                      </a:r>
                      <a:endParaRPr sz="1100"/>
                    </a:p>
                  </a:txBody>
                  <a:tcPr marT="91425" marB="91425" marR="91425" marL="91425"/>
                </a:tc>
              </a:tr>
              <a:tr h="381000">
                <a:tc>
                  <a:txBody>
                    <a:bodyPr/>
                    <a:lstStyle/>
                    <a:p>
                      <a:pPr indent="0" lvl="0" marL="0" rtl="0" algn="l">
                        <a:spcBef>
                          <a:spcPts val="0"/>
                        </a:spcBef>
                        <a:spcAft>
                          <a:spcPts val="0"/>
                        </a:spcAft>
                        <a:buNone/>
                      </a:pPr>
                      <a:r>
                        <a:rPr lang="en" sz="1100"/>
                        <a:t>XGB</a:t>
                      </a:r>
                      <a:endParaRPr sz="1100"/>
                    </a:p>
                  </a:txBody>
                  <a:tcPr marT="91425" marB="91425" marR="91425" marL="91425"/>
                </a:tc>
                <a:tc>
                  <a:txBody>
                    <a:bodyPr/>
                    <a:lstStyle/>
                    <a:p>
                      <a:pPr indent="0" lvl="0" marL="0" rtl="0" algn="l">
                        <a:spcBef>
                          <a:spcPts val="0"/>
                        </a:spcBef>
                        <a:spcAft>
                          <a:spcPts val="0"/>
                        </a:spcAft>
                        <a:buNone/>
                      </a:pPr>
                      <a:r>
                        <a:rPr lang="en" sz="1100"/>
                        <a:t>Tanpa SMOTE</a:t>
                      </a:r>
                      <a:endParaRPr sz="1100"/>
                    </a:p>
                  </a:txBody>
                  <a:tcPr marT="91425" marB="91425" marR="91425" marL="91425"/>
                </a:tc>
                <a:tc>
                  <a:txBody>
                    <a:bodyPr/>
                    <a:lstStyle/>
                    <a:p>
                      <a:pPr indent="0" lvl="0" marL="0" rtl="0" algn="l">
                        <a:spcBef>
                          <a:spcPts val="0"/>
                        </a:spcBef>
                        <a:spcAft>
                          <a:spcPts val="0"/>
                        </a:spcAft>
                        <a:buNone/>
                      </a:pPr>
                      <a:r>
                        <a:rPr lang="en" sz="1100"/>
                        <a:t>93.7%</a:t>
                      </a:r>
                      <a:endParaRPr sz="1100"/>
                    </a:p>
                  </a:txBody>
                  <a:tcPr marT="91425" marB="91425" marR="91425" marL="91425"/>
                </a:tc>
                <a:tc>
                  <a:txBody>
                    <a:bodyPr/>
                    <a:lstStyle/>
                    <a:p>
                      <a:pPr indent="0" lvl="0" marL="0" rtl="0" algn="l">
                        <a:spcBef>
                          <a:spcPts val="0"/>
                        </a:spcBef>
                        <a:spcAft>
                          <a:spcPts val="0"/>
                        </a:spcAft>
                        <a:buNone/>
                      </a:pPr>
                      <a:r>
                        <a:rPr lang="en" sz="1100"/>
                        <a:t>67.2%</a:t>
                      </a:r>
                      <a:endParaRPr sz="1100"/>
                    </a:p>
                  </a:txBody>
                  <a:tcPr marT="91425" marB="91425" marR="91425" marL="91425"/>
                </a:tc>
                <a:tc>
                  <a:txBody>
                    <a:bodyPr/>
                    <a:lstStyle/>
                    <a:p>
                      <a:pPr indent="0" lvl="0" marL="0" rtl="0" algn="l">
                        <a:spcBef>
                          <a:spcPts val="0"/>
                        </a:spcBef>
                        <a:spcAft>
                          <a:spcPts val="0"/>
                        </a:spcAft>
                        <a:buNone/>
                      </a:pPr>
                      <a:r>
                        <a:rPr lang="en" sz="1100"/>
                        <a:t>93.8%</a:t>
                      </a:r>
                      <a:endParaRPr sz="1100"/>
                    </a:p>
                  </a:txBody>
                  <a:tcPr marT="91425" marB="91425" marR="91425" marL="91425"/>
                </a:tc>
                <a:tc>
                  <a:txBody>
                    <a:bodyPr/>
                    <a:lstStyle/>
                    <a:p>
                      <a:pPr indent="0" lvl="0" marL="0" rtl="0" algn="l">
                        <a:spcBef>
                          <a:spcPts val="0"/>
                        </a:spcBef>
                        <a:spcAft>
                          <a:spcPts val="0"/>
                        </a:spcAft>
                        <a:buNone/>
                      </a:pPr>
                      <a:r>
                        <a:rPr lang="en" sz="1100"/>
                        <a:t>69.3%</a:t>
                      </a:r>
                      <a:endParaRPr sz="1100"/>
                    </a:p>
                  </a:txBody>
                  <a:tcPr marT="91425" marB="91425" marR="91425" marL="91425"/>
                </a:tc>
              </a:tr>
              <a:tr h="381000">
                <a:tc>
                  <a:txBody>
                    <a:bodyPr/>
                    <a:lstStyle/>
                    <a:p>
                      <a:pPr indent="0" lvl="0" marL="0" rtl="0" algn="l">
                        <a:spcBef>
                          <a:spcPts val="0"/>
                        </a:spcBef>
                        <a:spcAft>
                          <a:spcPts val="0"/>
                        </a:spcAft>
                        <a:buNone/>
                      </a:pPr>
                      <a:r>
                        <a:rPr lang="en" sz="1100"/>
                        <a:t>XGB</a:t>
                      </a:r>
                      <a:endParaRPr sz="1100"/>
                    </a:p>
                  </a:txBody>
                  <a:tcPr marT="91425" marB="91425" marR="91425" marL="91425"/>
                </a:tc>
                <a:tc>
                  <a:txBody>
                    <a:bodyPr/>
                    <a:lstStyle/>
                    <a:p>
                      <a:pPr indent="0" lvl="0" marL="0" rtl="0" algn="l">
                        <a:spcBef>
                          <a:spcPts val="0"/>
                        </a:spcBef>
                        <a:spcAft>
                          <a:spcPts val="0"/>
                        </a:spcAft>
                        <a:buNone/>
                      </a:pPr>
                      <a:r>
                        <a:rPr lang="en" sz="1100"/>
                        <a:t>SMOTE</a:t>
                      </a:r>
                      <a:endParaRPr sz="1100"/>
                    </a:p>
                  </a:txBody>
                  <a:tcPr marT="91425" marB="91425" marR="91425" marL="91425"/>
                </a:tc>
                <a:tc>
                  <a:txBody>
                    <a:bodyPr/>
                    <a:lstStyle/>
                    <a:p>
                      <a:pPr indent="0" lvl="0" marL="0" rtl="0" algn="l">
                        <a:spcBef>
                          <a:spcPts val="0"/>
                        </a:spcBef>
                        <a:spcAft>
                          <a:spcPts val="0"/>
                        </a:spcAft>
                        <a:buNone/>
                      </a:pPr>
                      <a:r>
                        <a:rPr lang="en" sz="1100"/>
                        <a:t>95.3%</a:t>
                      </a:r>
                      <a:endParaRPr sz="1100"/>
                    </a:p>
                  </a:txBody>
                  <a:tcPr marT="91425" marB="91425" marR="91425" marL="91425"/>
                </a:tc>
                <a:tc>
                  <a:txBody>
                    <a:bodyPr/>
                    <a:lstStyle/>
                    <a:p>
                      <a:pPr indent="0" lvl="0" marL="0" rtl="0" algn="l">
                        <a:spcBef>
                          <a:spcPts val="0"/>
                        </a:spcBef>
                        <a:spcAft>
                          <a:spcPts val="0"/>
                        </a:spcAft>
                        <a:buNone/>
                      </a:pPr>
                      <a:r>
                        <a:rPr lang="en" sz="1100"/>
                        <a:t>62.9%</a:t>
                      </a:r>
                      <a:endParaRPr sz="1100"/>
                    </a:p>
                  </a:txBody>
                  <a:tcPr marT="91425" marB="91425" marR="91425" marL="91425"/>
                </a:tc>
                <a:tc>
                  <a:txBody>
                    <a:bodyPr/>
                    <a:lstStyle/>
                    <a:p>
                      <a:pPr indent="0" lvl="0" marL="0" rtl="0" algn="l">
                        <a:spcBef>
                          <a:spcPts val="0"/>
                        </a:spcBef>
                        <a:spcAft>
                          <a:spcPts val="0"/>
                        </a:spcAft>
                        <a:buNone/>
                      </a:pPr>
                      <a:r>
                        <a:rPr lang="en" sz="1100"/>
                        <a:t>95.3%</a:t>
                      </a:r>
                      <a:endParaRPr sz="1100"/>
                    </a:p>
                  </a:txBody>
                  <a:tcPr marT="91425" marB="91425" marR="91425" marL="91425"/>
                </a:tc>
                <a:tc>
                  <a:txBody>
                    <a:bodyPr/>
                    <a:lstStyle/>
                    <a:p>
                      <a:pPr indent="0" lvl="0" marL="0" rtl="0" algn="l">
                        <a:spcBef>
                          <a:spcPts val="0"/>
                        </a:spcBef>
                        <a:spcAft>
                          <a:spcPts val="0"/>
                        </a:spcAft>
                        <a:buNone/>
                      </a:pPr>
                      <a:r>
                        <a:rPr lang="en" sz="1100"/>
                        <a:t>64%</a:t>
                      </a:r>
                      <a:endParaRPr sz="11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grpSp>
        <p:nvGrpSpPr>
          <p:cNvPr id="2826" name="Google Shape;2826;p62"/>
          <p:cNvGrpSpPr/>
          <p:nvPr/>
        </p:nvGrpSpPr>
        <p:grpSpPr>
          <a:xfrm>
            <a:off x="172867" y="937842"/>
            <a:ext cx="8140810" cy="4118478"/>
            <a:chOff x="4592764" y="893624"/>
            <a:chExt cx="3079674" cy="3334800"/>
          </a:xfrm>
        </p:grpSpPr>
        <p:sp>
          <p:nvSpPr>
            <p:cNvPr id="2827" name="Google Shape;2827;p62"/>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2"/>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9" name="Google Shape;2829;p62"/>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30" name="Google Shape;2830;p62"/>
          <p:cNvSpPr txBox="1"/>
          <p:nvPr>
            <p:ph idx="15" type="subTitle"/>
          </p:nvPr>
        </p:nvSpPr>
        <p:spPr>
          <a:xfrm>
            <a:off x="487948" y="1056950"/>
            <a:ext cx="27258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Reply</a:t>
            </a:r>
            <a:endParaRPr/>
          </a:p>
        </p:txBody>
      </p:sp>
      <p:graphicFrame>
        <p:nvGraphicFramePr>
          <p:cNvPr id="2831" name="Google Shape;2831;p62"/>
          <p:cNvGraphicFramePr/>
          <p:nvPr/>
        </p:nvGraphicFramePr>
        <p:xfrm>
          <a:off x="585100" y="1814450"/>
          <a:ext cx="3000000" cy="3000000"/>
        </p:xfrm>
        <a:graphic>
          <a:graphicData uri="http://schemas.openxmlformats.org/drawingml/2006/table">
            <a:tbl>
              <a:tblPr>
                <a:noFill/>
                <a:tableStyleId>{C298ECE7-F5DD-42BA-827D-86B42E5DB4CD}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sz="1100"/>
                        <a:t>Model</a:t>
                      </a:r>
                      <a:endParaRPr sz="1100"/>
                    </a:p>
                  </a:txBody>
                  <a:tcPr marT="91425" marB="91425" marR="91425" marL="91425"/>
                </a:tc>
                <a:tc>
                  <a:txBody>
                    <a:bodyPr/>
                    <a:lstStyle/>
                    <a:p>
                      <a:pPr indent="0" lvl="0" marL="0" rtl="0" algn="l">
                        <a:spcBef>
                          <a:spcPts val="0"/>
                        </a:spcBef>
                        <a:spcAft>
                          <a:spcPts val="0"/>
                        </a:spcAft>
                        <a:buNone/>
                      </a:pPr>
                      <a:r>
                        <a:rPr lang="en" sz="1100"/>
                        <a:t>Data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Accuracy Train</a:t>
                      </a:r>
                      <a:endParaRPr sz="1100"/>
                    </a:p>
                  </a:txBody>
                  <a:tcPr marT="91425" marB="91425" marR="91425" marL="91425"/>
                </a:tc>
                <a:tc>
                  <a:txBody>
                    <a:bodyPr/>
                    <a:lstStyle/>
                    <a:p>
                      <a:pPr indent="0" lvl="0" marL="0" rtl="0" algn="l">
                        <a:spcBef>
                          <a:spcPts val="0"/>
                        </a:spcBef>
                        <a:spcAft>
                          <a:spcPts val="0"/>
                        </a:spcAft>
                        <a:buNone/>
                      </a:pPr>
                      <a:r>
                        <a:rPr lang="en" sz="1100"/>
                        <a:t>Accuracy Test</a:t>
                      </a:r>
                      <a:endParaRPr sz="1100"/>
                    </a:p>
                  </a:txBody>
                  <a:tcPr marT="91425" marB="91425" marR="91425" marL="91425"/>
                </a:tc>
                <a:tc>
                  <a:txBody>
                    <a:bodyPr/>
                    <a:lstStyle/>
                    <a:p>
                      <a:pPr indent="0" lvl="0" marL="0" rtl="0" algn="l">
                        <a:spcBef>
                          <a:spcPts val="0"/>
                        </a:spcBef>
                        <a:spcAft>
                          <a:spcPts val="0"/>
                        </a:spcAft>
                        <a:buNone/>
                      </a:pPr>
                      <a:r>
                        <a:rPr lang="en" sz="1100"/>
                        <a:t>F1-Score Train</a:t>
                      </a:r>
                      <a:endParaRPr sz="1100"/>
                    </a:p>
                  </a:txBody>
                  <a:tcPr marT="91425" marB="91425" marR="91425" marL="91425"/>
                </a:tc>
                <a:tc>
                  <a:txBody>
                    <a:bodyPr/>
                    <a:lstStyle/>
                    <a:p>
                      <a:pPr indent="0" lvl="0" marL="0" rtl="0" algn="l">
                        <a:spcBef>
                          <a:spcPts val="0"/>
                        </a:spcBef>
                        <a:spcAft>
                          <a:spcPts val="0"/>
                        </a:spcAft>
                        <a:buNone/>
                      </a:pPr>
                      <a:r>
                        <a:rPr lang="en" sz="1100"/>
                        <a:t>F1-Score Test</a:t>
                      </a:r>
                      <a:endParaRPr sz="1100"/>
                    </a:p>
                  </a:txBody>
                  <a:tcPr marT="91425" marB="91425" marR="91425" marL="91425"/>
                </a:tc>
              </a:tr>
              <a:tr h="381000">
                <a:tc>
                  <a:txBody>
                    <a:bodyPr/>
                    <a:lstStyle/>
                    <a:p>
                      <a:pPr indent="0" lvl="0" marL="0" rtl="0" algn="l">
                        <a:spcBef>
                          <a:spcPts val="0"/>
                        </a:spcBef>
                        <a:spcAft>
                          <a:spcPts val="0"/>
                        </a:spcAft>
                        <a:buNone/>
                      </a:pPr>
                      <a:r>
                        <a:rPr lang="en" sz="1100"/>
                        <a:t>SVM</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Tanpa SMOTE</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90.7%</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66.1</a:t>
                      </a:r>
                      <a:r>
                        <a:rPr lang="en" sz="1100"/>
                        <a:t>%</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91.6%</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74.3%</a:t>
                      </a:r>
                      <a:endParaRPr sz="11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100"/>
                        <a:t>SVM</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SMOTE</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99.1%</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58.7%</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99.1%</a:t>
                      </a:r>
                      <a:endParaRPr sz="1100"/>
                    </a:p>
                  </a:txBody>
                  <a:tcPr marT="91425" marB="91425" marR="91425" marL="91425">
                    <a:solidFill>
                      <a:schemeClr val="accent2"/>
                    </a:solidFill>
                  </a:tcPr>
                </a:tc>
                <a:tc>
                  <a:txBody>
                    <a:bodyPr/>
                    <a:lstStyle/>
                    <a:p>
                      <a:pPr indent="0" lvl="0" marL="0" rtl="0" algn="l">
                        <a:spcBef>
                          <a:spcPts val="0"/>
                        </a:spcBef>
                        <a:spcAft>
                          <a:spcPts val="0"/>
                        </a:spcAft>
                        <a:buNone/>
                      </a:pPr>
                      <a:r>
                        <a:rPr lang="en" sz="1100"/>
                        <a:t>63%</a:t>
                      </a:r>
                      <a:endParaRPr sz="11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Tanpa SMOTE</a:t>
                      </a:r>
                      <a:endParaRPr sz="1100"/>
                    </a:p>
                  </a:txBody>
                  <a:tcPr marT="91425" marB="91425" marR="91425" marL="91425"/>
                </a:tc>
                <a:tc>
                  <a:txBody>
                    <a:bodyPr/>
                    <a:lstStyle/>
                    <a:p>
                      <a:pPr indent="0" lvl="0" marL="0" rtl="0" algn="l">
                        <a:spcBef>
                          <a:spcPts val="0"/>
                        </a:spcBef>
                        <a:spcAft>
                          <a:spcPts val="0"/>
                        </a:spcAft>
                        <a:buNone/>
                      </a:pPr>
                      <a:r>
                        <a:rPr lang="en" sz="1100"/>
                        <a:t>99.9%</a:t>
                      </a:r>
                      <a:endParaRPr sz="1100"/>
                    </a:p>
                  </a:txBody>
                  <a:tcPr marT="91425" marB="91425" marR="91425" marL="91425"/>
                </a:tc>
                <a:tc>
                  <a:txBody>
                    <a:bodyPr/>
                    <a:lstStyle/>
                    <a:p>
                      <a:pPr indent="0" lvl="0" marL="0" rtl="0" algn="l">
                        <a:spcBef>
                          <a:spcPts val="0"/>
                        </a:spcBef>
                        <a:spcAft>
                          <a:spcPts val="0"/>
                        </a:spcAft>
                        <a:buNone/>
                      </a:pPr>
                      <a:r>
                        <a:rPr lang="en" sz="1100"/>
                        <a:t>67.4%</a:t>
                      </a:r>
                      <a:endParaRPr sz="1100"/>
                    </a:p>
                  </a:txBody>
                  <a:tcPr marT="91425" marB="91425" marR="91425" marL="91425"/>
                </a:tc>
                <a:tc>
                  <a:txBody>
                    <a:bodyPr/>
                    <a:lstStyle/>
                    <a:p>
                      <a:pPr indent="0" lvl="0" marL="0" rtl="0" algn="l">
                        <a:spcBef>
                          <a:spcPts val="0"/>
                        </a:spcBef>
                        <a:spcAft>
                          <a:spcPts val="0"/>
                        </a:spcAft>
                        <a:buNone/>
                      </a:pPr>
                      <a:r>
                        <a:rPr lang="en" sz="1100"/>
                        <a:t>99.9%</a:t>
                      </a:r>
                      <a:endParaRPr sz="1100"/>
                    </a:p>
                  </a:txBody>
                  <a:tcPr marT="91425" marB="91425" marR="91425" marL="91425"/>
                </a:tc>
                <a:tc>
                  <a:txBody>
                    <a:bodyPr/>
                    <a:lstStyle/>
                    <a:p>
                      <a:pPr indent="0" lvl="0" marL="0" rtl="0" algn="l">
                        <a:spcBef>
                          <a:spcPts val="0"/>
                        </a:spcBef>
                        <a:spcAft>
                          <a:spcPts val="0"/>
                        </a:spcAft>
                        <a:buNone/>
                      </a:pPr>
                      <a:r>
                        <a:rPr lang="en" sz="1100"/>
                        <a:t>72.77%</a:t>
                      </a:r>
                      <a:endParaRPr sz="1100"/>
                    </a:p>
                  </a:txBody>
                  <a:tcPr marT="91425" marB="91425" marR="91425" marL="91425"/>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SMOTE</a:t>
                      </a:r>
                      <a:endParaRPr sz="1100"/>
                    </a:p>
                  </a:txBody>
                  <a:tcPr marT="91425" marB="91425" marR="91425" marL="91425"/>
                </a:tc>
                <a:tc>
                  <a:txBody>
                    <a:bodyPr/>
                    <a:lstStyle/>
                    <a:p>
                      <a:pPr indent="0" lvl="0" marL="0" rtl="0" algn="l">
                        <a:spcBef>
                          <a:spcPts val="0"/>
                        </a:spcBef>
                        <a:spcAft>
                          <a:spcPts val="0"/>
                        </a:spcAft>
                        <a:buNone/>
                      </a:pPr>
                      <a:r>
                        <a:rPr lang="en" sz="1100"/>
                        <a:t>99.9%</a:t>
                      </a:r>
                      <a:endParaRPr sz="1100"/>
                    </a:p>
                  </a:txBody>
                  <a:tcPr marT="91425" marB="91425" marR="91425" marL="91425"/>
                </a:tc>
                <a:tc>
                  <a:txBody>
                    <a:bodyPr/>
                    <a:lstStyle/>
                    <a:p>
                      <a:pPr indent="0" lvl="0" marL="0" rtl="0" algn="l">
                        <a:spcBef>
                          <a:spcPts val="0"/>
                        </a:spcBef>
                        <a:spcAft>
                          <a:spcPts val="0"/>
                        </a:spcAft>
                        <a:buNone/>
                      </a:pPr>
                      <a:r>
                        <a:rPr lang="en" sz="1100"/>
                        <a:t>54.9%</a:t>
                      </a:r>
                      <a:endParaRPr sz="1100"/>
                    </a:p>
                  </a:txBody>
                  <a:tcPr marT="91425" marB="91425" marR="91425" marL="91425"/>
                </a:tc>
                <a:tc>
                  <a:txBody>
                    <a:bodyPr/>
                    <a:lstStyle/>
                    <a:p>
                      <a:pPr indent="0" lvl="0" marL="0" rtl="0" algn="l">
                        <a:spcBef>
                          <a:spcPts val="0"/>
                        </a:spcBef>
                        <a:spcAft>
                          <a:spcPts val="0"/>
                        </a:spcAft>
                        <a:buNone/>
                      </a:pPr>
                      <a:r>
                        <a:rPr lang="en" sz="1100"/>
                        <a:t>99.9%</a:t>
                      </a:r>
                      <a:endParaRPr sz="1100"/>
                    </a:p>
                  </a:txBody>
                  <a:tcPr marT="91425" marB="91425" marR="91425" marL="91425"/>
                </a:tc>
                <a:tc>
                  <a:txBody>
                    <a:bodyPr/>
                    <a:lstStyle/>
                    <a:p>
                      <a:pPr indent="0" lvl="0" marL="0" rtl="0" algn="l">
                        <a:spcBef>
                          <a:spcPts val="0"/>
                        </a:spcBef>
                        <a:spcAft>
                          <a:spcPts val="0"/>
                        </a:spcAft>
                        <a:buNone/>
                      </a:pPr>
                      <a:r>
                        <a:rPr lang="en" sz="1100"/>
                        <a:t>58.5%</a:t>
                      </a:r>
                      <a:endParaRPr sz="1100"/>
                    </a:p>
                  </a:txBody>
                  <a:tcPr marT="91425" marB="91425" marR="91425" marL="91425"/>
                </a:tc>
              </a:tr>
              <a:tr h="381000">
                <a:tc>
                  <a:txBody>
                    <a:bodyPr/>
                    <a:lstStyle/>
                    <a:p>
                      <a:pPr indent="0" lvl="0" marL="0" rtl="0" algn="l">
                        <a:spcBef>
                          <a:spcPts val="0"/>
                        </a:spcBef>
                        <a:spcAft>
                          <a:spcPts val="0"/>
                        </a:spcAft>
                        <a:buNone/>
                      </a:pPr>
                      <a:r>
                        <a:rPr lang="en" sz="1100"/>
                        <a:t>XGB</a:t>
                      </a:r>
                      <a:endParaRPr sz="1100"/>
                    </a:p>
                  </a:txBody>
                  <a:tcPr marT="91425" marB="91425" marR="91425" marL="91425"/>
                </a:tc>
                <a:tc>
                  <a:txBody>
                    <a:bodyPr/>
                    <a:lstStyle/>
                    <a:p>
                      <a:pPr indent="0" lvl="0" marL="0" rtl="0" algn="l">
                        <a:spcBef>
                          <a:spcPts val="0"/>
                        </a:spcBef>
                        <a:spcAft>
                          <a:spcPts val="0"/>
                        </a:spcAft>
                        <a:buNone/>
                      </a:pPr>
                      <a:r>
                        <a:rPr lang="en" sz="1100"/>
                        <a:t>Tanpa SMOTE</a:t>
                      </a:r>
                      <a:endParaRPr sz="1100"/>
                    </a:p>
                  </a:txBody>
                  <a:tcPr marT="91425" marB="91425" marR="91425" marL="91425"/>
                </a:tc>
                <a:tc>
                  <a:txBody>
                    <a:bodyPr/>
                    <a:lstStyle/>
                    <a:p>
                      <a:pPr indent="0" lvl="0" marL="0" rtl="0" algn="l">
                        <a:spcBef>
                          <a:spcPts val="0"/>
                        </a:spcBef>
                        <a:spcAft>
                          <a:spcPts val="0"/>
                        </a:spcAft>
                        <a:buNone/>
                      </a:pPr>
                      <a:r>
                        <a:rPr lang="en" sz="1100"/>
                        <a:t>79%</a:t>
                      </a:r>
                      <a:endParaRPr sz="1100"/>
                    </a:p>
                  </a:txBody>
                  <a:tcPr marT="91425" marB="91425" marR="91425" marL="91425"/>
                </a:tc>
                <a:tc>
                  <a:txBody>
                    <a:bodyPr/>
                    <a:lstStyle/>
                    <a:p>
                      <a:pPr indent="0" lvl="0" marL="0" rtl="0" algn="l">
                        <a:spcBef>
                          <a:spcPts val="0"/>
                        </a:spcBef>
                        <a:spcAft>
                          <a:spcPts val="0"/>
                        </a:spcAft>
                        <a:buNone/>
                      </a:pPr>
                      <a:r>
                        <a:rPr lang="en" sz="1100"/>
                        <a:t>42.1%</a:t>
                      </a:r>
                      <a:endParaRPr sz="1100"/>
                    </a:p>
                  </a:txBody>
                  <a:tcPr marT="91425" marB="91425" marR="91425" marL="91425"/>
                </a:tc>
                <a:tc>
                  <a:txBody>
                    <a:bodyPr/>
                    <a:lstStyle/>
                    <a:p>
                      <a:pPr indent="0" lvl="0" marL="0" rtl="0" algn="l">
                        <a:spcBef>
                          <a:spcPts val="0"/>
                        </a:spcBef>
                        <a:spcAft>
                          <a:spcPts val="0"/>
                        </a:spcAft>
                        <a:buNone/>
                      </a:pPr>
                      <a:r>
                        <a:rPr lang="en" sz="1100"/>
                        <a:t>81.9%</a:t>
                      </a:r>
                      <a:endParaRPr sz="1100"/>
                    </a:p>
                  </a:txBody>
                  <a:tcPr marT="91425" marB="91425" marR="91425" marL="91425"/>
                </a:tc>
                <a:tc>
                  <a:txBody>
                    <a:bodyPr/>
                    <a:lstStyle/>
                    <a:p>
                      <a:pPr indent="0" lvl="0" marL="0" rtl="0" algn="l">
                        <a:spcBef>
                          <a:spcPts val="0"/>
                        </a:spcBef>
                        <a:spcAft>
                          <a:spcPts val="0"/>
                        </a:spcAft>
                        <a:buNone/>
                      </a:pPr>
                      <a:r>
                        <a:rPr lang="en" sz="1100"/>
                        <a:t>38.1%</a:t>
                      </a:r>
                      <a:endParaRPr sz="1100"/>
                    </a:p>
                  </a:txBody>
                  <a:tcPr marT="91425" marB="91425" marR="91425" marL="91425"/>
                </a:tc>
              </a:tr>
              <a:tr h="468550">
                <a:tc>
                  <a:txBody>
                    <a:bodyPr/>
                    <a:lstStyle/>
                    <a:p>
                      <a:pPr indent="0" lvl="0" marL="0" rtl="0" algn="l">
                        <a:spcBef>
                          <a:spcPts val="0"/>
                        </a:spcBef>
                        <a:spcAft>
                          <a:spcPts val="0"/>
                        </a:spcAft>
                        <a:buNone/>
                      </a:pPr>
                      <a:r>
                        <a:rPr lang="en" sz="1100"/>
                        <a:t>XGB</a:t>
                      </a:r>
                      <a:endParaRPr sz="1100"/>
                    </a:p>
                  </a:txBody>
                  <a:tcPr marT="91425" marB="91425" marR="91425" marL="91425"/>
                </a:tc>
                <a:tc>
                  <a:txBody>
                    <a:bodyPr/>
                    <a:lstStyle/>
                    <a:p>
                      <a:pPr indent="0" lvl="0" marL="0" rtl="0" algn="l">
                        <a:spcBef>
                          <a:spcPts val="0"/>
                        </a:spcBef>
                        <a:spcAft>
                          <a:spcPts val="0"/>
                        </a:spcAft>
                        <a:buNone/>
                      </a:pPr>
                      <a:r>
                        <a:rPr lang="en" sz="1100"/>
                        <a:t>SMOTE</a:t>
                      </a:r>
                      <a:endParaRPr sz="1100"/>
                    </a:p>
                  </a:txBody>
                  <a:tcPr marT="91425" marB="91425" marR="91425" marL="91425"/>
                </a:tc>
                <a:tc>
                  <a:txBody>
                    <a:bodyPr/>
                    <a:lstStyle/>
                    <a:p>
                      <a:pPr indent="0" lvl="0" marL="0" rtl="0" algn="l">
                        <a:spcBef>
                          <a:spcPts val="0"/>
                        </a:spcBef>
                        <a:spcAft>
                          <a:spcPts val="0"/>
                        </a:spcAft>
                        <a:buNone/>
                      </a:pPr>
                      <a:r>
                        <a:rPr lang="en" sz="1100"/>
                        <a:t>86.4%</a:t>
                      </a:r>
                      <a:endParaRPr sz="1100"/>
                    </a:p>
                  </a:txBody>
                  <a:tcPr marT="91425" marB="91425" marR="91425" marL="91425"/>
                </a:tc>
                <a:tc>
                  <a:txBody>
                    <a:bodyPr/>
                    <a:lstStyle/>
                    <a:p>
                      <a:pPr indent="0" lvl="0" marL="0" rtl="0" algn="l">
                        <a:spcBef>
                          <a:spcPts val="0"/>
                        </a:spcBef>
                        <a:spcAft>
                          <a:spcPts val="0"/>
                        </a:spcAft>
                        <a:buNone/>
                      </a:pPr>
                      <a:r>
                        <a:rPr lang="en" sz="1100"/>
                        <a:t>60.3%</a:t>
                      </a:r>
                      <a:endParaRPr sz="1100"/>
                    </a:p>
                  </a:txBody>
                  <a:tcPr marT="91425" marB="91425" marR="91425" marL="91425"/>
                </a:tc>
                <a:tc>
                  <a:txBody>
                    <a:bodyPr/>
                    <a:lstStyle/>
                    <a:p>
                      <a:pPr indent="0" lvl="0" marL="0" rtl="0" algn="l">
                        <a:spcBef>
                          <a:spcPts val="0"/>
                        </a:spcBef>
                        <a:spcAft>
                          <a:spcPts val="0"/>
                        </a:spcAft>
                        <a:buNone/>
                      </a:pPr>
                      <a:r>
                        <a:rPr lang="en" sz="1100"/>
                        <a:t>86.4%</a:t>
                      </a:r>
                      <a:endParaRPr sz="1100"/>
                    </a:p>
                  </a:txBody>
                  <a:tcPr marT="91425" marB="91425" marR="91425" marL="91425"/>
                </a:tc>
                <a:tc>
                  <a:txBody>
                    <a:bodyPr/>
                    <a:lstStyle/>
                    <a:p>
                      <a:pPr indent="0" lvl="0" marL="0" rtl="0" algn="l">
                        <a:spcBef>
                          <a:spcPts val="0"/>
                        </a:spcBef>
                        <a:spcAft>
                          <a:spcPts val="0"/>
                        </a:spcAft>
                        <a:buNone/>
                      </a:pPr>
                      <a:r>
                        <a:rPr lang="en" sz="1100"/>
                        <a:t>62.1%</a:t>
                      </a:r>
                      <a:endParaRPr sz="11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5" name="Shape 2835"/>
        <p:cNvGrpSpPr/>
        <p:nvPr/>
      </p:nvGrpSpPr>
      <p:grpSpPr>
        <a:xfrm>
          <a:off x="0" y="0"/>
          <a:ext cx="0" cy="0"/>
          <a:chOff x="0" y="0"/>
          <a:chExt cx="0" cy="0"/>
        </a:xfrm>
      </p:grpSpPr>
      <p:grpSp>
        <p:nvGrpSpPr>
          <p:cNvPr id="2836" name="Google Shape;2836;p63"/>
          <p:cNvGrpSpPr/>
          <p:nvPr/>
        </p:nvGrpSpPr>
        <p:grpSpPr>
          <a:xfrm>
            <a:off x="172867" y="937842"/>
            <a:ext cx="8140810" cy="4118478"/>
            <a:chOff x="4592764" y="893624"/>
            <a:chExt cx="3079674" cy="3334800"/>
          </a:xfrm>
        </p:grpSpPr>
        <p:sp>
          <p:nvSpPr>
            <p:cNvPr id="2837" name="Google Shape;2837;p63"/>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3"/>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9" name="Google Shape;2839;p63"/>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40" name="Google Shape;2840;p63"/>
          <p:cNvSpPr txBox="1"/>
          <p:nvPr>
            <p:ph idx="15" type="subTitle"/>
          </p:nvPr>
        </p:nvSpPr>
        <p:spPr>
          <a:xfrm>
            <a:off x="487951" y="1056950"/>
            <a:ext cx="38766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Penjelasan Modeling</a:t>
            </a:r>
            <a:endParaRPr/>
          </a:p>
        </p:txBody>
      </p:sp>
      <p:sp>
        <p:nvSpPr>
          <p:cNvPr id="2841" name="Google Shape;2841;p63"/>
          <p:cNvSpPr txBox="1"/>
          <p:nvPr>
            <p:ph idx="6" type="subTitle"/>
          </p:nvPr>
        </p:nvSpPr>
        <p:spPr>
          <a:xfrm>
            <a:off x="395225" y="1920825"/>
            <a:ext cx="7966800" cy="2758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Dari ketiga model dengan metode yang berbeda tersebut, baik pada Dataset Tweet maupun Dataset Reply, pada masing-masing model membandingkan matrics score antara menggunakan data asli dan juga data yang sudah dilakukan balancing. Secara overall data asli (tanpa balancing) menghasilkan akurasi yang lebih baik.</a:t>
            </a:r>
            <a:endParaRPr/>
          </a:p>
          <a:p>
            <a:pPr indent="0" lvl="0" marL="0" rtl="0" algn="l">
              <a:lnSpc>
                <a:spcPct val="115000"/>
              </a:lnSpc>
              <a:spcBef>
                <a:spcPts val="1200"/>
              </a:spcBef>
              <a:spcAft>
                <a:spcPts val="0"/>
              </a:spcAft>
              <a:buNone/>
            </a:pPr>
            <a:r>
              <a:rPr lang="en"/>
              <a:t>Kemudian dari ketiga model tersebut dipilih model SVM karena model tersebut yang memiliki nilai F-Score yang lebih dekat jaraknya antara F-Score training dan testing dibandingkan model lainnya sehingga selanjutnya dilakukan hyperparameter tuning supaya mendapatkan hasil akurasi yang lebih maksimal</a:t>
            </a:r>
            <a:endParaRPr/>
          </a:p>
          <a:p>
            <a:pPr indent="0" lvl="0" marL="0" rtl="0" algn="just">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grpSp>
        <p:nvGrpSpPr>
          <p:cNvPr id="2846" name="Google Shape;2846;p64"/>
          <p:cNvGrpSpPr/>
          <p:nvPr/>
        </p:nvGrpSpPr>
        <p:grpSpPr>
          <a:xfrm>
            <a:off x="172867" y="937842"/>
            <a:ext cx="8140810" cy="4118478"/>
            <a:chOff x="4592764" y="893624"/>
            <a:chExt cx="3079674" cy="3334800"/>
          </a:xfrm>
        </p:grpSpPr>
        <p:sp>
          <p:nvSpPr>
            <p:cNvPr id="2847" name="Google Shape;2847;p64"/>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4"/>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9" name="Google Shape;2849;p64"/>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50" name="Google Shape;2850;p64"/>
          <p:cNvSpPr txBox="1"/>
          <p:nvPr>
            <p:ph idx="15" type="subTitle"/>
          </p:nvPr>
        </p:nvSpPr>
        <p:spPr>
          <a:xfrm>
            <a:off x="487950" y="1056950"/>
            <a:ext cx="59487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Hyperparameter Tuning : </a:t>
            </a:r>
            <a:r>
              <a:rPr lang="en" sz="2000"/>
              <a:t>Dataset Tweet</a:t>
            </a:r>
            <a:endParaRPr sz="2000"/>
          </a:p>
        </p:txBody>
      </p:sp>
      <p:pic>
        <p:nvPicPr>
          <p:cNvPr id="2851" name="Google Shape;2851;p64"/>
          <p:cNvPicPr preferRelativeResize="0"/>
          <p:nvPr/>
        </p:nvPicPr>
        <p:blipFill>
          <a:blip r:embed="rId3">
            <a:alphaModFix/>
          </a:blip>
          <a:stretch>
            <a:fillRect/>
          </a:stretch>
        </p:blipFill>
        <p:spPr>
          <a:xfrm>
            <a:off x="2870550" y="1734375"/>
            <a:ext cx="3016150" cy="1900808"/>
          </a:xfrm>
          <a:prstGeom prst="rect">
            <a:avLst/>
          </a:prstGeom>
          <a:noFill/>
          <a:ln cap="flat" cmpd="sng" w="19050">
            <a:solidFill>
              <a:schemeClr val="dk1"/>
            </a:solidFill>
            <a:prstDash val="solid"/>
            <a:round/>
            <a:headEnd len="sm" w="sm" type="none"/>
            <a:tailEnd len="sm" w="sm" type="none"/>
          </a:ln>
        </p:spPr>
      </p:pic>
      <p:graphicFrame>
        <p:nvGraphicFramePr>
          <p:cNvPr id="2852" name="Google Shape;2852;p64"/>
          <p:cNvGraphicFramePr/>
          <p:nvPr/>
        </p:nvGraphicFramePr>
        <p:xfrm>
          <a:off x="1965625" y="3766725"/>
          <a:ext cx="3000000" cy="3000000"/>
        </p:xfrm>
        <a:graphic>
          <a:graphicData uri="http://schemas.openxmlformats.org/drawingml/2006/table">
            <a:tbl>
              <a:tblPr>
                <a:noFill/>
                <a:tableStyleId>{C298ECE7-F5DD-42BA-827D-86B42E5DB4CD}</a:tableStyleId>
              </a:tblPr>
              <a:tblGrid>
                <a:gridCol w="1206500"/>
                <a:gridCol w="1206500"/>
                <a:gridCol w="1206500"/>
                <a:gridCol w="1206500"/>
              </a:tblGrid>
              <a:tr h="381000">
                <a:tc>
                  <a:txBody>
                    <a:bodyPr/>
                    <a:lstStyle/>
                    <a:p>
                      <a:pPr indent="0" lvl="0" marL="0" rtl="0" algn="l">
                        <a:spcBef>
                          <a:spcPts val="0"/>
                        </a:spcBef>
                        <a:spcAft>
                          <a:spcPts val="0"/>
                        </a:spcAft>
                        <a:buNone/>
                      </a:pPr>
                      <a:r>
                        <a:rPr lang="en" sz="1200"/>
                        <a:t>Data</a:t>
                      </a:r>
                      <a:endParaRPr sz="1200"/>
                    </a:p>
                  </a:txBody>
                  <a:tcPr marT="91425" marB="91425" marR="91425" marL="91425"/>
                </a:tc>
                <a:tc>
                  <a:txBody>
                    <a:bodyPr/>
                    <a:lstStyle/>
                    <a:p>
                      <a:pPr indent="0" lvl="0" marL="0" rtl="0" algn="l">
                        <a:spcBef>
                          <a:spcPts val="0"/>
                        </a:spcBef>
                        <a:spcAft>
                          <a:spcPts val="0"/>
                        </a:spcAft>
                        <a:buNone/>
                      </a:pPr>
                      <a:r>
                        <a:rPr lang="en" sz="1200"/>
                        <a:t>Precision</a:t>
                      </a:r>
                      <a:endParaRPr sz="1200"/>
                    </a:p>
                  </a:txBody>
                  <a:tcPr marT="91425" marB="91425" marR="91425" marL="91425"/>
                </a:tc>
                <a:tc>
                  <a:txBody>
                    <a:bodyPr/>
                    <a:lstStyle/>
                    <a:p>
                      <a:pPr indent="0" lvl="0" marL="0" rtl="0" algn="l">
                        <a:spcBef>
                          <a:spcPts val="0"/>
                        </a:spcBef>
                        <a:spcAft>
                          <a:spcPts val="0"/>
                        </a:spcAft>
                        <a:buNone/>
                      </a:pPr>
                      <a:r>
                        <a:rPr lang="en" sz="1200"/>
                        <a:t>Recall</a:t>
                      </a:r>
                      <a:endParaRPr sz="1200"/>
                    </a:p>
                  </a:txBody>
                  <a:tcPr marT="91425" marB="91425" marR="91425" marL="91425"/>
                </a:tc>
                <a:tc>
                  <a:txBody>
                    <a:bodyPr/>
                    <a:lstStyle/>
                    <a:p>
                      <a:pPr indent="0" lvl="0" marL="0" rtl="0" algn="l">
                        <a:spcBef>
                          <a:spcPts val="0"/>
                        </a:spcBef>
                        <a:spcAft>
                          <a:spcPts val="0"/>
                        </a:spcAft>
                        <a:buNone/>
                      </a:pPr>
                      <a:r>
                        <a:rPr b="1" lang="en" sz="1200"/>
                        <a:t>F1-Score</a:t>
                      </a:r>
                      <a:endParaRPr b="1" sz="12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200"/>
                        <a:t>Train</a:t>
                      </a:r>
                      <a:endParaRPr sz="1200"/>
                    </a:p>
                  </a:txBody>
                  <a:tcPr marT="91425" marB="91425" marR="91425" marL="91425"/>
                </a:tc>
                <a:tc>
                  <a:txBody>
                    <a:bodyPr/>
                    <a:lstStyle/>
                    <a:p>
                      <a:pPr indent="0" lvl="0" marL="0" rtl="0" algn="l">
                        <a:spcBef>
                          <a:spcPts val="0"/>
                        </a:spcBef>
                        <a:spcAft>
                          <a:spcPts val="0"/>
                        </a:spcAft>
                        <a:buNone/>
                      </a:pPr>
                      <a:r>
                        <a:rPr lang="en" sz="1200"/>
                        <a:t>86.6%</a:t>
                      </a:r>
                      <a:endParaRPr sz="1200"/>
                    </a:p>
                  </a:txBody>
                  <a:tcPr marT="91425" marB="91425" marR="91425" marL="91425"/>
                </a:tc>
                <a:tc>
                  <a:txBody>
                    <a:bodyPr/>
                    <a:lstStyle/>
                    <a:p>
                      <a:pPr indent="0" lvl="0" marL="0" rtl="0" algn="l">
                        <a:spcBef>
                          <a:spcPts val="0"/>
                        </a:spcBef>
                        <a:spcAft>
                          <a:spcPts val="0"/>
                        </a:spcAft>
                        <a:buNone/>
                      </a:pPr>
                      <a:r>
                        <a:rPr lang="en" sz="1200"/>
                        <a:t>80.3%</a:t>
                      </a:r>
                      <a:endParaRPr sz="1200"/>
                    </a:p>
                  </a:txBody>
                  <a:tcPr marT="91425" marB="91425" marR="91425" marL="91425"/>
                </a:tc>
                <a:tc>
                  <a:txBody>
                    <a:bodyPr/>
                    <a:lstStyle/>
                    <a:p>
                      <a:pPr indent="0" lvl="0" marL="0" rtl="0" algn="l">
                        <a:spcBef>
                          <a:spcPts val="0"/>
                        </a:spcBef>
                        <a:spcAft>
                          <a:spcPts val="0"/>
                        </a:spcAft>
                        <a:buNone/>
                      </a:pPr>
                      <a:r>
                        <a:rPr b="1" lang="en" sz="1200"/>
                        <a:t>82%</a:t>
                      </a:r>
                      <a:endParaRPr b="1" sz="1200"/>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200"/>
                        <a:t>Test</a:t>
                      </a:r>
                      <a:endParaRPr sz="1200"/>
                    </a:p>
                  </a:txBody>
                  <a:tcPr marT="91425" marB="91425" marR="91425" marL="91425"/>
                </a:tc>
                <a:tc>
                  <a:txBody>
                    <a:bodyPr/>
                    <a:lstStyle/>
                    <a:p>
                      <a:pPr indent="0" lvl="0" marL="0" rtl="0" algn="l">
                        <a:spcBef>
                          <a:spcPts val="0"/>
                        </a:spcBef>
                        <a:spcAft>
                          <a:spcPts val="0"/>
                        </a:spcAft>
                        <a:buNone/>
                      </a:pPr>
                      <a:r>
                        <a:rPr lang="en" sz="1200"/>
                        <a:t>75.2%</a:t>
                      </a:r>
                      <a:endParaRPr sz="1200"/>
                    </a:p>
                  </a:txBody>
                  <a:tcPr marT="91425" marB="91425" marR="91425" marL="91425"/>
                </a:tc>
                <a:tc>
                  <a:txBody>
                    <a:bodyPr/>
                    <a:lstStyle/>
                    <a:p>
                      <a:pPr indent="0" lvl="0" marL="0" rtl="0" algn="l">
                        <a:spcBef>
                          <a:spcPts val="0"/>
                        </a:spcBef>
                        <a:spcAft>
                          <a:spcPts val="0"/>
                        </a:spcAft>
                        <a:buNone/>
                      </a:pPr>
                      <a:r>
                        <a:rPr lang="en" sz="1200"/>
                        <a:t>66.5%</a:t>
                      </a:r>
                      <a:endParaRPr sz="1200"/>
                    </a:p>
                  </a:txBody>
                  <a:tcPr marT="91425" marB="91425" marR="91425" marL="91425"/>
                </a:tc>
                <a:tc>
                  <a:txBody>
                    <a:bodyPr/>
                    <a:lstStyle/>
                    <a:p>
                      <a:pPr indent="0" lvl="0" marL="0" rtl="0" algn="l">
                        <a:spcBef>
                          <a:spcPts val="0"/>
                        </a:spcBef>
                        <a:spcAft>
                          <a:spcPts val="0"/>
                        </a:spcAft>
                        <a:buNone/>
                      </a:pPr>
                      <a:r>
                        <a:rPr b="1" lang="en" sz="1200"/>
                        <a:t>70%</a:t>
                      </a:r>
                      <a:endParaRPr b="1" sz="1200"/>
                    </a:p>
                  </a:txBody>
                  <a:tcPr marT="91425" marB="91425" marR="91425" marL="91425">
                    <a:solidFill>
                      <a:schemeClr val="accent2"/>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6" name="Shape 2856"/>
        <p:cNvGrpSpPr/>
        <p:nvPr/>
      </p:nvGrpSpPr>
      <p:grpSpPr>
        <a:xfrm>
          <a:off x="0" y="0"/>
          <a:ext cx="0" cy="0"/>
          <a:chOff x="0" y="0"/>
          <a:chExt cx="0" cy="0"/>
        </a:xfrm>
      </p:grpSpPr>
      <p:grpSp>
        <p:nvGrpSpPr>
          <p:cNvPr id="2857" name="Google Shape;2857;p65"/>
          <p:cNvGrpSpPr/>
          <p:nvPr/>
        </p:nvGrpSpPr>
        <p:grpSpPr>
          <a:xfrm>
            <a:off x="172867" y="937842"/>
            <a:ext cx="8140810" cy="4118478"/>
            <a:chOff x="4592764" y="893624"/>
            <a:chExt cx="3079674" cy="3334800"/>
          </a:xfrm>
        </p:grpSpPr>
        <p:sp>
          <p:nvSpPr>
            <p:cNvPr id="2858" name="Google Shape;2858;p65"/>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5"/>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0" name="Google Shape;2860;p65"/>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61" name="Google Shape;2861;p65"/>
          <p:cNvSpPr txBox="1"/>
          <p:nvPr>
            <p:ph idx="15" type="subTitle"/>
          </p:nvPr>
        </p:nvSpPr>
        <p:spPr>
          <a:xfrm>
            <a:off x="487950" y="1056950"/>
            <a:ext cx="59487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Hyperparameter Tuning : </a:t>
            </a:r>
            <a:r>
              <a:rPr lang="en" sz="2000"/>
              <a:t>Dataset Reply</a:t>
            </a:r>
            <a:endParaRPr sz="2000"/>
          </a:p>
        </p:txBody>
      </p:sp>
      <p:graphicFrame>
        <p:nvGraphicFramePr>
          <p:cNvPr id="2862" name="Google Shape;2862;p65"/>
          <p:cNvGraphicFramePr/>
          <p:nvPr/>
        </p:nvGraphicFramePr>
        <p:xfrm>
          <a:off x="1965625" y="3766725"/>
          <a:ext cx="3000000" cy="3000000"/>
        </p:xfrm>
        <a:graphic>
          <a:graphicData uri="http://schemas.openxmlformats.org/drawingml/2006/table">
            <a:tbl>
              <a:tblPr>
                <a:noFill/>
                <a:tableStyleId>{C298ECE7-F5DD-42BA-827D-86B42E5DB4CD}</a:tableStyleId>
              </a:tblPr>
              <a:tblGrid>
                <a:gridCol w="1206500"/>
                <a:gridCol w="1206500"/>
                <a:gridCol w="1206500"/>
                <a:gridCol w="1206500"/>
              </a:tblGrid>
              <a:tr h="381000">
                <a:tc>
                  <a:txBody>
                    <a:bodyPr/>
                    <a:lstStyle/>
                    <a:p>
                      <a:pPr indent="0" lvl="0" marL="0" rtl="0" algn="l">
                        <a:spcBef>
                          <a:spcPts val="0"/>
                        </a:spcBef>
                        <a:spcAft>
                          <a:spcPts val="0"/>
                        </a:spcAft>
                        <a:buNone/>
                      </a:pPr>
                      <a:r>
                        <a:rPr lang="en" sz="1200"/>
                        <a:t>Data</a:t>
                      </a:r>
                      <a:endParaRPr sz="1200"/>
                    </a:p>
                  </a:txBody>
                  <a:tcPr marT="91425" marB="91425" marR="91425" marL="91425"/>
                </a:tc>
                <a:tc>
                  <a:txBody>
                    <a:bodyPr/>
                    <a:lstStyle/>
                    <a:p>
                      <a:pPr indent="0" lvl="0" marL="0" rtl="0" algn="l">
                        <a:spcBef>
                          <a:spcPts val="0"/>
                        </a:spcBef>
                        <a:spcAft>
                          <a:spcPts val="0"/>
                        </a:spcAft>
                        <a:buNone/>
                      </a:pPr>
                      <a:r>
                        <a:rPr lang="en" sz="1200"/>
                        <a:t>Precision</a:t>
                      </a:r>
                      <a:endParaRPr sz="1200"/>
                    </a:p>
                  </a:txBody>
                  <a:tcPr marT="91425" marB="91425" marR="91425" marL="91425"/>
                </a:tc>
                <a:tc>
                  <a:txBody>
                    <a:bodyPr/>
                    <a:lstStyle/>
                    <a:p>
                      <a:pPr indent="0" lvl="0" marL="0" rtl="0" algn="l">
                        <a:spcBef>
                          <a:spcPts val="0"/>
                        </a:spcBef>
                        <a:spcAft>
                          <a:spcPts val="0"/>
                        </a:spcAft>
                        <a:buNone/>
                      </a:pPr>
                      <a:r>
                        <a:rPr lang="en" sz="1200"/>
                        <a:t>Recall</a:t>
                      </a:r>
                      <a:endParaRPr sz="1200"/>
                    </a:p>
                  </a:txBody>
                  <a:tcPr marT="91425" marB="91425" marR="91425" marL="91425"/>
                </a:tc>
                <a:tc>
                  <a:txBody>
                    <a:bodyPr/>
                    <a:lstStyle/>
                    <a:p>
                      <a:pPr indent="0" lvl="0" marL="0" rtl="0" algn="l">
                        <a:spcBef>
                          <a:spcPts val="0"/>
                        </a:spcBef>
                        <a:spcAft>
                          <a:spcPts val="0"/>
                        </a:spcAft>
                        <a:buNone/>
                      </a:pPr>
                      <a:r>
                        <a:rPr b="1" lang="en" sz="1200"/>
                        <a:t>F1-Score</a:t>
                      </a:r>
                      <a:endParaRPr b="1" sz="1200"/>
                    </a:p>
                  </a:txBody>
                  <a:tcPr marT="91425" marB="91425" marR="91425" marL="91425">
                    <a:solidFill>
                      <a:srgbClr val="FDF0D5"/>
                    </a:solidFill>
                  </a:tcPr>
                </a:tc>
              </a:tr>
              <a:tr h="381000">
                <a:tc>
                  <a:txBody>
                    <a:bodyPr/>
                    <a:lstStyle/>
                    <a:p>
                      <a:pPr indent="0" lvl="0" marL="0" rtl="0" algn="l">
                        <a:spcBef>
                          <a:spcPts val="0"/>
                        </a:spcBef>
                        <a:spcAft>
                          <a:spcPts val="0"/>
                        </a:spcAft>
                        <a:buNone/>
                      </a:pPr>
                      <a:r>
                        <a:rPr lang="en" sz="1200"/>
                        <a:t>Train</a:t>
                      </a:r>
                      <a:endParaRPr sz="1200"/>
                    </a:p>
                  </a:txBody>
                  <a:tcPr marT="91425" marB="91425" marR="91425" marL="91425"/>
                </a:tc>
                <a:tc>
                  <a:txBody>
                    <a:bodyPr/>
                    <a:lstStyle/>
                    <a:p>
                      <a:pPr indent="0" lvl="0" marL="0" rtl="0" algn="l">
                        <a:spcBef>
                          <a:spcPts val="0"/>
                        </a:spcBef>
                        <a:spcAft>
                          <a:spcPts val="0"/>
                        </a:spcAft>
                        <a:buNone/>
                      </a:pPr>
                      <a:r>
                        <a:rPr lang="en" sz="1200"/>
                        <a:t>90.4%</a:t>
                      </a:r>
                      <a:endParaRPr sz="1200"/>
                    </a:p>
                  </a:txBody>
                  <a:tcPr marT="91425" marB="91425" marR="91425" marL="91425"/>
                </a:tc>
                <a:tc>
                  <a:txBody>
                    <a:bodyPr/>
                    <a:lstStyle/>
                    <a:p>
                      <a:pPr indent="0" lvl="0" marL="0" rtl="0" algn="l">
                        <a:spcBef>
                          <a:spcPts val="0"/>
                        </a:spcBef>
                        <a:spcAft>
                          <a:spcPts val="0"/>
                        </a:spcAft>
                        <a:buNone/>
                      </a:pPr>
                      <a:r>
                        <a:rPr lang="en" sz="1200"/>
                        <a:t>84.4%</a:t>
                      </a:r>
                      <a:endParaRPr sz="1200"/>
                    </a:p>
                  </a:txBody>
                  <a:tcPr marT="91425" marB="91425" marR="91425" marL="91425"/>
                </a:tc>
                <a:tc>
                  <a:txBody>
                    <a:bodyPr/>
                    <a:lstStyle/>
                    <a:p>
                      <a:pPr indent="0" lvl="0" marL="0" rtl="0" algn="l">
                        <a:spcBef>
                          <a:spcPts val="0"/>
                        </a:spcBef>
                        <a:spcAft>
                          <a:spcPts val="0"/>
                        </a:spcAft>
                        <a:buNone/>
                      </a:pPr>
                      <a:r>
                        <a:rPr b="1" lang="en" sz="1200"/>
                        <a:t>86.3%</a:t>
                      </a:r>
                      <a:endParaRPr b="1" sz="1200"/>
                    </a:p>
                  </a:txBody>
                  <a:tcPr marT="91425" marB="91425" marR="91425" marL="91425">
                    <a:solidFill>
                      <a:srgbClr val="FDF0D5"/>
                    </a:solidFill>
                  </a:tcPr>
                </a:tc>
              </a:tr>
              <a:tr h="381000">
                <a:tc>
                  <a:txBody>
                    <a:bodyPr/>
                    <a:lstStyle/>
                    <a:p>
                      <a:pPr indent="0" lvl="0" marL="0" rtl="0" algn="l">
                        <a:spcBef>
                          <a:spcPts val="0"/>
                        </a:spcBef>
                        <a:spcAft>
                          <a:spcPts val="0"/>
                        </a:spcAft>
                        <a:buNone/>
                      </a:pPr>
                      <a:r>
                        <a:rPr lang="en" sz="1200"/>
                        <a:t>Test</a:t>
                      </a:r>
                      <a:endParaRPr sz="1200"/>
                    </a:p>
                  </a:txBody>
                  <a:tcPr marT="91425" marB="91425" marR="91425" marL="91425"/>
                </a:tc>
                <a:tc>
                  <a:txBody>
                    <a:bodyPr/>
                    <a:lstStyle/>
                    <a:p>
                      <a:pPr indent="0" lvl="0" marL="0" rtl="0" algn="l">
                        <a:spcBef>
                          <a:spcPts val="0"/>
                        </a:spcBef>
                        <a:spcAft>
                          <a:spcPts val="0"/>
                        </a:spcAft>
                        <a:buNone/>
                      </a:pPr>
                      <a:r>
                        <a:rPr lang="en" sz="1200"/>
                        <a:t>83.8</a:t>
                      </a:r>
                      <a:r>
                        <a:rPr lang="en" sz="1200"/>
                        <a:t>%</a:t>
                      </a:r>
                      <a:endParaRPr sz="1200"/>
                    </a:p>
                  </a:txBody>
                  <a:tcPr marT="91425" marB="91425" marR="91425" marL="91425"/>
                </a:tc>
                <a:tc>
                  <a:txBody>
                    <a:bodyPr/>
                    <a:lstStyle/>
                    <a:p>
                      <a:pPr indent="0" lvl="0" marL="0" rtl="0" algn="l">
                        <a:spcBef>
                          <a:spcPts val="0"/>
                        </a:spcBef>
                        <a:spcAft>
                          <a:spcPts val="0"/>
                        </a:spcAft>
                        <a:buNone/>
                      </a:pPr>
                      <a:r>
                        <a:rPr lang="en" sz="1200"/>
                        <a:t>67.3</a:t>
                      </a:r>
                      <a:r>
                        <a:rPr lang="en" sz="1200"/>
                        <a:t>%</a:t>
                      </a:r>
                      <a:endParaRPr sz="1200"/>
                    </a:p>
                  </a:txBody>
                  <a:tcPr marT="91425" marB="91425" marR="91425" marL="91425"/>
                </a:tc>
                <a:tc>
                  <a:txBody>
                    <a:bodyPr/>
                    <a:lstStyle/>
                    <a:p>
                      <a:pPr indent="0" lvl="0" marL="0" rtl="0" algn="l">
                        <a:spcBef>
                          <a:spcPts val="0"/>
                        </a:spcBef>
                        <a:spcAft>
                          <a:spcPts val="0"/>
                        </a:spcAft>
                        <a:buNone/>
                      </a:pPr>
                      <a:r>
                        <a:rPr b="1" lang="en" sz="1200"/>
                        <a:t>73.3</a:t>
                      </a:r>
                      <a:r>
                        <a:rPr b="1" lang="en" sz="1200"/>
                        <a:t>%</a:t>
                      </a:r>
                      <a:endParaRPr b="1" sz="1200"/>
                    </a:p>
                  </a:txBody>
                  <a:tcPr marT="91425" marB="91425" marR="91425" marL="91425">
                    <a:solidFill>
                      <a:srgbClr val="FDF0D5"/>
                    </a:solidFill>
                  </a:tcPr>
                </a:tc>
              </a:tr>
            </a:tbl>
          </a:graphicData>
        </a:graphic>
      </p:graphicFrame>
      <p:pic>
        <p:nvPicPr>
          <p:cNvPr id="2863" name="Google Shape;2863;p65"/>
          <p:cNvPicPr preferRelativeResize="0"/>
          <p:nvPr/>
        </p:nvPicPr>
        <p:blipFill>
          <a:blip r:embed="rId3">
            <a:alphaModFix/>
          </a:blip>
          <a:stretch>
            <a:fillRect/>
          </a:stretch>
        </p:blipFill>
        <p:spPr>
          <a:xfrm>
            <a:off x="2875137" y="1747798"/>
            <a:ext cx="3006975" cy="184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grpSp>
        <p:nvGrpSpPr>
          <p:cNvPr id="2868" name="Google Shape;2868;p66"/>
          <p:cNvGrpSpPr/>
          <p:nvPr/>
        </p:nvGrpSpPr>
        <p:grpSpPr>
          <a:xfrm>
            <a:off x="172867" y="937842"/>
            <a:ext cx="8140810" cy="4118478"/>
            <a:chOff x="4592764" y="893624"/>
            <a:chExt cx="3079674" cy="3334800"/>
          </a:xfrm>
        </p:grpSpPr>
        <p:sp>
          <p:nvSpPr>
            <p:cNvPr id="2869" name="Google Shape;2869;p66"/>
            <p:cNvSpPr/>
            <p:nvPr/>
          </p:nvSpPr>
          <p:spPr>
            <a:xfrm>
              <a:off x="4592938" y="893624"/>
              <a:ext cx="3079500" cy="33348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6"/>
            <p:cNvSpPr/>
            <p:nvPr/>
          </p:nvSpPr>
          <p:spPr>
            <a:xfrm>
              <a:off x="4592764" y="893624"/>
              <a:ext cx="3079500" cy="475800"/>
            </a:xfrm>
            <a:prstGeom prst="round2SameRect">
              <a:avLst>
                <a:gd fmla="val 3182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66"/>
          <p:cNvSpPr txBox="1"/>
          <p:nvPr>
            <p:ph type="title"/>
          </p:nvPr>
        </p:nvSpPr>
        <p:spPr>
          <a:xfrm>
            <a:off x="526625" y="12756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Modeling</a:t>
            </a:r>
            <a:endParaRPr sz="3100"/>
          </a:p>
        </p:txBody>
      </p:sp>
      <p:sp>
        <p:nvSpPr>
          <p:cNvPr id="2872" name="Google Shape;2872;p66"/>
          <p:cNvSpPr txBox="1"/>
          <p:nvPr>
            <p:ph idx="15" type="subTitle"/>
          </p:nvPr>
        </p:nvSpPr>
        <p:spPr>
          <a:xfrm>
            <a:off x="487951" y="1056950"/>
            <a:ext cx="38766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2873" name="Google Shape;2873;p66"/>
          <p:cNvPicPr preferRelativeResize="0"/>
          <p:nvPr/>
        </p:nvPicPr>
        <p:blipFill>
          <a:blip r:embed="rId3">
            <a:alphaModFix/>
          </a:blip>
          <a:stretch>
            <a:fillRect/>
          </a:stretch>
        </p:blipFill>
        <p:spPr>
          <a:xfrm>
            <a:off x="4686300" y="2334788"/>
            <a:ext cx="2977125" cy="2492475"/>
          </a:xfrm>
          <a:prstGeom prst="rect">
            <a:avLst/>
          </a:prstGeom>
          <a:noFill/>
          <a:ln>
            <a:noFill/>
          </a:ln>
        </p:spPr>
      </p:pic>
      <p:pic>
        <p:nvPicPr>
          <p:cNvPr id="2874" name="Google Shape;2874;p66"/>
          <p:cNvPicPr preferRelativeResize="0"/>
          <p:nvPr/>
        </p:nvPicPr>
        <p:blipFill>
          <a:blip r:embed="rId4">
            <a:alphaModFix/>
          </a:blip>
          <a:stretch>
            <a:fillRect/>
          </a:stretch>
        </p:blipFill>
        <p:spPr>
          <a:xfrm>
            <a:off x="937688" y="2334800"/>
            <a:ext cx="2977126" cy="2536741"/>
          </a:xfrm>
          <a:prstGeom prst="rect">
            <a:avLst/>
          </a:prstGeom>
          <a:noFill/>
          <a:ln>
            <a:noFill/>
          </a:ln>
        </p:spPr>
      </p:pic>
      <p:sp>
        <p:nvSpPr>
          <p:cNvPr id="2875" name="Google Shape;2875;p66"/>
          <p:cNvSpPr txBox="1"/>
          <p:nvPr>
            <p:ph idx="15" type="subTitle"/>
          </p:nvPr>
        </p:nvSpPr>
        <p:spPr>
          <a:xfrm>
            <a:off x="1665176" y="1882125"/>
            <a:ext cx="38766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Tweet</a:t>
            </a:r>
            <a:endParaRPr sz="2000"/>
          </a:p>
        </p:txBody>
      </p:sp>
      <p:sp>
        <p:nvSpPr>
          <p:cNvPr id="2876" name="Google Shape;2876;p66"/>
          <p:cNvSpPr txBox="1"/>
          <p:nvPr>
            <p:ph idx="15" type="subTitle"/>
          </p:nvPr>
        </p:nvSpPr>
        <p:spPr>
          <a:xfrm>
            <a:off x="5588176" y="1882125"/>
            <a:ext cx="3876600" cy="40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Reply</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sp>
        <p:nvSpPr>
          <p:cNvPr id="2881" name="Google Shape;2881;p67"/>
          <p:cNvSpPr/>
          <p:nvPr/>
        </p:nvSpPr>
        <p:spPr>
          <a:xfrm>
            <a:off x="4663963" y="40935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2" name="Google Shape;2882;p67"/>
          <p:cNvGrpSpPr/>
          <p:nvPr/>
        </p:nvGrpSpPr>
        <p:grpSpPr>
          <a:xfrm>
            <a:off x="5578163" y="438663"/>
            <a:ext cx="382675" cy="382675"/>
            <a:chOff x="977325" y="1958850"/>
            <a:chExt cx="382675" cy="382675"/>
          </a:xfrm>
        </p:grpSpPr>
        <p:sp>
          <p:nvSpPr>
            <p:cNvPr id="2883" name="Google Shape;2883;p67"/>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7"/>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5" name="Google Shape;2885;p67"/>
          <p:cNvGrpSpPr/>
          <p:nvPr/>
        </p:nvGrpSpPr>
        <p:grpSpPr>
          <a:xfrm>
            <a:off x="6820275" y="4563963"/>
            <a:ext cx="382675" cy="382675"/>
            <a:chOff x="7940700" y="833750"/>
            <a:chExt cx="382675" cy="382675"/>
          </a:xfrm>
        </p:grpSpPr>
        <p:sp>
          <p:nvSpPr>
            <p:cNvPr id="2886" name="Google Shape;2886;p67"/>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7"/>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8" name="Google Shape;2888;p67"/>
          <p:cNvSpPr/>
          <p:nvPr/>
        </p:nvSpPr>
        <p:spPr>
          <a:xfrm rot="-226077">
            <a:off x="1082652" y="434766"/>
            <a:ext cx="1730921"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Visualisasi</a:t>
            </a:r>
            <a:endParaRPr sz="2000">
              <a:latin typeface="Fredoka One"/>
              <a:ea typeface="Fredoka One"/>
              <a:cs typeface="Fredoka One"/>
              <a:sym typeface="Fredoka One"/>
            </a:endParaRPr>
          </a:p>
        </p:txBody>
      </p:sp>
      <p:sp>
        <p:nvSpPr>
          <p:cNvPr id="2889" name="Google Shape;2889;p67"/>
          <p:cNvSpPr/>
          <p:nvPr/>
        </p:nvSpPr>
        <p:spPr>
          <a:xfrm flipH="1" rot="226029">
            <a:off x="7628262" y="2983869"/>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2000">
              <a:solidFill>
                <a:schemeClr val="dk2"/>
              </a:solidFill>
              <a:latin typeface="Fredoka One"/>
              <a:ea typeface="Fredoka One"/>
              <a:cs typeface="Fredoka One"/>
              <a:sym typeface="Fredoka One"/>
            </a:endParaRPr>
          </a:p>
        </p:txBody>
      </p:sp>
      <p:grpSp>
        <p:nvGrpSpPr>
          <p:cNvPr id="2890" name="Google Shape;2890;p67"/>
          <p:cNvGrpSpPr/>
          <p:nvPr/>
        </p:nvGrpSpPr>
        <p:grpSpPr>
          <a:xfrm rot="-574484">
            <a:off x="406434" y="4430014"/>
            <a:ext cx="1267321" cy="798534"/>
            <a:chOff x="8593725" y="945000"/>
            <a:chExt cx="3150950" cy="1985400"/>
          </a:xfrm>
        </p:grpSpPr>
        <p:sp>
          <p:nvSpPr>
            <p:cNvPr id="2891" name="Google Shape;2891;p67"/>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7"/>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3" name="Google Shape;2893;p67"/>
          <p:cNvSpPr txBox="1"/>
          <p:nvPr/>
        </p:nvSpPr>
        <p:spPr>
          <a:xfrm>
            <a:off x="5706825" y="1641025"/>
            <a:ext cx="34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pic>
        <p:nvPicPr>
          <p:cNvPr id="2894" name="Google Shape;2894;p67"/>
          <p:cNvPicPr preferRelativeResize="0"/>
          <p:nvPr/>
        </p:nvPicPr>
        <p:blipFill>
          <a:blip r:embed="rId3">
            <a:alphaModFix/>
          </a:blip>
          <a:stretch>
            <a:fillRect/>
          </a:stretch>
        </p:blipFill>
        <p:spPr>
          <a:xfrm>
            <a:off x="1110950" y="1641025"/>
            <a:ext cx="2356263" cy="1915744"/>
          </a:xfrm>
          <a:prstGeom prst="rect">
            <a:avLst/>
          </a:prstGeom>
          <a:noFill/>
          <a:ln cap="flat" cmpd="sng" w="28575">
            <a:solidFill>
              <a:schemeClr val="lt2"/>
            </a:solidFill>
            <a:prstDash val="solid"/>
            <a:round/>
            <a:headEnd len="sm" w="sm" type="none"/>
            <a:tailEnd len="sm" w="sm" type="none"/>
          </a:ln>
        </p:spPr>
      </p:pic>
      <p:pic>
        <p:nvPicPr>
          <p:cNvPr id="2895" name="Google Shape;2895;p67"/>
          <p:cNvPicPr preferRelativeResize="0"/>
          <p:nvPr/>
        </p:nvPicPr>
        <p:blipFill>
          <a:blip r:embed="rId4">
            <a:alphaModFix/>
          </a:blip>
          <a:stretch>
            <a:fillRect/>
          </a:stretch>
        </p:blipFill>
        <p:spPr>
          <a:xfrm rot="393658">
            <a:off x="7934410" y="3054421"/>
            <a:ext cx="591782" cy="591782"/>
          </a:xfrm>
          <a:prstGeom prst="rect">
            <a:avLst/>
          </a:prstGeom>
          <a:noFill/>
          <a:ln>
            <a:noFill/>
          </a:ln>
        </p:spPr>
      </p:pic>
      <p:sp>
        <p:nvSpPr>
          <p:cNvPr id="2896" name="Google Shape;2896;p67"/>
          <p:cNvSpPr txBox="1"/>
          <p:nvPr/>
        </p:nvSpPr>
        <p:spPr>
          <a:xfrm>
            <a:off x="8486775" y="15798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897" name="Google Shape;2897;p67"/>
          <p:cNvSpPr txBox="1"/>
          <p:nvPr/>
        </p:nvSpPr>
        <p:spPr>
          <a:xfrm>
            <a:off x="3738650" y="1415113"/>
            <a:ext cx="385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bin"/>
                <a:ea typeface="Cabin"/>
                <a:cs typeface="Cabin"/>
                <a:sym typeface="Cabin"/>
              </a:rPr>
              <a:t> Pie Chart di samping memperlihatkan visualisasi proporsi sentimen dalam komentar/reply pada tweet Twitter dengan kata kunci ‘pilpres’ yang terkait dengan akun @detikcom. Gambar tersebut menegaskan bahwa sentimen negatif mendominasi dengan persentase sebesar 60,57%, diikuti oleh sentimen positif sebanyak 24,44%, dan sentimen netral sebesar 14,99. Sentimen negatif yang mendominasi mungkin menunjukkan ketegangan atau kontroversi terkait isu politik pilpres di kalangan pengguna.</a:t>
            </a:r>
            <a:endParaRPr>
              <a:solidFill>
                <a:schemeClr val="dk1"/>
              </a:solidFill>
              <a:latin typeface="Cabin"/>
              <a:ea typeface="Cabin"/>
              <a:cs typeface="Cabin"/>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68"/>
          <p:cNvSpPr/>
          <p:nvPr/>
        </p:nvSpPr>
        <p:spPr>
          <a:xfrm>
            <a:off x="4663963" y="40935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3" name="Google Shape;2903;p68"/>
          <p:cNvGrpSpPr/>
          <p:nvPr/>
        </p:nvGrpSpPr>
        <p:grpSpPr>
          <a:xfrm>
            <a:off x="5578163" y="438663"/>
            <a:ext cx="382675" cy="382675"/>
            <a:chOff x="977325" y="1958850"/>
            <a:chExt cx="382675" cy="382675"/>
          </a:xfrm>
        </p:grpSpPr>
        <p:sp>
          <p:nvSpPr>
            <p:cNvPr id="2904" name="Google Shape;2904;p68"/>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8"/>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68"/>
          <p:cNvGrpSpPr/>
          <p:nvPr/>
        </p:nvGrpSpPr>
        <p:grpSpPr>
          <a:xfrm>
            <a:off x="6820275" y="4563963"/>
            <a:ext cx="382675" cy="382675"/>
            <a:chOff x="7940700" y="833750"/>
            <a:chExt cx="382675" cy="382675"/>
          </a:xfrm>
        </p:grpSpPr>
        <p:sp>
          <p:nvSpPr>
            <p:cNvPr id="2907" name="Google Shape;2907;p68"/>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8"/>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9" name="Google Shape;2909;p68"/>
          <p:cNvSpPr/>
          <p:nvPr/>
        </p:nvSpPr>
        <p:spPr>
          <a:xfrm rot="-226077">
            <a:off x="1082652" y="434766"/>
            <a:ext cx="1730921"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Visualisasi</a:t>
            </a:r>
            <a:endParaRPr sz="2000">
              <a:latin typeface="Fredoka One"/>
              <a:ea typeface="Fredoka One"/>
              <a:cs typeface="Fredoka One"/>
              <a:sym typeface="Fredoka One"/>
            </a:endParaRPr>
          </a:p>
        </p:txBody>
      </p:sp>
      <p:grpSp>
        <p:nvGrpSpPr>
          <p:cNvPr id="2910" name="Google Shape;2910;p68"/>
          <p:cNvGrpSpPr/>
          <p:nvPr/>
        </p:nvGrpSpPr>
        <p:grpSpPr>
          <a:xfrm rot="-574484">
            <a:off x="406434" y="4430014"/>
            <a:ext cx="1267321" cy="798534"/>
            <a:chOff x="8593725" y="945000"/>
            <a:chExt cx="3150950" cy="1985400"/>
          </a:xfrm>
        </p:grpSpPr>
        <p:sp>
          <p:nvSpPr>
            <p:cNvPr id="2911" name="Google Shape;2911;p68"/>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8"/>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13" name="Google Shape;2913;p68"/>
          <p:cNvPicPr preferRelativeResize="0"/>
          <p:nvPr/>
        </p:nvPicPr>
        <p:blipFill>
          <a:blip r:embed="rId3">
            <a:alphaModFix/>
          </a:blip>
          <a:stretch>
            <a:fillRect/>
          </a:stretch>
        </p:blipFill>
        <p:spPr>
          <a:xfrm>
            <a:off x="1052200" y="1641025"/>
            <a:ext cx="3714546" cy="2203474"/>
          </a:xfrm>
          <a:prstGeom prst="rect">
            <a:avLst/>
          </a:prstGeom>
          <a:noFill/>
          <a:ln cap="flat" cmpd="sng" w="38100">
            <a:solidFill>
              <a:schemeClr val="lt2"/>
            </a:solidFill>
            <a:prstDash val="solid"/>
            <a:round/>
            <a:headEnd len="sm" w="sm" type="none"/>
            <a:tailEnd len="sm" w="sm" type="none"/>
          </a:ln>
        </p:spPr>
      </p:pic>
      <p:sp>
        <p:nvSpPr>
          <p:cNvPr id="2914" name="Google Shape;2914;p68"/>
          <p:cNvSpPr txBox="1"/>
          <p:nvPr/>
        </p:nvSpPr>
        <p:spPr>
          <a:xfrm>
            <a:off x="5706825" y="1641025"/>
            <a:ext cx="34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915" name="Google Shape;2915;p68"/>
          <p:cNvSpPr txBox="1"/>
          <p:nvPr/>
        </p:nvSpPr>
        <p:spPr>
          <a:xfrm>
            <a:off x="8486775" y="15798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916" name="Google Shape;2916;p68"/>
          <p:cNvSpPr txBox="1"/>
          <p:nvPr/>
        </p:nvSpPr>
        <p:spPr>
          <a:xfrm>
            <a:off x="4893813" y="1584472"/>
            <a:ext cx="3465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Berdasarkan time series bulanan dari 12 Mei hingga 12 November. Terlihat bahwa antusiasme komentar mencapai puncak pada bulan Oktober, didominasi oleh sentimen negatif, diikuti positif, dan netral. Sementara itu, aktivitas komentar cenderung rendah pada bulan Juli. Analisis ini memberikan wawasan bahwa bulan Oktober menjadi fokus intensitas diskusi (spt: pengumuman cawapres, pendaftaran capres &amp; cawapres, dsb). sementara Juli menunjukkan penurunan minat atau intensitas percakapan terkait 'pilpres'. </a:t>
            </a:r>
            <a:endParaRPr sz="1200">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42"/>
          <p:cNvSpPr/>
          <p:nvPr/>
        </p:nvSpPr>
        <p:spPr>
          <a:xfrm>
            <a:off x="720000" y="446963"/>
            <a:ext cx="1146600" cy="1146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9" name="Google Shape;2269;p42"/>
          <p:cNvGrpSpPr/>
          <p:nvPr/>
        </p:nvGrpSpPr>
        <p:grpSpPr>
          <a:xfrm>
            <a:off x="5506000" y="1031025"/>
            <a:ext cx="3249993" cy="4428600"/>
            <a:chOff x="4836325" y="357450"/>
            <a:chExt cx="3249993" cy="4428600"/>
          </a:xfrm>
        </p:grpSpPr>
        <p:sp>
          <p:nvSpPr>
            <p:cNvPr id="2270" name="Google Shape;2270;p42"/>
            <p:cNvSpPr/>
            <p:nvPr/>
          </p:nvSpPr>
          <p:spPr>
            <a:xfrm>
              <a:off x="4836325" y="357450"/>
              <a:ext cx="32499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2"/>
            <p:cNvSpPr/>
            <p:nvPr/>
          </p:nvSpPr>
          <p:spPr>
            <a:xfrm>
              <a:off x="4836418" y="357450"/>
              <a:ext cx="32499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42"/>
            <p:cNvGrpSpPr/>
            <p:nvPr/>
          </p:nvGrpSpPr>
          <p:grpSpPr>
            <a:xfrm>
              <a:off x="7346625" y="532025"/>
              <a:ext cx="525050" cy="117900"/>
              <a:chOff x="7110900" y="450050"/>
              <a:chExt cx="525050" cy="117900"/>
            </a:xfrm>
          </p:grpSpPr>
          <p:sp>
            <p:nvSpPr>
              <p:cNvPr id="2273" name="Google Shape;2273;p4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6" name="Google Shape;2276;p42"/>
          <p:cNvSpPr txBox="1"/>
          <p:nvPr>
            <p:ph type="title"/>
          </p:nvPr>
        </p:nvSpPr>
        <p:spPr>
          <a:xfrm>
            <a:off x="597550" y="2179275"/>
            <a:ext cx="4631700" cy="1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Pendahuluan</a:t>
            </a:r>
            <a:endParaRPr/>
          </a:p>
        </p:txBody>
      </p:sp>
      <p:sp>
        <p:nvSpPr>
          <p:cNvPr id="2277" name="Google Shape;2277;p42"/>
          <p:cNvSpPr txBox="1"/>
          <p:nvPr>
            <p:ph idx="2" type="title"/>
          </p:nvPr>
        </p:nvSpPr>
        <p:spPr>
          <a:xfrm>
            <a:off x="764850" y="668900"/>
            <a:ext cx="10569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2278" name="Google Shape;2278;p42"/>
          <p:cNvSpPr/>
          <p:nvPr/>
        </p:nvSpPr>
        <p:spPr>
          <a:xfrm rot="-226029">
            <a:off x="5004675" y="983494"/>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#Pilpres</a:t>
            </a:r>
            <a:endParaRPr sz="2000">
              <a:latin typeface="Fredoka One"/>
              <a:ea typeface="Fredoka One"/>
              <a:cs typeface="Fredoka One"/>
              <a:sym typeface="Fredoka One"/>
            </a:endParaRPr>
          </a:p>
        </p:txBody>
      </p:sp>
      <p:sp>
        <p:nvSpPr>
          <p:cNvPr id="2279" name="Google Shape;2279;p42"/>
          <p:cNvSpPr/>
          <p:nvPr/>
        </p:nvSpPr>
        <p:spPr>
          <a:xfrm>
            <a:off x="3307413" y="783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42"/>
          <p:cNvGrpSpPr/>
          <p:nvPr/>
        </p:nvGrpSpPr>
        <p:grpSpPr>
          <a:xfrm>
            <a:off x="7655525" y="1690050"/>
            <a:ext cx="382675" cy="382675"/>
            <a:chOff x="977325" y="1958850"/>
            <a:chExt cx="382675" cy="382675"/>
          </a:xfrm>
        </p:grpSpPr>
        <p:sp>
          <p:nvSpPr>
            <p:cNvPr id="2281" name="Google Shape;2281;p42"/>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2"/>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3" name="Google Shape;2283;p42"/>
          <p:cNvGrpSpPr/>
          <p:nvPr/>
        </p:nvGrpSpPr>
        <p:grpSpPr>
          <a:xfrm rot="-574484">
            <a:off x="6087297" y="1936839"/>
            <a:ext cx="1267321" cy="798534"/>
            <a:chOff x="8593725" y="945000"/>
            <a:chExt cx="3150950" cy="1985400"/>
          </a:xfrm>
        </p:grpSpPr>
        <p:sp>
          <p:nvSpPr>
            <p:cNvPr id="2284" name="Google Shape;2284;p42"/>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2"/>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86" name="Google Shape;2286;p42"/>
          <p:cNvPicPr preferRelativeResize="0"/>
          <p:nvPr/>
        </p:nvPicPr>
        <p:blipFill>
          <a:blip r:embed="rId3">
            <a:alphaModFix/>
          </a:blip>
          <a:stretch>
            <a:fillRect/>
          </a:stretch>
        </p:blipFill>
        <p:spPr>
          <a:xfrm>
            <a:off x="7041177" y="4320725"/>
            <a:ext cx="1611397" cy="322600"/>
          </a:xfrm>
          <a:prstGeom prst="rect">
            <a:avLst/>
          </a:prstGeom>
          <a:noFill/>
          <a:ln>
            <a:noFill/>
          </a:ln>
        </p:spPr>
      </p:pic>
      <p:grpSp>
        <p:nvGrpSpPr>
          <p:cNvPr id="2287" name="Google Shape;2287;p42"/>
          <p:cNvGrpSpPr/>
          <p:nvPr/>
        </p:nvGrpSpPr>
        <p:grpSpPr>
          <a:xfrm rot="-899716">
            <a:off x="4822816" y="3687947"/>
            <a:ext cx="1082545" cy="1103539"/>
            <a:chOff x="6872125" y="2755600"/>
            <a:chExt cx="1971125" cy="2009350"/>
          </a:xfrm>
        </p:grpSpPr>
        <p:sp>
          <p:nvSpPr>
            <p:cNvPr id="2288" name="Google Shape;2288;p42"/>
            <p:cNvSpPr/>
            <p:nvPr/>
          </p:nvSpPr>
          <p:spPr>
            <a:xfrm>
              <a:off x="7021550" y="4367925"/>
              <a:ext cx="351675" cy="397025"/>
            </a:xfrm>
            <a:custGeom>
              <a:rect b="b" l="l" r="r" t="t"/>
              <a:pathLst>
                <a:path extrusionOk="0" h="15881" w="14067">
                  <a:moveTo>
                    <a:pt x="5622" y="1"/>
                  </a:moveTo>
                  <a:lnTo>
                    <a:pt x="902" y="9726"/>
                  </a:lnTo>
                  <a:cubicBezTo>
                    <a:pt x="1" y="11552"/>
                    <a:pt x="522" y="13758"/>
                    <a:pt x="2135" y="14992"/>
                  </a:cubicBezTo>
                  <a:cubicBezTo>
                    <a:pt x="2920" y="15590"/>
                    <a:pt x="3839" y="15880"/>
                    <a:pt x="4750" y="15880"/>
                  </a:cubicBezTo>
                  <a:cubicBezTo>
                    <a:pt x="6040" y="15880"/>
                    <a:pt x="7312" y="15298"/>
                    <a:pt x="8160" y="14185"/>
                  </a:cubicBezTo>
                  <a:lnTo>
                    <a:pt x="14066" y="6453"/>
                  </a:lnTo>
                  <a:lnTo>
                    <a:pt x="5622"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2"/>
            <p:cNvSpPr/>
            <p:nvPr/>
          </p:nvSpPr>
          <p:spPr>
            <a:xfrm>
              <a:off x="8230075" y="4367925"/>
              <a:ext cx="351650" cy="396600"/>
            </a:xfrm>
            <a:custGeom>
              <a:rect b="b" l="l" r="r" t="t"/>
              <a:pathLst>
                <a:path extrusionOk="0" h="15864" w="14066">
                  <a:moveTo>
                    <a:pt x="8468" y="1"/>
                  </a:moveTo>
                  <a:lnTo>
                    <a:pt x="0" y="6453"/>
                  </a:lnTo>
                  <a:lnTo>
                    <a:pt x="5930" y="14185"/>
                  </a:lnTo>
                  <a:cubicBezTo>
                    <a:pt x="6766" y="15286"/>
                    <a:pt x="8045" y="15863"/>
                    <a:pt x="9337" y="15863"/>
                  </a:cubicBezTo>
                  <a:cubicBezTo>
                    <a:pt x="10244" y="15863"/>
                    <a:pt x="11158" y="15579"/>
                    <a:pt x="11931" y="14992"/>
                  </a:cubicBezTo>
                  <a:cubicBezTo>
                    <a:pt x="13544" y="13758"/>
                    <a:pt x="14066" y="11552"/>
                    <a:pt x="13188" y="9726"/>
                  </a:cubicBezTo>
                  <a:lnTo>
                    <a:pt x="8468"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2"/>
            <p:cNvSpPr/>
            <p:nvPr/>
          </p:nvSpPr>
          <p:spPr>
            <a:xfrm>
              <a:off x="6880425" y="2813850"/>
              <a:ext cx="626225" cy="596425"/>
            </a:xfrm>
            <a:custGeom>
              <a:rect b="b" l="l" r="r" t="t"/>
              <a:pathLst>
                <a:path extrusionOk="0" h="23857" w="25049">
                  <a:moveTo>
                    <a:pt x="13607" y="1"/>
                  </a:moveTo>
                  <a:cubicBezTo>
                    <a:pt x="10431" y="1"/>
                    <a:pt x="7259" y="1217"/>
                    <a:pt x="4839" y="3648"/>
                  </a:cubicBezTo>
                  <a:cubicBezTo>
                    <a:pt x="0" y="8487"/>
                    <a:pt x="0" y="16338"/>
                    <a:pt x="4839" y="21177"/>
                  </a:cubicBezTo>
                  <a:lnTo>
                    <a:pt x="7519" y="23857"/>
                  </a:lnTo>
                  <a:lnTo>
                    <a:pt x="25048" y="6304"/>
                  </a:lnTo>
                  <a:lnTo>
                    <a:pt x="22392" y="3648"/>
                  </a:lnTo>
                  <a:cubicBezTo>
                    <a:pt x="19960" y="1217"/>
                    <a:pt x="16782" y="1"/>
                    <a:pt x="13607"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2"/>
            <p:cNvSpPr/>
            <p:nvPr/>
          </p:nvSpPr>
          <p:spPr>
            <a:xfrm>
              <a:off x="8171950" y="2755600"/>
              <a:ext cx="671300" cy="654675"/>
            </a:xfrm>
            <a:custGeom>
              <a:rect b="b" l="l" r="r" t="t"/>
              <a:pathLst>
                <a:path extrusionOk="0" h="26187" w="26852">
                  <a:moveTo>
                    <a:pt x="11460" y="0"/>
                  </a:moveTo>
                  <a:cubicBezTo>
                    <a:pt x="9714" y="0"/>
                    <a:pt x="7970" y="665"/>
                    <a:pt x="6642" y="1993"/>
                  </a:cubicBezTo>
                  <a:lnTo>
                    <a:pt x="1" y="8634"/>
                  </a:lnTo>
                  <a:lnTo>
                    <a:pt x="17529" y="26187"/>
                  </a:lnTo>
                  <a:lnTo>
                    <a:pt x="17553" y="26187"/>
                  </a:lnTo>
                  <a:lnTo>
                    <a:pt x="24195" y="19545"/>
                  </a:lnTo>
                  <a:cubicBezTo>
                    <a:pt x="26851" y="16889"/>
                    <a:pt x="26851" y="12572"/>
                    <a:pt x="24195" y="9892"/>
                  </a:cubicBezTo>
                  <a:lnTo>
                    <a:pt x="16296" y="1993"/>
                  </a:lnTo>
                  <a:cubicBezTo>
                    <a:pt x="14956" y="665"/>
                    <a:pt x="13207" y="0"/>
                    <a:pt x="11460"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2"/>
            <p:cNvSpPr/>
            <p:nvPr/>
          </p:nvSpPr>
          <p:spPr>
            <a:xfrm>
              <a:off x="6872125" y="2963300"/>
              <a:ext cx="1938500" cy="1766075"/>
            </a:xfrm>
            <a:custGeom>
              <a:rect b="b" l="l" r="r" t="t"/>
              <a:pathLst>
                <a:path extrusionOk="0" h="70643" w="77540">
                  <a:moveTo>
                    <a:pt x="38770" y="0"/>
                  </a:moveTo>
                  <a:cubicBezTo>
                    <a:pt x="29733" y="0"/>
                    <a:pt x="20696" y="3445"/>
                    <a:pt x="13805" y="10336"/>
                  </a:cubicBezTo>
                  <a:cubicBezTo>
                    <a:pt x="0" y="24141"/>
                    <a:pt x="0" y="46508"/>
                    <a:pt x="13805" y="60289"/>
                  </a:cubicBezTo>
                  <a:cubicBezTo>
                    <a:pt x="20696" y="67192"/>
                    <a:pt x="29733" y="70643"/>
                    <a:pt x="38770" y="70643"/>
                  </a:cubicBezTo>
                  <a:cubicBezTo>
                    <a:pt x="47807" y="70643"/>
                    <a:pt x="56844" y="67192"/>
                    <a:pt x="63735" y="60289"/>
                  </a:cubicBezTo>
                  <a:cubicBezTo>
                    <a:pt x="77540" y="46508"/>
                    <a:pt x="77540" y="24141"/>
                    <a:pt x="63735" y="10336"/>
                  </a:cubicBezTo>
                  <a:cubicBezTo>
                    <a:pt x="56844" y="3445"/>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2"/>
            <p:cNvSpPr/>
            <p:nvPr/>
          </p:nvSpPr>
          <p:spPr>
            <a:xfrm>
              <a:off x="6872125" y="2874500"/>
              <a:ext cx="1938500" cy="1765950"/>
            </a:xfrm>
            <a:custGeom>
              <a:rect b="b" l="l" r="r" t="t"/>
              <a:pathLst>
                <a:path extrusionOk="0" h="70638" w="77540">
                  <a:moveTo>
                    <a:pt x="38770" y="0"/>
                  </a:moveTo>
                  <a:cubicBezTo>
                    <a:pt x="29733" y="0"/>
                    <a:pt x="20696" y="3451"/>
                    <a:pt x="13805" y="10354"/>
                  </a:cubicBezTo>
                  <a:cubicBezTo>
                    <a:pt x="0" y="24135"/>
                    <a:pt x="0" y="46502"/>
                    <a:pt x="13805" y="60283"/>
                  </a:cubicBezTo>
                  <a:cubicBezTo>
                    <a:pt x="20696" y="67186"/>
                    <a:pt x="29733" y="70637"/>
                    <a:pt x="38770" y="70637"/>
                  </a:cubicBezTo>
                  <a:cubicBezTo>
                    <a:pt x="47807" y="70637"/>
                    <a:pt x="56844" y="67186"/>
                    <a:pt x="63735" y="60283"/>
                  </a:cubicBezTo>
                  <a:cubicBezTo>
                    <a:pt x="77540" y="46502"/>
                    <a:pt x="77540" y="24135"/>
                    <a:pt x="63735" y="10354"/>
                  </a:cubicBezTo>
                  <a:cubicBezTo>
                    <a:pt x="56844" y="3451"/>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2"/>
            <p:cNvSpPr/>
            <p:nvPr/>
          </p:nvSpPr>
          <p:spPr>
            <a:xfrm>
              <a:off x="7080850" y="3064550"/>
              <a:ext cx="1521050" cy="1385825"/>
            </a:xfrm>
            <a:custGeom>
              <a:rect b="b" l="l" r="r" t="t"/>
              <a:pathLst>
                <a:path extrusionOk="0" h="55433" w="60842">
                  <a:moveTo>
                    <a:pt x="30430" y="0"/>
                  </a:moveTo>
                  <a:cubicBezTo>
                    <a:pt x="23335" y="0"/>
                    <a:pt x="16237" y="2704"/>
                    <a:pt x="10817" y="8112"/>
                  </a:cubicBezTo>
                  <a:cubicBezTo>
                    <a:pt x="1" y="18952"/>
                    <a:pt x="1" y="36505"/>
                    <a:pt x="10817" y="47321"/>
                  </a:cubicBezTo>
                  <a:cubicBezTo>
                    <a:pt x="16237" y="52729"/>
                    <a:pt x="23335" y="55433"/>
                    <a:pt x="30430" y="55433"/>
                  </a:cubicBezTo>
                  <a:cubicBezTo>
                    <a:pt x="37525" y="55433"/>
                    <a:pt x="44617" y="52729"/>
                    <a:pt x="50025" y="47321"/>
                  </a:cubicBezTo>
                  <a:cubicBezTo>
                    <a:pt x="60841" y="36505"/>
                    <a:pt x="60841" y="18952"/>
                    <a:pt x="50025" y="8112"/>
                  </a:cubicBezTo>
                  <a:cubicBezTo>
                    <a:pt x="44617" y="2704"/>
                    <a:pt x="37525" y="0"/>
                    <a:pt x="30430" y="0"/>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2"/>
            <p:cNvSpPr/>
            <p:nvPr/>
          </p:nvSpPr>
          <p:spPr>
            <a:xfrm>
              <a:off x="7779400" y="3316575"/>
              <a:ext cx="123950" cy="381300"/>
            </a:xfrm>
            <a:custGeom>
              <a:rect b="b" l="l" r="r" t="t"/>
              <a:pathLst>
                <a:path extrusionOk="0" h="15252" w="4958">
                  <a:moveTo>
                    <a:pt x="2491" y="0"/>
                  </a:moveTo>
                  <a:cubicBezTo>
                    <a:pt x="1115" y="0"/>
                    <a:pt x="0" y="1115"/>
                    <a:pt x="0" y="2491"/>
                  </a:cubicBezTo>
                  <a:lnTo>
                    <a:pt x="0" y="12761"/>
                  </a:lnTo>
                  <a:cubicBezTo>
                    <a:pt x="0" y="14137"/>
                    <a:pt x="1115" y="15252"/>
                    <a:pt x="2491" y="15252"/>
                  </a:cubicBezTo>
                  <a:cubicBezTo>
                    <a:pt x="3843" y="15252"/>
                    <a:pt x="4958" y="14137"/>
                    <a:pt x="4958" y="12761"/>
                  </a:cubicBezTo>
                  <a:lnTo>
                    <a:pt x="4958" y="2491"/>
                  </a:lnTo>
                  <a:cubicBezTo>
                    <a:pt x="4958" y="1115"/>
                    <a:pt x="3843" y="0"/>
                    <a:pt x="2491"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2"/>
            <p:cNvSpPr/>
            <p:nvPr/>
          </p:nvSpPr>
          <p:spPr>
            <a:xfrm>
              <a:off x="7800750" y="3416975"/>
              <a:ext cx="287625" cy="335225"/>
            </a:xfrm>
            <a:custGeom>
              <a:rect b="b" l="l" r="r" t="t"/>
              <a:pathLst>
                <a:path extrusionOk="0" h="13409" w="11505">
                  <a:moveTo>
                    <a:pt x="8695" y="0"/>
                  </a:moveTo>
                  <a:cubicBezTo>
                    <a:pt x="7906" y="0"/>
                    <a:pt x="7125" y="372"/>
                    <a:pt x="6642" y="1060"/>
                  </a:cubicBezTo>
                  <a:lnTo>
                    <a:pt x="783" y="9504"/>
                  </a:lnTo>
                  <a:cubicBezTo>
                    <a:pt x="0" y="10619"/>
                    <a:pt x="261" y="12161"/>
                    <a:pt x="1400" y="12967"/>
                  </a:cubicBezTo>
                  <a:cubicBezTo>
                    <a:pt x="1825" y="13266"/>
                    <a:pt x="2312" y="13409"/>
                    <a:pt x="2796" y="13409"/>
                  </a:cubicBezTo>
                  <a:cubicBezTo>
                    <a:pt x="3583" y="13409"/>
                    <a:pt x="4364" y="13031"/>
                    <a:pt x="4863" y="12327"/>
                  </a:cubicBezTo>
                  <a:lnTo>
                    <a:pt x="10721" y="3906"/>
                  </a:lnTo>
                  <a:cubicBezTo>
                    <a:pt x="11504" y="2768"/>
                    <a:pt x="11243" y="1226"/>
                    <a:pt x="10105" y="443"/>
                  </a:cubicBezTo>
                  <a:cubicBezTo>
                    <a:pt x="9678" y="144"/>
                    <a:pt x="9185" y="0"/>
                    <a:pt x="8695"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2"/>
            <p:cNvSpPr/>
            <p:nvPr/>
          </p:nvSpPr>
          <p:spPr>
            <a:xfrm>
              <a:off x="7771100" y="3687175"/>
              <a:ext cx="164275" cy="140675"/>
            </a:xfrm>
            <a:custGeom>
              <a:rect b="b" l="l" r="r" t="t"/>
              <a:pathLst>
                <a:path extrusionOk="0" h="5627" w="6571">
                  <a:moveTo>
                    <a:pt x="2823" y="1"/>
                  </a:moveTo>
                  <a:cubicBezTo>
                    <a:pt x="1257" y="1"/>
                    <a:pt x="0" y="1258"/>
                    <a:pt x="0" y="2824"/>
                  </a:cubicBezTo>
                  <a:cubicBezTo>
                    <a:pt x="0" y="4507"/>
                    <a:pt x="1387" y="5627"/>
                    <a:pt x="2828" y="5627"/>
                  </a:cubicBezTo>
                  <a:cubicBezTo>
                    <a:pt x="3519" y="5627"/>
                    <a:pt x="4223" y="5369"/>
                    <a:pt x="4792" y="4792"/>
                  </a:cubicBezTo>
                  <a:cubicBezTo>
                    <a:pt x="6571" y="3037"/>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2"/>
            <p:cNvSpPr/>
            <p:nvPr/>
          </p:nvSpPr>
          <p:spPr>
            <a:xfrm>
              <a:off x="7771100" y="3640925"/>
              <a:ext cx="164275" cy="140275"/>
            </a:xfrm>
            <a:custGeom>
              <a:rect b="b" l="l" r="r" t="t"/>
              <a:pathLst>
                <a:path extrusionOk="0" h="5611" w="6571">
                  <a:moveTo>
                    <a:pt x="2823" y="1"/>
                  </a:moveTo>
                  <a:cubicBezTo>
                    <a:pt x="1257" y="1"/>
                    <a:pt x="0" y="1258"/>
                    <a:pt x="0" y="2800"/>
                  </a:cubicBezTo>
                  <a:cubicBezTo>
                    <a:pt x="0" y="4488"/>
                    <a:pt x="1396" y="5610"/>
                    <a:pt x="2842" y="5610"/>
                  </a:cubicBezTo>
                  <a:cubicBezTo>
                    <a:pt x="3529" y="5610"/>
                    <a:pt x="4226" y="5357"/>
                    <a:pt x="4792" y="4792"/>
                  </a:cubicBezTo>
                  <a:cubicBezTo>
                    <a:pt x="6571" y="3013"/>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0" name="Shape 2920"/>
        <p:cNvGrpSpPr/>
        <p:nvPr/>
      </p:nvGrpSpPr>
      <p:grpSpPr>
        <a:xfrm>
          <a:off x="0" y="0"/>
          <a:ext cx="0" cy="0"/>
          <a:chOff x="0" y="0"/>
          <a:chExt cx="0" cy="0"/>
        </a:xfrm>
      </p:grpSpPr>
      <p:sp>
        <p:nvSpPr>
          <p:cNvPr id="2921" name="Google Shape;2921;p69"/>
          <p:cNvSpPr/>
          <p:nvPr/>
        </p:nvSpPr>
        <p:spPr>
          <a:xfrm>
            <a:off x="4663963" y="40935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2" name="Google Shape;2922;p69"/>
          <p:cNvGrpSpPr/>
          <p:nvPr/>
        </p:nvGrpSpPr>
        <p:grpSpPr>
          <a:xfrm>
            <a:off x="5578163" y="438663"/>
            <a:ext cx="382675" cy="382675"/>
            <a:chOff x="977325" y="1958850"/>
            <a:chExt cx="382675" cy="382675"/>
          </a:xfrm>
        </p:grpSpPr>
        <p:sp>
          <p:nvSpPr>
            <p:cNvPr id="2923" name="Google Shape;2923;p69"/>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9"/>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5" name="Google Shape;2925;p69"/>
          <p:cNvGrpSpPr/>
          <p:nvPr/>
        </p:nvGrpSpPr>
        <p:grpSpPr>
          <a:xfrm>
            <a:off x="6820275" y="4563963"/>
            <a:ext cx="382675" cy="382675"/>
            <a:chOff x="7940700" y="833750"/>
            <a:chExt cx="382675" cy="382675"/>
          </a:xfrm>
        </p:grpSpPr>
        <p:sp>
          <p:nvSpPr>
            <p:cNvPr id="2926" name="Google Shape;2926;p69"/>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9"/>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8" name="Google Shape;2928;p69"/>
          <p:cNvSpPr/>
          <p:nvPr/>
        </p:nvSpPr>
        <p:spPr>
          <a:xfrm rot="-226077">
            <a:off x="1082652" y="434766"/>
            <a:ext cx="1730921"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Visualisasi</a:t>
            </a:r>
            <a:endParaRPr sz="2000">
              <a:latin typeface="Fredoka One"/>
              <a:ea typeface="Fredoka One"/>
              <a:cs typeface="Fredoka One"/>
              <a:sym typeface="Fredoka One"/>
            </a:endParaRPr>
          </a:p>
        </p:txBody>
      </p:sp>
      <p:grpSp>
        <p:nvGrpSpPr>
          <p:cNvPr id="2929" name="Google Shape;2929;p69"/>
          <p:cNvGrpSpPr/>
          <p:nvPr/>
        </p:nvGrpSpPr>
        <p:grpSpPr>
          <a:xfrm rot="-574484">
            <a:off x="406434" y="4430014"/>
            <a:ext cx="1267321" cy="798534"/>
            <a:chOff x="8593725" y="945000"/>
            <a:chExt cx="3150950" cy="1985400"/>
          </a:xfrm>
        </p:grpSpPr>
        <p:sp>
          <p:nvSpPr>
            <p:cNvPr id="2930" name="Google Shape;2930;p69"/>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9"/>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2" name="Google Shape;2932;p69"/>
          <p:cNvSpPr txBox="1"/>
          <p:nvPr/>
        </p:nvSpPr>
        <p:spPr>
          <a:xfrm>
            <a:off x="5706825" y="1641025"/>
            <a:ext cx="34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933" name="Google Shape;2933;p69"/>
          <p:cNvSpPr txBox="1"/>
          <p:nvPr/>
        </p:nvSpPr>
        <p:spPr>
          <a:xfrm>
            <a:off x="8486775" y="15798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934" name="Google Shape;2934;p69"/>
          <p:cNvSpPr txBox="1"/>
          <p:nvPr/>
        </p:nvSpPr>
        <p:spPr>
          <a:xfrm>
            <a:off x="4738950" y="1769100"/>
            <a:ext cx="3591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Word Cloud untuk tweet berita @detikcom dengan kata kunci ‘pilpres’  menunjukkan bahwa kata-kata terkait calon presiden (capres) dan calon wakil presiden (cawapres), nama presiden, dan partai sering muncul. Kata-kata positif seperti "dukung" atau "menang" juga mencolok. Dari visualisasi ini menunjukkan fokus percakapan berita @detikcom pada figur pemimpin dan cenderung netral hingga ke positif.</a:t>
            </a:r>
            <a:endParaRPr sz="1200">
              <a:solidFill>
                <a:schemeClr val="dk1"/>
              </a:solidFill>
              <a:latin typeface="Cabin"/>
              <a:ea typeface="Cabin"/>
              <a:cs typeface="Cabin"/>
              <a:sym typeface="Cabin"/>
            </a:endParaRPr>
          </a:p>
        </p:txBody>
      </p:sp>
      <p:pic>
        <p:nvPicPr>
          <p:cNvPr id="2935" name="Google Shape;2935;p69"/>
          <p:cNvPicPr preferRelativeResize="0"/>
          <p:nvPr/>
        </p:nvPicPr>
        <p:blipFill>
          <a:blip r:embed="rId3">
            <a:alphaModFix/>
          </a:blip>
          <a:stretch>
            <a:fillRect/>
          </a:stretch>
        </p:blipFill>
        <p:spPr>
          <a:xfrm>
            <a:off x="1206250" y="1641013"/>
            <a:ext cx="3229014" cy="22928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9" name="Shape 2939"/>
        <p:cNvGrpSpPr/>
        <p:nvPr/>
      </p:nvGrpSpPr>
      <p:grpSpPr>
        <a:xfrm>
          <a:off x="0" y="0"/>
          <a:ext cx="0" cy="0"/>
          <a:chOff x="0" y="0"/>
          <a:chExt cx="0" cy="0"/>
        </a:xfrm>
      </p:grpSpPr>
      <p:sp>
        <p:nvSpPr>
          <p:cNvPr id="2940" name="Google Shape;2940;p70"/>
          <p:cNvSpPr/>
          <p:nvPr/>
        </p:nvSpPr>
        <p:spPr>
          <a:xfrm>
            <a:off x="4663963" y="4093526"/>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1" name="Google Shape;2941;p70"/>
          <p:cNvGrpSpPr/>
          <p:nvPr/>
        </p:nvGrpSpPr>
        <p:grpSpPr>
          <a:xfrm>
            <a:off x="5578163" y="438663"/>
            <a:ext cx="382675" cy="382675"/>
            <a:chOff x="977325" y="1958850"/>
            <a:chExt cx="382675" cy="382675"/>
          </a:xfrm>
        </p:grpSpPr>
        <p:sp>
          <p:nvSpPr>
            <p:cNvPr id="2942" name="Google Shape;2942;p70"/>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0"/>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4" name="Google Shape;2944;p70"/>
          <p:cNvGrpSpPr/>
          <p:nvPr/>
        </p:nvGrpSpPr>
        <p:grpSpPr>
          <a:xfrm>
            <a:off x="6820275" y="4563963"/>
            <a:ext cx="382675" cy="382675"/>
            <a:chOff x="7940700" y="833750"/>
            <a:chExt cx="382675" cy="382675"/>
          </a:xfrm>
        </p:grpSpPr>
        <p:sp>
          <p:nvSpPr>
            <p:cNvPr id="2945" name="Google Shape;2945;p70"/>
            <p:cNvSpPr/>
            <p:nvPr/>
          </p:nvSpPr>
          <p:spPr>
            <a:xfrm flipH="1" rot="10800000">
              <a:off x="7994275" y="833750"/>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0"/>
            <p:cNvSpPr/>
            <p:nvPr/>
          </p:nvSpPr>
          <p:spPr>
            <a:xfrm flipH="1" rot="10800000">
              <a:off x="7940700" y="887325"/>
              <a:ext cx="329100" cy="329100"/>
            </a:xfrm>
            <a:prstGeom prst="ellipse">
              <a:avLst/>
            </a:prstGeom>
            <a:solidFill>
              <a:schemeClr val="l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7" name="Google Shape;2947;p70"/>
          <p:cNvSpPr/>
          <p:nvPr/>
        </p:nvSpPr>
        <p:spPr>
          <a:xfrm rot="-226077">
            <a:off x="1082652" y="434766"/>
            <a:ext cx="1730921"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Visualisasi</a:t>
            </a:r>
            <a:endParaRPr sz="2000">
              <a:latin typeface="Fredoka One"/>
              <a:ea typeface="Fredoka One"/>
              <a:cs typeface="Fredoka One"/>
              <a:sym typeface="Fredoka One"/>
            </a:endParaRPr>
          </a:p>
        </p:txBody>
      </p:sp>
      <p:grpSp>
        <p:nvGrpSpPr>
          <p:cNvPr id="2948" name="Google Shape;2948;p70"/>
          <p:cNvGrpSpPr/>
          <p:nvPr/>
        </p:nvGrpSpPr>
        <p:grpSpPr>
          <a:xfrm rot="-574484">
            <a:off x="406434" y="4430014"/>
            <a:ext cx="1267321" cy="798534"/>
            <a:chOff x="8593725" y="945000"/>
            <a:chExt cx="3150950" cy="1985400"/>
          </a:xfrm>
        </p:grpSpPr>
        <p:sp>
          <p:nvSpPr>
            <p:cNvPr id="2949" name="Google Shape;2949;p70"/>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70"/>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1" name="Google Shape;2951;p70"/>
          <p:cNvSpPr txBox="1"/>
          <p:nvPr/>
        </p:nvSpPr>
        <p:spPr>
          <a:xfrm>
            <a:off x="5706825" y="1641025"/>
            <a:ext cx="34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2952" name="Google Shape;2952;p70"/>
          <p:cNvSpPr txBox="1"/>
          <p:nvPr/>
        </p:nvSpPr>
        <p:spPr>
          <a:xfrm>
            <a:off x="8486775" y="15798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pic>
        <p:nvPicPr>
          <p:cNvPr id="2953" name="Google Shape;2953;p70"/>
          <p:cNvPicPr preferRelativeResize="0"/>
          <p:nvPr/>
        </p:nvPicPr>
        <p:blipFill>
          <a:blip r:embed="rId3">
            <a:alphaModFix/>
          </a:blip>
          <a:stretch>
            <a:fillRect/>
          </a:stretch>
        </p:blipFill>
        <p:spPr>
          <a:xfrm>
            <a:off x="1171275" y="1658538"/>
            <a:ext cx="3074150" cy="2182921"/>
          </a:xfrm>
          <a:prstGeom prst="rect">
            <a:avLst/>
          </a:prstGeom>
          <a:noFill/>
          <a:ln>
            <a:noFill/>
          </a:ln>
        </p:spPr>
      </p:pic>
      <p:pic>
        <p:nvPicPr>
          <p:cNvPr id="2954" name="Google Shape;2954;p70"/>
          <p:cNvPicPr preferRelativeResize="0"/>
          <p:nvPr/>
        </p:nvPicPr>
        <p:blipFill>
          <a:blip r:embed="rId4">
            <a:alphaModFix/>
          </a:blip>
          <a:stretch>
            <a:fillRect/>
          </a:stretch>
        </p:blipFill>
        <p:spPr>
          <a:xfrm>
            <a:off x="4804365" y="1641025"/>
            <a:ext cx="3123463" cy="22179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sp>
        <p:nvSpPr>
          <p:cNvPr id="2959" name="Google Shape;2959;p71"/>
          <p:cNvSpPr txBox="1"/>
          <p:nvPr>
            <p:ph type="title"/>
          </p:nvPr>
        </p:nvSpPr>
        <p:spPr>
          <a:xfrm>
            <a:off x="1015025" y="445025"/>
            <a:ext cx="7113900" cy="114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2960" name="Google Shape;2960;p71"/>
          <p:cNvSpPr/>
          <p:nvPr/>
        </p:nvSpPr>
        <p:spPr>
          <a:xfrm>
            <a:off x="7753925" y="2833991"/>
            <a:ext cx="159300" cy="1593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1"/>
          <p:cNvSpPr/>
          <p:nvPr/>
        </p:nvSpPr>
        <p:spPr>
          <a:xfrm>
            <a:off x="771650" y="1205700"/>
            <a:ext cx="7632300" cy="3303600"/>
          </a:xfrm>
          <a:prstGeom prst="roundRect">
            <a:avLst>
              <a:gd fmla="val 540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just">
              <a:spcBef>
                <a:spcPts val="0"/>
              </a:spcBef>
              <a:spcAft>
                <a:spcPts val="0"/>
              </a:spcAft>
              <a:buClr>
                <a:schemeClr val="dk1"/>
              </a:buClr>
              <a:buSzPts val="1500"/>
              <a:buFont typeface="Cabin SemiBold"/>
              <a:buAutoNum type="arabicPeriod"/>
            </a:pPr>
            <a:r>
              <a:rPr lang="en" sz="1200">
                <a:solidFill>
                  <a:schemeClr val="dk1"/>
                </a:solidFill>
                <a:latin typeface="Cabin SemiBold"/>
                <a:ea typeface="Cabin SemiBold"/>
                <a:cs typeface="Cabin SemiBold"/>
                <a:sym typeface="Cabin SemiBold"/>
              </a:rPr>
              <a:t>Dalam penelitian ini, model analisis sentimen pada tweets berita menunjukkan bahwa model SVM tanpa balancing dengan (kernel = ‘sigmoid’) mencapai F1-score tertinggi pada data test yaitu (70%), menandakan kemampuannya dalam memberikan keseimbangan yang baik antara presisi dan recall. Kesimpulan ini menegaskan keunggulan model SVM dalam tugas analisis sentimen pada konteks tweets berita dengan topik ‘pilpres’.  </a:t>
            </a:r>
            <a:endParaRPr sz="1200">
              <a:solidFill>
                <a:schemeClr val="dk1"/>
              </a:solidFill>
              <a:latin typeface="Cabin SemiBold"/>
              <a:ea typeface="Cabin SemiBold"/>
              <a:cs typeface="Cabin SemiBold"/>
              <a:sym typeface="Cabin SemiBold"/>
            </a:endParaRPr>
          </a:p>
          <a:p>
            <a:pPr indent="0" lvl="0" marL="457200" rtl="0" algn="just">
              <a:spcBef>
                <a:spcPts val="0"/>
              </a:spcBef>
              <a:spcAft>
                <a:spcPts val="0"/>
              </a:spcAft>
              <a:buNone/>
            </a:pPr>
            <a:r>
              <a:rPr lang="en" sz="1200">
                <a:solidFill>
                  <a:schemeClr val="dk1"/>
                </a:solidFill>
                <a:latin typeface="Cabin SemiBold"/>
                <a:ea typeface="Cabin SemiBold"/>
                <a:cs typeface="Cabin SemiBold"/>
                <a:sym typeface="Cabin SemiBold"/>
              </a:rPr>
              <a:t>	</a:t>
            </a:r>
            <a:endParaRPr sz="1200">
              <a:solidFill>
                <a:schemeClr val="dk1"/>
              </a:solidFill>
              <a:latin typeface="Cabin SemiBold"/>
              <a:ea typeface="Cabin SemiBold"/>
              <a:cs typeface="Cabin SemiBold"/>
              <a:sym typeface="Cabin SemiBold"/>
            </a:endParaRPr>
          </a:p>
          <a:p>
            <a:pPr indent="-298450" lvl="0" marL="457200" rtl="0" algn="just">
              <a:spcBef>
                <a:spcPts val="0"/>
              </a:spcBef>
              <a:spcAft>
                <a:spcPts val="0"/>
              </a:spcAft>
              <a:buClr>
                <a:schemeClr val="dk1"/>
              </a:buClr>
              <a:buSzPts val="1100"/>
              <a:buAutoNum type="arabicPeriod"/>
            </a:pPr>
            <a:r>
              <a:rPr lang="en" sz="1200">
                <a:solidFill>
                  <a:schemeClr val="dk1"/>
                </a:solidFill>
                <a:latin typeface="Cabin SemiBold"/>
                <a:ea typeface="Cabin SemiBold"/>
                <a:cs typeface="Cabin SemiBold"/>
                <a:sym typeface="Cabin SemiBold"/>
              </a:rPr>
              <a:t>M</a:t>
            </a:r>
            <a:r>
              <a:rPr lang="en" sz="1200">
                <a:solidFill>
                  <a:schemeClr val="dk1"/>
                </a:solidFill>
                <a:latin typeface="Cabin SemiBold"/>
                <a:ea typeface="Cabin SemiBold"/>
                <a:cs typeface="Cabin SemiBold"/>
                <a:sym typeface="Cabin SemiBold"/>
              </a:rPr>
              <a:t>odel analisis sentimen pada reply menunjukkan bahwa model SVM tanpa balancing dengan (kernel = ‘linear’) mencapai F1-score tertinggi pada data test yaitu (73.3%). F1-score ini menunjukkan bahwa penggunaan kernel linear pada model SVM efektif dalam konteks analisis sentimen pada reply dengan topik ‘pilpres’.</a:t>
            </a:r>
            <a:endParaRPr sz="1100">
              <a:solidFill>
                <a:schemeClr val="dk1"/>
              </a:solidFill>
            </a:endParaRPr>
          </a:p>
          <a:p>
            <a:pPr indent="-228600" lvl="0" marL="457200" rtl="0" algn="just">
              <a:spcBef>
                <a:spcPts val="0"/>
              </a:spcBef>
              <a:spcAft>
                <a:spcPts val="0"/>
              </a:spcAft>
              <a:buNone/>
            </a:pPr>
            <a:r>
              <a:t/>
            </a:r>
            <a:endParaRPr sz="1100">
              <a:solidFill>
                <a:schemeClr val="dk1"/>
              </a:solidFill>
            </a:endParaRPr>
          </a:p>
          <a:p>
            <a:pPr indent="-311150" lvl="0" marL="457200" rtl="0" algn="just">
              <a:spcBef>
                <a:spcPts val="0"/>
              </a:spcBef>
              <a:spcAft>
                <a:spcPts val="0"/>
              </a:spcAft>
              <a:buClr>
                <a:schemeClr val="dk1"/>
              </a:buClr>
              <a:buSzPts val="1300"/>
              <a:buFont typeface="Cabin SemiBold"/>
              <a:buAutoNum type="arabicPeriod"/>
            </a:pPr>
            <a:r>
              <a:rPr lang="en" sz="1300">
                <a:solidFill>
                  <a:schemeClr val="dk1"/>
                </a:solidFill>
                <a:latin typeface="Cabin SemiBold"/>
                <a:ea typeface="Cabin SemiBold"/>
                <a:cs typeface="Cabin SemiBold"/>
                <a:sym typeface="Cabin SemiBold"/>
              </a:rPr>
              <a:t>Model analisis sentimen dapat memberikan wawasan yang lebih mendalam terhadap pemahaman dampak publik dari berita politik dengan mengidentifikasi dan mengukur sentimen yang terkandung dalam komentar, tanggapan, atau tweet terkait. Hal ini dapat dijelaskan melalui visualisasi.</a:t>
            </a:r>
            <a:endParaRPr sz="1300">
              <a:solidFill>
                <a:schemeClr val="dk1"/>
              </a:solidFill>
              <a:latin typeface="Cabin SemiBold"/>
              <a:ea typeface="Cabin SemiBold"/>
              <a:cs typeface="Cabin SemiBold"/>
              <a:sym typeface="Cabin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grpSp>
        <p:nvGrpSpPr>
          <p:cNvPr id="2966" name="Google Shape;2966;p72"/>
          <p:cNvGrpSpPr/>
          <p:nvPr/>
        </p:nvGrpSpPr>
        <p:grpSpPr>
          <a:xfrm>
            <a:off x="1611075" y="744791"/>
            <a:ext cx="6200525" cy="2799300"/>
            <a:chOff x="1471775" y="893613"/>
            <a:chExt cx="6200525" cy="2799300"/>
          </a:xfrm>
        </p:grpSpPr>
        <p:sp>
          <p:nvSpPr>
            <p:cNvPr id="2967" name="Google Shape;2967;p72"/>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2"/>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9" name="Google Shape;2969;p72"/>
            <p:cNvGrpSpPr/>
            <p:nvPr/>
          </p:nvGrpSpPr>
          <p:grpSpPr>
            <a:xfrm>
              <a:off x="6928725" y="1072563"/>
              <a:ext cx="525050" cy="117900"/>
              <a:chOff x="7110900" y="450050"/>
              <a:chExt cx="525050" cy="117900"/>
            </a:xfrm>
          </p:grpSpPr>
          <p:sp>
            <p:nvSpPr>
              <p:cNvPr id="2970" name="Google Shape;2970;p7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3" name="Google Shape;2973;p72"/>
          <p:cNvGrpSpPr/>
          <p:nvPr/>
        </p:nvGrpSpPr>
        <p:grpSpPr>
          <a:xfrm>
            <a:off x="1471775" y="893613"/>
            <a:ext cx="6200525" cy="2799300"/>
            <a:chOff x="1471775" y="893613"/>
            <a:chExt cx="6200525" cy="2799300"/>
          </a:xfrm>
        </p:grpSpPr>
        <p:sp>
          <p:nvSpPr>
            <p:cNvPr id="2974" name="Google Shape;2974;p72"/>
            <p:cNvSpPr/>
            <p:nvPr/>
          </p:nvSpPr>
          <p:spPr>
            <a:xfrm>
              <a:off x="1471900" y="893613"/>
              <a:ext cx="6200400" cy="2799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2"/>
            <p:cNvSpPr/>
            <p:nvPr/>
          </p:nvSpPr>
          <p:spPr>
            <a:xfrm>
              <a:off x="1471775" y="893613"/>
              <a:ext cx="62004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6" name="Google Shape;2976;p72"/>
            <p:cNvGrpSpPr/>
            <p:nvPr/>
          </p:nvGrpSpPr>
          <p:grpSpPr>
            <a:xfrm>
              <a:off x="6928725" y="1072563"/>
              <a:ext cx="525050" cy="117900"/>
              <a:chOff x="7110900" y="450050"/>
              <a:chExt cx="525050" cy="117900"/>
            </a:xfrm>
          </p:grpSpPr>
          <p:sp>
            <p:nvSpPr>
              <p:cNvPr id="2977" name="Google Shape;2977;p72"/>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2"/>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2"/>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0" name="Google Shape;2980;p72"/>
          <p:cNvSpPr/>
          <p:nvPr/>
        </p:nvSpPr>
        <p:spPr>
          <a:xfrm>
            <a:off x="1878950" y="3366684"/>
            <a:ext cx="5386200" cy="883200"/>
          </a:xfrm>
          <a:prstGeom prst="roundRect">
            <a:avLst>
              <a:gd fmla="val 10739"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2"/>
          <p:cNvSpPr txBox="1"/>
          <p:nvPr>
            <p:ph type="title"/>
          </p:nvPr>
        </p:nvSpPr>
        <p:spPr>
          <a:xfrm>
            <a:off x="1991650" y="1563063"/>
            <a:ext cx="5183700" cy="172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r>
              <a:rPr lang="en"/>
              <a:t>!</a:t>
            </a:r>
            <a:endParaRPr/>
          </a:p>
        </p:txBody>
      </p:sp>
      <p:sp>
        <p:nvSpPr>
          <p:cNvPr id="2982" name="Google Shape;2982;p72"/>
          <p:cNvSpPr txBox="1"/>
          <p:nvPr>
            <p:ph idx="1" type="subTitle"/>
          </p:nvPr>
        </p:nvSpPr>
        <p:spPr>
          <a:xfrm>
            <a:off x="2009650" y="3451513"/>
            <a:ext cx="51477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t>
            </a:r>
            <a:r>
              <a:rPr i="1" lang="en" sz="2800">
                <a:solidFill>
                  <a:schemeClr val="dk2"/>
                </a:solidFill>
              </a:rPr>
              <a:t>Team Outlier</a:t>
            </a:r>
            <a:r>
              <a:rPr lang="en" sz="2800">
                <a:solidFill>
                  <a:schemeClr val="dk2"/>
                </a:solidFill>
              </a:rPr>
              <a:t>-</a:t>
            </a:r>
            <a:endParaRPr sz="2800">
              <a:solidFill>
                <a:schemeClr val="dk2"/>
              </a:solidFill>
            </a:endParaRPr>
          </a:p>
        </p:txBody>
      </p:sp>
      <p:grpSp>
        <p:nvGrpSpPr>
          <p:cNvPr id="2983" name="Google Shape;2983;p72"/>
          <p:cNvGrpSpPr/>
          <p:nvPr/>
        </p:nvGrpSpPr>
        <p:grpSpPr>
          <a:xfrm rot="-2700000">
            <a:off x="859209" y="1783226"/>
            <a:ext cx="612385" cy="1577048"/>
            <a:chOff x="830725" y="555300"/>
            <a:chExt cx="1082825" cy="2788550"/>
          </a:xfrm>
        </p:grpSpPr>
        <p:sp>
          <p:nvSpPr>
            <p:cNvPr id="2984" name="Google Shape;2984;p72"/>
            <p:cNvSpPr/>
            <p:nvPr/>
          </p:nvSpPr>
          <p:spPr>
            <a:xfrm>
              <a:off x="1219725" y="3030375"/>
              <a:ext cx="304825" cy="80125"/>
            </a:xfrm>
            <a:custGeom>
              <a:rect b="b" l="l" r="r" t="t"/>
              <a:pathLst>
                <a:path extrusionOk="0" h="3205" w="12193">
                  <a:moveTo>
                    <a:pt x="5985" y="0"/>
                  </a:moveTo>
                  <a:cubicBezTo>
                    <a:pt x="2373" y="0"/>
                    <a:pt x="1" y="3205"/>
                    <a:pt x="1" y="3205"/>
                  </a:cubicBezTo>
                  <a:lnTo>
                    <a:pt x="12193" y="3205"/>
                  </a:lnTo>
                  <a:cubicBezTo>
                    <a:pt x="9908" y="801"/>
                    <a:pt x="7792" y="0"/>
                    <a:pt x="5985" y="0"/>
                  </a:cubicBezTo>
                  <a:close/>
                </a:path>
              </a:pathLst>
            </a:custGeom>
            <a:solidFill>
              <a:srgbClr val="FDF0D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72"/>
            <p:cNvSpPr/>
            <p:nvPr/>
          </p:nvSpPr>
          <p:spPr>
            <a:xfrm>
              <a:off x="1219725" y="2930225"/>
              <a:ext cx="304825" cy="180275"/>
            </a:xfrm>
            <a:custGeom>
              <a:rect b="b" l="l" r="r" t="t"/>
              <a:pathLst>
                <a:path extrusionOk="0" fill="none" h="7211" w="12193">
                  <a:moveTo>
                    <a:pt x="1" y="7211"/>
                  </a:moveTo>
                  <a:cubicBezTo>
                    <a:pt x="1" y="7211"/>
                    <a:pt x="5338" y="0"/>
                    <a:pt x="12193" y="7211"/>
                  </a:cubicBezTo>
                </a:path>
              </a:pathLst>
            </a:custGeom>
            <a:no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2"/>
            <p:cNvSpPr/>
            <p:nvPr/>
          </p:nvSpPr>
          <p:spPr>
            <a:xfrm>
              <a:off x="949925" y="2644925"/>
              <a:ext cx="847400" cy="622875"/>
            </a:xfrm>
            <a:custGeom>
              <a:rect b="b" l="l" r="r" t="t"/>
              <a:pathLst>
                <a:path extrusionOk="0" h="24915" w="33896">
                  <a:moveTo>
                    <a:pt x="6467" y="1"/>
                  </a:moveTo>
                  <a:cubicBezTo>
                    <a:pt x="6165" y="1"/>
                    <a:pt x="5865" y="79"/>
                    <a:pt x="5598" y="240"/>
                  </a:cubicBezTo>
                  <a:lnTo>
                    <a:pt x="1115" y="2944"/>
                  </a:lnTo>
                  <a:cubicBezTo>
                    <a:pt x="214" y="3490"/>
                    <a:pt x="1" y="4676"/>
                    <a:pt x="641" y="5482"/>
                  </a:cubicBezTo>
                  <a:lnTo>
                    <a:pt x="14896" y="23936"/>
                  </a:lnTo>
                  <a:cubicBezTo>
                    <a:pt x="15406" y="24588"/>
                    <a:pt x="16148" y="24915"/>
                    <a:pt x="16889" y="24915"/>
                  </a:cubicBezTo>
                  <a:cubicBezTo>
                    <a:pt x="17630" y="24915"/>
                    <a:pt x="18371" y="24588"/>
                    <a:pt x="18881" y="23936"/>
                  </a:cubicBezTo>
                  <a:lnTo>
                    <a:pt x="33327" y="5245"/>
                  </a:lnTo>
                  <a:cubicBezTo>
                    <a:pt x="33896" y="4510"/>
                    <a:pt x="33777" y="3419"/>
                    <a:pt x="33018" y="2849"/>
                  </a:cubicBezTo>
                  <a:lnTo>
                    <a:pt x="30741" y="1071"/>
                  </a:lnTo>
                  <a:cubicBezTo>
                    <a:pt x="30429" y="823"/>
                    <a:pt x="30058" y="702"/>
                    <a:pt x="29688" y="702"/>
                  </a:cubicBezTo>
                  <a:cubicBezTo>
                    <a:pt x="29243" y="702"/>
                    <a:pt x="28801" y="876"/>
                    <a:pt x="28464" y="1213"/>
                  </a:cubicBezTo>
                  <a:lnTo>
                    <a:pt x="25547" y="4107"/>
                  </a:lnTo>
                  <a:cubicBezTo>
                    <a:pt x="25214" y="4451"/>
                    <a:pt x="24776" y="4623"/>
                    <a:pt x="24334" y="4623"/>
                  </a:cubicBezTo>
                  <a:cubicBezTo>
                    <a:pt x="23892" y="4623"/>
                    <a:pt x="23447" y="4451"/>
                    <a:pt x="23103" y="4107"/>
                  </a:cubicBezTo>
                  <a:lnTo>
                    <a:pt x="19783" y="786"/>
                  </a:lnTo>
                  <a:cubicBezTo>
                    <a:pt x="19439" y="442"/>
                    <a:pt x="18994" y="270"/>
                    <a:pt x="18552" y="270"/>
                  </a:cubicBezTo>
                  <a:cubicBezTo>
                    <a:pt x="18110" y="270"/>
                    <a:pt x="17672" y="442"/>
                    <a:pt x="17340" y="786"/>
                  </a:cubicBezTo>
                  <a:lnTo>
                    <a:pt x="13877" y="4225"/>
                  </a:lnTo>
                  <a:cubicBezTo>
                    <a:pt x="13533" y="4569"/>
                    <a:pt x="13088" y="4741"/>
                    <a:pt x="12646" y="4741"/>
                  </a:cubicBezTo>
                  <a:cubicBezTo>
                    <a:pt x="12204" y="4741"/>
                    <a:pt x="11765" y="4569"/>
                    <a:pt x="11433" y="4225"/>
                  </a:cubicBezTo>
                  <a:lnTo>
                    <a:pt x="7709" y="501"/>
                  </a:lnTo>
                  <a:cubicBezTo>
                    <a:pt x="7368" y="174"/>
                    <a:pt x="6917" y="1"/>
                    <a:pt x="6467" y="1"/>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2"/>
            <p:cNvSpPr/>
            <p:nvPr/>
          </p:nvSpPr>
          <p:spPr>
            <a:xfrm>
              <a:off x="929775" y="1147700"/>
              <a:ext cx="885350" cy="1625700"/>
            </a:xfrm>
            <a:custGeom>
              <a:rect b="b" l="l" r="r" t="t"/>
              <a:pathLst>
                <a:path extrusionOk="0" h="65028" w="35414">
                  <a:moveTo>
                    <a:pt x="0" y="0"/>
                  </a:moveTo>
                  <a:lnTo>
                    <a:pt x="0" y="63521"/>
                  </a:lnTo>
                  <a:lnTo>
                    <a:pt x="261" y="63853"/>
                  </a:lnTo>
                  <a:lnTo>
                    <a:pt x="4791" y="61126"/>
                  </a:lnTo>
                  <a:cubicBezTo>
                    <a:pt x="5450" y="60728"/>
                    <a:pt x="6188" y="60533"/>
                    <a:pt x="6922" y="60533"/>
                  </a:cubicBezTo>
                  <a:cubicBezTo>
                    <a:pt x="7983" y="60533"/>
                    <a:pt x="9034" y="60943"/>
                    <a:pt x="9820" y="61742"/>
                  </a:cubicBezTo>
                  <a:lnTo>
                    <a:pt x="12880" y="64778"/>
                  </a:lnTo>
                  <a:cubicBezTo>
                    <a:pt x="13034" y="64944"/>
                    <a:pt x="13242" y="65027"/>
                    <a:pt x="13449" y="65027"/>
                  </a:cubicBezTo>
                  <a:cubicBezTo>
                    <a:pt x="13657" y="65027"/>
                    <a:pt x="13864" y="64944"/>
                    <a:pt x="14018" y="64778"/>
                  </a:cubicBezTo>
                  <a:lnTo>
                    <a:pt x="16438" y="62383"/>
                  </a:lnTo>
                  <a:cubicBezTo>
                    <a:pt x="17244" y="61576"/>
                    <a:pt x="18300" y="61173"/>
                    <a:pt x="19355" y="61173"/>
                  </a:cubicBezTo>
                  <a:cubicBezTo>
                    <a:pt x="20411" y="61173"/>
                    <a:pt x="21466" y="61576"/>
                    <a:pt x="22273" y="62383"/>
                  </a:cubicBezTo>
                  <a:lnTo>
                    <a:pt x="24550" y="64660"/>
                  </a:lnTo>
                  <a:cubicBezTo>
                    <a:pt x="24704" y="64814"/>
                    <a:pt x="24912" y="64891"/>
                    <a:pt x="25122" y="64891"/>
                  </a:cubicBezTo>
                  <a:cubicBezTo>
                    <a:pt x="25333" y="64891"/>
                    <a:pt x="25546" y="64814"/>
                    <a:pt x="25712" y="64660"/>
                  </a:cubicBezTo>
                  <a:lnTo>
                    <a:pt x="27752" y="62596"/>
                  </a:lnTo>
                  <a:cubicBezTo>
                    <a:pt x="28551" y="61798"/>
                    <a:pt x="29601" y="61391"/>
                    <a:pt x="30660" y="61391"/>
                  </a:cubicBezTo>
                  <a:cubicBezTo>
                    <a:pt x="31551" y="61391"/>
                    <a:pt x="32449" y="61679"/>
                    <a:pt x="33208" y="62264"/>
                  </a:cubicBezTo>
                  <a:lnTo>
                    <a:pt x="35176" y="63806"/>
                  </a:lnTo>
                  <a:lnTo>
                    <a:pt x="35390" y="63521"/>
                  </a:lnTo>
                  <a:lnTo>
                    <a:pt x="35413" y="0"/>
                  </a:lnTo>
                  <a:close/>
                </a:path>
              </a:pathLst>
            </a:custGeom>
            <a:solidFill>
              <a:schemeClr val="l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2"/>
            <p:cNvSpPr/>
            <p:nvPr/>
          </p:nvSpPr>
          <p:spPr>
            <a:xfrm>
              <a:off x="1180600" y="1147700"/>
              <a:ext cx="432900" cy="1625250"/>
            </a:xfrm>
            <a:custGeom>
              <a:rect b="b" l="l" r="r" t="t"/>
              <a:pathLst>
                <a:path extrusionOk="0" h="65010" w="17316">
                  <a:moveTo>
                    <a:pt x="0" y="0"/>
                  </a:moveTo>
                  <a:lnTo>
                    <a:pt x="0" y="61908"/>
                  </a:lnTo>
                  <a:lnTo>
                    <a:pt x="2847" y="64778"/>
                  </a:lnTo>
                  <a:cubicBezTo>
                    <a:pt x="3001" y="64933"/>
                    <a:pt x="3209" y="65010"/>
                    <a:pt x="3419" y="65010"/>
                  </a:cubicBezTo>
                  <a:cubicBezTo>
                    <a:pt x="3630" y="65010"/>
                    <a:pt x="3843" y="64933"/>
                    <a:pt x="4009" y="64778"/>
                  </a:cubicBezTo>
                  <a:lnTo>
                    <a:pt x="6405" y="62359"/>
                  </a:lnTo>
                  <a:cubicBezTo>
                    <a:pt x="7211" y="61553"/>
                    <a:pt x="8267" y="61149"/>
                    <a:pt x="9322" y="61149"/>
                  </a:cubicBezTo>
                  <a:cubicBezTo>
                    <a:pt x="10378" y="61149"/>
                    <a:pt x="11433" y="61553"/>
                    <a:pt x="12240" y="62359"/>
                  </a:cubicBezTo>
                  <a:lnTo>
                    <a:pt x="14517" y="64636"/>
                  </a:lnTo>
                  <a:cubicBezTo>
                    <a:pt x="14683" y="64802"/>
                    <a:pt x="14896" y="64885"/>
                    <a:pt x="15107" y="64885"/>
                  </a:cubicBezTo>
                  <a:cubicBezTo>
                    <a:pt x="15317" y="64885"/>
                    <a:pt x="15525" y="64802"/>
                    <a:pt x="15679" y="64636"/>
                  </a:cubicBezTo>
                  <a:lnTo>
                    <a:pt x="17316" y="62999"/>
                  </a:lnTo>
                  <a:lnTo>
                    <a:pt x="17316" y="0"/>
                  </a:ln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2"/>
            <p:cNvSpPr/>
            <p:nvPr/>
          </p:nvSpPr>
          <p:spPr>
            <a:xfrm>
              <a:off x="1219725" y="3044325"/>
              <a:ext cx="304825" cy="299525"/>
            </a:xfrm>
            <a:custGeom>
              <a:rect b="b" l="l" r="r" t="t"/>
              <a:pathLst>
                <a:path extrusionOk="0" h="11981" w="12193">
                  <a:moveTo>
                    <a:pt x="6472" y="1"/>
                  </a:moveTo>
                  <a:cubicBezTo>
                    <a:pt x="4666" y="1"/>
                    <a:pt x="2484" y="662"/>
                    <a:pt x="1" y="2647"/>
                  </a:cubicBezTo>
                  <a:lnTo>
                    <a:pt x="4958" y="11305"/>
                  </a:lnTo>
                  <a:cubicBezTo>
                    <a:pt x="5207" y="11755"/>
                    <a:pt x="5652" y="11981"/>
                    <a:pt x="6100" y="11981"/>
                  </a:cubicBezTo>
                  <a:cubicBezTo>
                    <a:pt x="6548" y="11981"/>
                    <a:pt x="6998" y="11755"/>
                    <a:pt x="7259" y="11305"/>
                  </a:cubicBezTo>
                  <a:lnTo>
                    <a:pt x="12193" y="2647"/>
                  </a:lnTo>
                  <a:cubicBezTo>
                    <a:pt x="12193" y="2647"/>
                    <a:pt x="10084" y="1"/>
                    <a:pt x="6472" y="1"/>
                  </a:cubicBezTo>
                  <a:close/>
                </a:path>
              </a:pathLst>
            </a:custGeom>
            <a:solidFill>
              <a:schemeClr val="accen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72"/>
            <p:cNvSpPr/>
            <p:nvPr/>
          </p:nvSpPr>
          <p:spPr>
            <a:xfrm>
              <a:off x="918500" y="555300"/>
              <a:ext cx="907300" cy="487450"/>
            </a:xfrm>
            <a:custGeom>
              <a:rect b="b" l="l" r="r" t="t"/>
              <a:pathLst>
                <a:path extrusionOk="0" h="19498" w="36292">
                  <a:moveTo>
                    <a:pt x="5389" y="0"/>
                  </a:moveTo>
                  <a:cubicBezTo>
                    <a:pt x="2397" y="0"/>
                    <a:pt x="0" y="2434"/>
                    <a:pt x="0" y="5432"/>
                  </a:cubicBezTo>
                  <a:lnTo>
                    <a:pt x="0" y="19498"/>
                  </a:lnTo>
                  <a:lnTo>
                    <a:pt x="36291" y="19498"/>
                  </a:lnTo>
                  <a:lnTo>
                    <a:pt x="36291" y="5432"/>
                  </a:lnTo>
                  <a:cubicBezTo>
                    <a:pt x="36291" y="2420"/>
                    <a:pt x="33848" y="0"/>
                    <a:pt x="30860" y="0"/>
                  </a:cubicBezTo>
                  <a:lnTo>
                    <a:pt x="5432" y="0"/>
                  </a:lnTo>
                  <a:cubicBezTo>
                    <a:pt x="5418" y="0"/>
                    <a:pt x="5403" y="0"/>
                    <a:pt x="538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2"/>
            <p:cNvSpPr/>
            <p:nvPr/>
          </p:nvSpPr>
          <p:spPr>
            <a:xfrm>
              <a:off x="830725" y="921175"/>
              <a:ext cx="1082825" cy="355825"/>
            </a:xfrm>
            <a:custGeom>
              <a:rect b="b" l="l" r="r" t="t"/>
              <a:pathLst>
                <a:path extrusionOk="0" h="14233" w="43313">
                  <a:moveTo>
                    <a:pt x="3203" y="0"/>
                  </a:moveTo>
                  <a:cubicBezTo>
                    <a:pt x="1424" y="0"/>
                    <a:pt x="1" y="1424"/>
                    <a:pt x="1" y="3179"/>
                  </a:cubicBezTo>
                  <a:lnTo>
                    <a:pt x="1" y="11030"/>
                  </a:lnTo>
                  <a:cubicBezTo>
                    <a:pt x="1" y="12809"/>
                    <a:pt x="1424" y="14232"/>
                    <a:pt x="3203" y="14232"/>
                  </a:cubicBezTo>
                  <a:lnTo>
                    <a:pt x="40111" y="14232"/>
                  </a:lnTo>
                  <a:cubicBezTo>
                    <a:pt x="41890" y="14232"/>
                    <a:pt x="43313" y="12809"/>
                    <a:pt x="43313" y="11030"/>
                  </a:cubicBezTo>
                  <a:lnTo>
                    <a:pt x="43313" y="3179"/>
                  </a:lnTo>
                  <a:cubicBezTo>
                    <a:pt x="43313" y="1424"/>
                    <a:pt x="41890" y="0"/>
                    <a:pt x="40111" y="0"/>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2" name="Google Shape;2992;p72"/>
          <p:cNvSpPr/>
          <p:nvPr/>
        </p:nvSpPr>
        <p:spPr>
          <a:xfrm>
            <a:off x="3778333" y="630012"/>
            <a:ext cx="316010" cy="418843"/>
          </a:xfrm>
          <a:custGeom>
            <a:rect b="b" l="l" r="r" t="t"/>
            <a:pathLst>
              <a:path extrusionOk="0" h="21253" w="16035">
                <a:moveTo>
                  <a:pt x="13967" y="1"/>
                </a:moveTo>
                <a:cubicBezTo>
                  <a:pt x="13831" y="1"/>
                  <a:pt x="13695" y="54"/>
                  <a:pt x="13592" y="166"/>
                </a:cubicBezTo>
                <a:cubicBezTo>
                  <a:pt x="12639" y="1155"/>
                  <a:pt x="10608" y="2922"/>
                  <a:pt x="8182" y="2922"/>
                </a:cubicBezTo>
                <a:cubicBezTo>
                  <a:pt x="7409" y="2922"/>
                  <a:pt x="6596" y="2742"/>
                  <a:pt x="5764" y="2301"/>
                </a:cubicBezTo>
                <a:cubicBezTo>
                  <a:pt x="5681" y="2253"/>
                  <a:pt x="5592" y="2230"/>
                  <a:pt x="5503" y="2230"/>
                </a:cubicBezTo>
                <a:cubicBezTo>
                  <a:pt x="5414" y="2230"/>
                  <a:pt x="5326" y="2253"/>
                  <a:pt x="5243" y="2301"/>
                </a:cubicBezTo>
                <a:lnTo>
                  <a:pt x="4128" y="2894"/>
                </a:lnTo>
                <a:cubicBezTo>
                  <a:pt x="3891" y="3012"/>
                  <a:pt x="3796" y="3273"/>
                  <a:pt x="3867" y="3534"/>
                </a:cubicBezTo>
                <a:lnTo>
                  <a:pt x="6974" y="13022"/>
                </a:lnTo>
                <a:cubicBezTo>
                  <a:pt x="6500" y="12903"/>
                  <a:pt x="6002" y="12856"/>
                  <a:pt x="5503" y="12856"/>
                </a:cubicBezTo>
                <a:cubicBezTo>
                  <a:pt x="2467" y="12856"/>
                  <a:pt x="0" y="14730"/>
                  <a:pt x="0" y="17054"/>
                </a:cubicBezTo>
                <a:cubicBezTo>
                  <a:pt x="0" y="19379"/>
                  <a:pt x="2444" y="21253"/>
                  <a:pt x="5503" y="21253"/>
                </a:cubicBezTo>
                <a:cubicBezTo>
                  <a:pt x="8540" y="21253"/>
                  <a:pt x="11006" y="19379"/>
                  <a:pt x="11006" y="17054"/>
                </a:cubicBezTo>
                <a:cubicBezTo>
                  <a:pt x="11006" y="16485"/>
                  <a:pt x="10864" y="15916"/>
                  <a:pt x="10579" y="15418"/>
                </a:cubicBezTo>
                <a:lnTo>
                  <a:pt x="8136" y="6286"/>
                </a:lnTo>
                <a:cubicBezTo>
                  <a:pt x="8078" y="6130"/>
                  <a:pt x="8195" y="6006"/>
                  <a:pt x="8331" y="6006"/>
                </a:cubicBezTo>
                <a:cubicBezTo>
                  <a:pt x="8361" y="6006"/>
                  <a:pt x="8391" y="6012"/>
                  <a:pt x="8421" y="6025"/>
                </a:cubicBezTo>
                <a:cubicBezTo>
                  <a:pt x="8897" y="6240"/>
                  <a:pt x="9786" y="6543"/>
                  <a:pt x="10970" y="6543"/>
                </a:cubicBezTo>
                <a:cubicBezTo>
                  <a:pt x="12262" y="6543"/>
                  <a:pt x="13906" y="6183"/>
                  <a:pt x="15750" y="4957"/>
                </a:cubicBezTo>
                <a:cubicBezTo>
                  <a:pt x="15940" y="4815"/>
                  <a:pt x="16035" y="4554"/>
                  <a:pt x="15940" y="4317"/>
                </a:cubicBezTo>
                <a:lnTo>
                  <a:pt x="14469" y="356"/>
                </a:lnTo>
                <a:cubicBezTo>
                  <a:pt x="14383" y="126"/>
                  <a:pt x="14175" y="1"/>
                  <a:pt x="13967" y="1"/>
                </a:cubicBezTo>
                <a:close/>
              </a:path>
            </a:pathLst>
          </a:custGeom>
          <a:solidFill>
            <a:schemeClr val="accen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2"/>
          <p:cNvSpPr/>
          <p:nvPr/>
        </p:nvSpPr>
        <p:spPr>
          <a:xfrm>
            <a:off x="720000" y="630008"/>
            <a:ext cx="1044203" cy="985841"/>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2"/>
                </a:solidFill>
                <a:latin typeface="Fredoka One"/>
                <a:ea typeface="Fredoka One"/>
                <a:cs typeface="Fredoka One"/>
                <a:sym typeface="Fredoka One"/>
              </a:rPr>
              <a:t>Wow!</a:t>
            </a:r>
            <a:endParaRPr sz="2000">
              <a:solidFill>
                <a:schemeClr val="dk2"/>
              </a:solidFill>
              <a:latin typeface="Fredoka One"/>
              <a:ea typeface="Fredoka One"/>
              <a:cs typeface="Fredoka One"/>
              <a:sym typeface="Fredoka One"/>
            </a:endParaRPr>
          </a:p>
        </p:txBody>
      </p:sp>
      <p:grpSp>
        <p:nvGrpSpPr>
          <p:cNvPr id="2994" name="Google Shape;2994;p72"/>
          <p:cNvGrpSpPr/>
          <p:nvPr/>
        </p:nvGrpSpPr>
        <p:grpSpPr>
          <a:xfrm rot="662170">
            <a:off x="7272914" y="1745677"/>
            <a:ext cx="1267434" cy="798605"/>
            <a:chOff x="8593725" y="945000"/>
            <a:chExt cx="3150950" cy="1985400"/>
          </a:xfrm>
        </p:grpSpPr>
        <p:sp>
          <p:nvSpPr>
            <p:cNvPr id="2995" name="Google Shape;2995;p72"/>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2"/>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43"/>
          <p:cNvSpPr txBox="1"/>
          <p:nvPr>
            <p:ph type="title"/>
          </p:nvPr>
        </p:nvSpPr>
        <p:spPr>
          <a:xfrm>
            <a:off x="924600" y="146850"/>
            <a:ext cx="72948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2304" name="Google Shape;2304;p43"/>
          <p:cNvSpPr/>
          <p:nvPr/>
        </p:nvSpPr>
        <p:spPr>
          <a:xfrm>
            <a:off x="6679300" y="1747800"/>
            <a:ext cx="2150100" cy="1085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305" name="Google Shape;2305;p43"/>
          <p:cNvSpPr/>
          <p:nvPr/>
        </p:nvSpPr>
        <p:spPr>
          <a:xfrm>
            <a:off x="502100" y="1163400"/>
            <a:ext cx="422400" cy="1085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306" name="Google Shape;2306;p43"/>
          <p:cNvSpPr/>
          <p:nvPr/>
        </p:nvSpPr>
        <p:spPr>
          <a:xfrm>
            <a:off x="4186925" y="3758275"/>
            <a:ext cx="675000" cy="1140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pic>
        <p:nvPicPr>
          <p:cNvPr id="2307" name="Google Shape;2307;p43"/>
          <p:cNvPicPr preferRelativeResize="0"/>
          <p:nvPr/>
        </p:nvPicPr>
        <p:blipFill>
          <a:blip r:embed="rId3">
            <a:alphaModFix/>
          </a:blip>
          <a:stretch>
            <a:fillRect/>
          </a:stretch>
        </p:blipFill>
        <p:spPr>
          <a:xfrm>
            <a:off x="502100" y="1077650"/>
            <a:ext cx="1592374" cy="669300"/>
          </a:xfrm>
          <a:prstGeom prst="rect">
            <a:avLst/>
          </a:prstGeom>
          <a:noFill/>
          <a:ln>
            <a:noFill/>
          </a:ln>
        </p:spPr>
      </p:pic>
      <p:sp>
        <p:nvSpPr>
          <p:cNvPr id="2308" name="Google Shape;2308;p43"/>
          <p:cNvSpPr txBox="1"/>
          <p:nvPr/>
        </p:nvSpPr>
        <p:spPr>
          <a:xfrm>
            <a:off x="257175" y="1934950"/>
            <a:ext cx="29148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Fredoka One"/>
                <a:ea typeface="Fredoka One"/>
                <a:cs typeface="Fredoka One"/>
                <a:sym typeface="Fredoka One"/>
              </a:rPr>
              <a:t> Twitter atau X, platform adalah  media sosial yang populer, menjadi saluran ekspresi pendapat oleh masyarakat di dunia</a:t>
            </a:r>
            <a:endParaRPr sz="1100">
              <a:solidFill>
                <a:schemeClr val="dk1"/>
              </a:solidFill>
              <a:latin typeface="Fredoka One"/>
              <a:ea typeface="Fredoka One"/>
              <a:cs typeface="Fredoka One"/>
              <a:sym typeface="Fredoka One"/>
            </a:endParaRPr>
          </a:p>
        </p:txBody>
      </p:sp>
      <p:sp>
        <p:nvSpPr>
          <p:cNvPr id="2309" name="Google Shape;2309;p43"/>
          <p:cNvSpPr/>
          <p:nvPr/>
        </p:nvSpPr>
        <p:spPr>
          <a:xfrm>
            <a:off x="2179850" y="648950"/>
            <a:ext cx="422400" cy="428700"/>
          </a:xfrm>
          <a:prstGeom prst="up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310" name="Google Shape;2310;p43"/>
          <p:cNvSpPr txBox="1"/>
          <p:nvPr/>
        </p:nvSpPr>
        <p:spPr>
          <a:xfrm>
            <a:off x="2094475" y="1077650"/>
            <a:ext cx="7836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Cabin"/>
                <a:ea typeface="Cabin"/>
                <a:cs typeface="Cabin"/>
                <a:sym typeface="Cabin"/>
              </a:rPr>
              <a:t>Pengguna Naik  16, 1%</a:t>
            </a:r>
            <a:endParaRPr b="1" sz="900">
              <a:solidFill>
                <a:schemeClr val="dk1"/>
              </a:solidFill>
              <a:latin typeface="Cabin"/>
              <a:ea typeface="Cabin"/>
              <a:cs typeface="Cabin"/>
              <a:sym typeface="Cabin"/>
            </a:endParaRPr>
          </a:p>
        </p:txBody>
      </p:sp>
      <p:sp>
        <p:nvSpPr>
          <p:cNvPr id="2311" name="Google Shape;2311;p43"/>
          <p:cNvSpPr/>
          <p:nvPr/>
        </p:nvSpPr>
        <p:spPr>
          <a:xfrm>
            <a:off x="3091988" y="1197950"/>
            <a:ext cx="783600" cy="355200"/>
          </a:xfrm>
          <a:prstGeom prst="homePlate">
            <a:avLst>
              <a:gd fmla="val 50000" name="adj"/>
            </a:avLst>
          </a:prstGeom>
          <a:solidFill>
            <a:schemeClr val="lt2"/>
          </a:solid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C3B1"/>
              </a:highlight>
              <a:latin typeface="Cabin"/>
              <a:ea typeface="Cabin"/>
              <a:cs typeface="Cabin"/>
              <a:sym typeface="Cabin"/>
            </a:endParaRPr>
          </a:p>
        </p:txBody>
      </p:sp>
      <p:pic>
        <p:nvPicPr>
          <p:cNvPr id="2312" name="Google Shape;2312;p43"/>
          <p:cNvPicPr preferRelativeResize="0"/>
          <p:nvPr/>
        </p:nvPicPr>
        <p:blipFill>
          <a:blip r:embed="rId4">
            <a:alphaModFix/>
          </a:blip>
          <a:stretch>
            <a:fillRect/>
          </a:stretch>
        </p:blipFill>
        <p:spPr>
          <a:xfrm>
            <a:off x="7224175" y="685101"/>
            <a:ext cx="881399" cy="1140301"/>
          </a:xfrm>
          <a:prstGeom prst="rect">
            <a:avLst/>
          </a:prstGeom>
          <a:noFill/>
          <a:ln>
            <a:noFill/>
          </a:ln>
        </p:spPr>
      </p:pic>
      <p:pic>
        <p:nvPicPr>
          <p:cNvPr id="2313" name="Google Shape;2313;p43"/>
          <p:cNvPicPr preferRelativeResize="0"/>
          <p:nvPr/>
        </p:nvPicPr>
        <p:blipFill rotWithShape="1">
          <a:blip r:embed="rId5">
            <a:alphaModFix/>
          </a:blip>
          <a:srcRect b="-27065" l="6750" r="-60881" t="-27065"/>
          <a:stretch/>
        </p:blipFill>
        <p:spPr>
          <a:xfrm>
            <a:off x="4249475" y="496500"/>
            <a:ext cx="1916052" cy="1916052"/>
          </a:xfrm>
          <a:prstGeom prst="rect">
            <a:avLst/>
          </a:prstGeom>
          <a:noFill/>
          <a:ln>
            <a:noFill/>
          </a:ln>
        </p:spPr>
      </p:pic>
      <p:grpSp>
        <p:nvGrpSpPr>
          <p:cNvPr id="2314" name="Google Shape;2314;p43"/>
          <p:cNvGrpSpPr/>
          <p:nvPr/>
        </p:nvGrpSpPr>
        <p:grpSpPr>
          <a:xfrm rot="-676417">
            <a:off x="5354866" y="1020994"/>
            <a:ext cx="390051" cy="281789"/>
            <a:chOff x="8593725" y="945000"/>
            <a:chExt cx="3150950" cy="1985400"/>
          </a:xfrm>
        </p:grpSpPr>
        <p:sp>
          <p:nvSpPr>
            <p:cNvPr id="2315" name="Google Shape;2315;p43"/>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3"/>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43"/>
          <p:cNvSpPr txBox="1"/>
          <p:nvPr/>
        </p:nvSpPr>
        <p:spPr>
          <a:xfrm>
            <a:off x="3814075" y="2079800"/>
            <a:ext cx="24255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Fredoka One"/>
                <a:ea typeface="Fredoka One"/>
                <a:cs typeface="Fredoka One"/>
                <a:sym typeface="Fredoka One"/>
              </a:rPr>
              <a:t>Indonesia menempati peringkat keempat dunia dengan ju</a:t>
            </a:r>
            <a:r>
              <a:rPr lang="en" sz="900">
                <a:solidFill>
                  <a:schemeClr val="dk1"/>
                </a:solidFill>
                <a:latin typeface="Fredoka One"/>
                <a:ea typeface="Fredoka One"/>
                <a:cs typeface="Fredoka One"/>
                <a:sym typeface="Fredoka One"/>
              </a:rPr>
              <a:t>mlah pengguna Twitter mencapai 25,25 juta</a:t>
            </a:r>
            <a:endParaRPr sz="900">
              <a:solidFill>
                <a:schemeClr val="dk1"/>
              </a:solidFill>
              <a:latin typeface="Fredoka One"/>
              <a:ea typeface="Fredoka One"/>
              <a:cs typeface="Fredoka One"/>
              <a:sym typeface="Fredoka One"/>
            </a:endParaRPr>
          </a:p>
          <a:p>
            <a:pPr indent="0" lvl="0" marL="0" rtl="0" algn="l">
              <a:spcBef>
                <a:spcPts val="0"/>
              </a:spcBef>
              <a:spcAft>
                <a:spcPts val="0"/>
              </a:spcAft>
              <a:buNone/>
            </a:pPr>
            <a:r>
              <a:t/>
            </a:r>
            <a:endParaRPr sz="900">
              <a:solidFill>
                <a:schemeClr val="dk1"/>
              </a:solidFill>
              <a:latin typeface="Fredoka One"/>
              <a:ea typeface="Fredoka One"/>
              <a:cs typeface="Fredoka One"/>
              <a:sym typeface="Fredoka One"/>
            </a:endParaRPr>
          </a:p>
        </p:txBody>
      </p:sp>
      <p:sp>
        <p:nvSpPr>
          <p:cNvPr id="2318" name="Google Shape;2318;p43"/>
          <p:cNvSpPr/>
          <p:nvPr/>
        </p:nvSpPr>
        <p:spPr>
          <a:xfrm>
            <a:off x="6043075" y="1270375"/>
            <a:ext cx="783600" cy="355200"/>
          </a:xfrm>
          <a:prstGeom prst="homePlate">
            <a:avLst>
              <a:gd fmla="val 50000" name="adj"/>
            </a:avLst>
          </a:prstGeom>
          <a:solidFill>
            <a:schemeClr val="lt2"/>
          </a:solid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C3B1"/>
              </a:highlight>
              <a:latin typeface="Cabin"/>
              <a:ea typeface="Cabin"/>
              <a:cs typeface="Cabin"/>
              <a:sym typeface="Cabin"/>
            </a:endParaRPr>
          </a:p>
        </p:txBody>
      </p:sp>
      <p:sp>
        <p:nvSpPr>
          <p:cNvPr id="2319" name="Google Shape;2319;p43"/>
          <p:cNvSpPr txBox="1"/>
          <p:nvPr/>
        </p:nvSpPr>
        <p:spPr>
          <a:xfrm rot="-409526">
            <a:off x="5338056" y="1336583"/>
            <a:ext cx="590686" cy="21783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Fredoka One"/>
                <a:ea typeface="Fredoka One"/>
                <a:cs typeface="Fredoka One"/>
                <a:sym typeface="Fredoka One"/>
              </a:rPr>
              <a:t>#July 2023</a:t>
            </a:r>
            <a:endParaRPr sz="700">
              <a:solidFill>
                <a:schemeClr val="dk1"/>
              </a:solidFill>
              <a:latin typeface="Fredoka One"/>
              <a:ea typeface="Fredoka One"/>
              <a:cs typeface="Fredoka One"/>
              <a:sym typeface="Fredoka One"/>
            </a:endParaRPr>
          </a:p>
        </p:txBody>
      </p:sp>
      <p:sp>
        <p:nvSpPr>
          <p:cNvPr id="2320" name="Google Shape;2320;p43"/>
          <p:cNvSpPr txBox="1"/>
          <p:nvPr/>
        </p:nvSpPr>
        <p:spPr>
          <a:xfrm>
            <a:off x="6679300" y="1934950"/>
            <a:ext cx="22230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Fredoka One"/>
                <a:ea typeface="Fredoka One"/>
                <a:cs typeface="Fredoka One"/>
                <a:sym typeface="Fredoka One"/>
              </a:rPr>
              <a:t> Melalui Twitter, masyarakat berpartisipasi dalam diskusi isu sosial, politik, dan lingkungan, memberikan wawasan evolusi opini publik seiring waktu.</a:t>
            </a:r>
            <a:endParaRPr sz="900">
              <a:solidFill>
                <a:schemeClr val="dk1"/>
              </a:solidFill>
              <a:latin typeface="Fredoka One"/>
              <a:ea typeface="Fredoka One"/>
              <a:cs typeface="Fredoka One"/>
              <a:sym typeface="Fredoka One"/>
            </a:endParaRPr>
          </a:p>
        </p:txBody>
      </p:sp>
      <p:sp>
        <p:nvSpPr>
          <p:cNvPr id="2321" name="Google Shape;2321;p43"/>
          <p:cNvSpPr/>
          <p:nvPr/>
        </p:nvSpPr>
        <p:spPr>
          <a:xfrm rot="9992276">
            <a:off x="7223623" y="2901493"/>
            <a:ext cx="675253" cy="771519"/>
          </a:xfrm>
          <a:prstGeom prst="bentArrow">
            <a:avLst>
              <a:gd fmla="val 25000" name="adj1"/>
              <a:gd fmla="val 25000" name="adj2"/>
              <a:gd fmla="val 25000" name="adj3"/>
              <a:gd fmla="val 43750" name="adj4"/>
            </a:avLst>
          </a:prstGeom>
          <a:solidFill>
            <a:schemeClr val="lt2"/>
          </a:solid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322" name="Google Shape;2322;p43"/>
          <p:cNvSpPr txBox="1"/>
          <p:nvPr/>
        </p:nvSpPr>
        <p:spPr>
          <a:xfrm>
            <a:off x="4805225" y="4230500"/>
            <a:ext cx="31044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Fredoka One"/>
                <a:ea typeface="Fredoka One"/>
                <a:cs typeface="Fredoka One"/>
                <a:sym typeface="Fredoka One"/>
              </a:rPr>
              <a:t> Pemilu Presiden 2024 di Indonesia memanas di Twitter karena dominasi pemilih muda, isu politik dinasti, koalisi kandidat, dan tren topik terkait, menciptakan ketertarikan publik yang tinggi.</a:t>
            </a:r>
            <a:endParaRPr sz="900">
              <a:solidFill>
                <a:schemeClr val="dk1"/>
              </a:solidFill>
              <a:latin typeface="Fredoka One"/>
              <a:ea typeface="Fredoka One"/>
              <a:cs typeface="Fredoka One"/>
              <a:sym typeface="Fredoka One"/>
            </a:endParaRPr>
          </a:p>
        </p:txBody>
      </p:sp>
      <p:pic>
        <p:nvPicPr>
          <p:cNvPr id="2323" name="Google Shape;2323;p43"/>
          <p:cNvPicPr preferRelativeResize="0"/>
          <p:nvPr/>
        </p:nvPicPr>
        <p:blipFill>
          <a:blip r:embed="rId6">
            <a:alphaModFix/>
          </a:blip>
          <a:stretch>
            <a:fillRect/>
          </a:stretch>
        </p:blipFill>
        <p:spPr>
          <a:xfrm>
            <a:off x="5491850" y="3134050"/>
            <a:ext cx="1464125" cy="975300"/>
          </a:xfrm>
          <a:prstGeom prst="rect">
            <a:avLst/>
          </a:prstGeom>
          <a:noFill/>
          <a:ln>
            <a:noFill/>
          </a:ln>
        </p:spPr>
      </p:pic>
      <p:sp>
        <p:nvSpPr>
          <p:cNvPr id="2324" name="Google Shape;2324;p43"/>
          <p:cNvSpPr/>
          <p:nvPr/>
        </p:nvSpPr>
        <p:spPr>
          <a:xfrm rot="10800000">
            <a:off x="4180200" y="3529175"/>
            <a:ext cx="783600" cy="355200"/>
          </a:xfrm>
          <a:prstGeom prst="homePlate">
            <a:avLst>
              <a:gd fmla="val 50000" name="adj"/>
            </a:avLst>
          </a:prstGeom>
          <a:solidFill>
            <a:schemeClr val="lt2"/>
          </a:solid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C3B1"/>
              </a:highlight>
              <a:latin typeface="Cabin"/>
              <a:ea typeface="Cabin"/>
              <a:cs typeface="Cabin"/>
              <a:sym typeface="Cabin"/>
            </a:endParaRPr>
          </a:p>
        </p:txBody>
      </p:sp>
      <p:sp>
        <p:nvSpPr>
          <p:cNvPr id="2325" name="Google Shape;2325;p43"/>
          <p:cNvSpPr txBox="1"/>
          <p:nvPr/>
        </p:nvSpPr>
        <p:spPr>
          <a:xfrm>
            <a:off x="1957375" y="4230500"/>
            <a:ext cx="24255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Fredoka One"/>
                <a:ea typeface="Fredoka One"/>
                <a:cs typeface="Fredoka One"/>
                <a:sym typeface="Fredoka One"/>
              </a:rPr>
              <a:t>Analisis sentimen diperlukan untuk mengetahui reaksi publik di Twitter terhadap Pemilu Presiden 2024 di Indonesia yang memanas</a:t>
            </a:r>
            <a:endParaRPr sz="900">
              <a:solidFill>
                <a:schemeClr val="dk1"/>
              </a:solidFill>
              <a:latin typeface="Fredoka One"/>
              <a:ea typeface="Fredoka One"/>
              <a:cs typeface="Fredoka One"/>
              <a:sym typeface="Fredoka One"/>
            </a:endParaRPr>
          </a:p>
        </p:txBody>
      </p:sp>
      <p:pic>
        <p:nvPicPr>
          <p:cNvPr id="2326" name="Google Shape;2326;p43"/>
          <p:cNvPicPr preferRelativeResize="0"/>
          <p:nvPr/>
        </p:nvPicPr>
        <p:blipFill>
          <a:blip r:embed="rId7">
            <a:alphaModFix/>
          </a:blip>
          <a:stretch>
            <a:fillRect/>
          </a:stretch>
        </p:blipFill>
        <p:spPr>
          <a:xfrm>
            <a:off x="2221700" y="3461551"/>
            <a:ext cx="1592376" cy="735650"/>
          </a:xfrm>
          <a:prstGeom prst="rect">
            <a:avLst/>
          </a:prstGeom>
          <a:noFill/>
          <a:ln cap="flat" cmpd="sng" w="114300">
            <a:solidFill>
              <a:schemeClr val="dk2"/>
            </a:solidFill>
            <a:prstDash val="solid"/>
            <a:round/>
            <a:headEnd len="sm" w="sm" type="none"/>
            <a:tailEnd len="sm" w="sm" type="none"/>
          </a:ln>
        </p:spPr>
      </p:pic>
      <p:sp>
        <p:nvSpPr>
          <p:cNvPr id="2327" name="Google Shape;2327;p43"/>
          <p:cNvSpPr/>
          <p:nvPr/>
        </p:nvSpPr>
        <p:spPr>
          <a:xfrm rot="-6698441">
            <a:off x="1245242" y="3529411"/>
            <a:ext cx="675191" cy="771734"/>
          </a:xfrm>
          <a:prstGeom prst="bentArrow">
            <a:avLst>
              <a:gd fmla="val 25000" name="adj1"/>
              <a:gd fmla="val 25000" name="adj2"/>
              <a:gd fmla="val 25000" name="adj3"/>
              <a:gd fmla="val 43750" name="adj4"/>
            </a:avLst>
          </a:prstGeom>
          <a:solidFill>
            <a:schemeClr val="lt2"/>
          </a:solid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pic>
        <p:nvPicPr>
          <p:cNvPr id="2328" name="Google Shape;2328;p43"/>
          <p:cNvPicPr preferRelativeResize="0"/>
          <p:nvPr/>
        </p:nvPicPr>
        <p:blipFill>
          <a:blip r:embed="rId8">
            <a:alphaModFix/>
          </a:blip>
          <a:stretch>
            <a:fillRect/>
          </a:stretch>
        </p:blipFill>
        <p:spPr>
          <a:xfrm>
            <a:off x="737500" y="2604255"/>
            <a:ext cx="881400" cy="952817"/>
          </a:xfrm>
          <a:prstGeom prst="rect">
            <a:avLst/>
          </a:prstGeom>
          <a:noFill/>
          <a:ln>
            <a:noFill/>
          </a:ln>
        </p:spPr>
      </p:pic>
      <p:sp>
        <p:nvSpPr>
          <p:cNvPr id="2329" name="Google Shape;2329;p43"/>
          <p:cNvSpPr txBox="1"/>
          <p:nvPr/>
        </p:nvSpPr>
        <p:spPr>
          <a:xfrm>
            <a:off x="1690075" y="2604250"/>
            <a:ext cx="16842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Fredoka One"/>
                <a:ea typeface="Fredoka One"/>
                <a:cs typeface="Fredoka One"/>
                <a:sym typeface="Fredoka One"/>
              </a:rPr>
              <a:t> Memandu strategi komunikasi dan kebijakan yang lebih sesuai dengan kebutuhan publik.</a:t>
            </a:r>
            <a:endParaRPr sz="800">
              <a:solidFill>
                <a:schemeClr val="dk1"/>
              </a:solidFill>
              <a:latin typeface="Fredoka One"/>
              <a:ea typeface="Fredoka One"/>
              <a:cs typeface="Fredoka One"/>
              <a:sym typeface="Fredok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sp>
        <p:nvSpPr>
          <p:cNvPr id="2334" name="Google Shape;2334;p44"/>
          <p:cNvSpPr txBox="1"/>
          <p:nvPr>
            <p:ph type="title"/>
          </p:nvPr>
        </p:nvSpPr>
        <p:spPr>
          <a:xfrm>
            <a:off x="494725" y="445025"/>
            <a:ext cx="45753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Rumusan Masalah</a:t>
            </a:r>
            <a:endParaRPr sz="2600"/>
          </a:p>
        </p:txBody>
      </p:sp>
      <p:sp>
        <p:nvSpPr>
          <p:cNvPr id="2335" name="Google Shape;2335;p44"/>
          <p:cNvSpPr txBox="1"/>
          <p:nvPr>
            <p:ph idx="2" type="subTitle"/>
          </p:nvPr>
        </p:nvSpPr>
        <p:spPr>
          <a:xfrm>
            <a:off x="979725" y="1090625"/>
            <a:ext cx="3380100" cy="346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bin SemiBold"/>
              <a:buAutoNum type="arabicPeriod"/>
            </a:pPr>
            <a:r>
              <a:rPr lang="en">
                <a:latin typeface="Cabin SemiBold"/>
                <a:ea typeface="Cabin SemiBold"/>
                <a:cs typeface="Cabin SemiBold"/>
                <a:sym typeface="Cabin SemiBold"/>
              </a:rPr>
              <a:t>Bagaimana pengembangan model analisis sentimen dapat meningkatkan pemahaman terhadap respons publik terhadap berita politik? </a:t>
            </a:r>
            <a:endParaRPr>
              <a:latin typeface="Cabin SemiBold"/>
              <a:ea typeface="Cabin SemiBold"/>
              <a:cs typeface="Cabin SemiBold"/>
              <a:sym typeface="Cabin SemiBold"/>
            </a:endParaRPr>
          </a:p>
          <a:p>
            <a:pPr indent="0" lvl="0" marL="0" rtl="0" algn="l">
              <a:spcBef>
                <a:spcPts val="0"/>
              </a:spcBef>
              <a:spcAft>
                <a:spcPts val="0"/>
              </a:spcAft>
              <a:buNone/>
            </a:pPr>
            <a:r>
              <a:t/>
            </a:r>
            <a:endParaRPr>
              <a:latin typeface="Cabin SemiBold"/>
              <a:ea typeface="Cabin SemiBold"/>
              <a:cs typeface="Cabin SemiBold"/>
              <a:sym typeface="Cabin SemiBold"/>
            </a:endParaRPr>
          </a:p>
          <a:p>
            <a:pPr indent="0" lvl="0" marL="457200" rtl="0" algn="l">
              <a:spcBef>
                <a:spcPts val="0"/>
              </a:spcBef>
              <a:spcAft>
                <a:spcPts val="0"/>
              </a:spcAft>
              <a:buNone/>
            </a:pPr>
            <a:r>
              <a:t/>
            </a:r>
            <a:endParaRPr>
              <a:latin typeface="Cabin SemiBold"/>
              <a:ea typeface="Cabin SemiBold"/>
              <a:cs typeface="Cabin SemiBold"/>
              <a:sym typeface="Cabin SemiBold"/>
            </a:endParaRPr>
          </a:p>
          <a:p>
            <a:pPr indent="-317500" lvl="0" marL="457200" rtl="0" algn="l">
              <a:spcBef>
                <a:spcPts val="0"/>
              </a:spcBef>
              <a:spcAft>
                <a:spcPts val="0"/>
              </a:spcAft>
              <a:buSzPts val="1400"/>
              <a:buFont typeface="Cabin SemiBold"/>
              <a:buAutoNum type="arabicPeriod"/>
            </a:pPr>
            <a:r>
              <a:rPr lang="en">
                <a:latin typeface="Cabin SemiBold"/>
                <a:ea typeface="Cabin SemiBold"/>
                <a:cs typeface="Cabin SemiBold"/>
                <a:sym typeface="Cabin SemiBold"/>
              </a:rPr>
              <a:t>Sejauh mana model analisis sentimen dapat memberikan wawasan yang lebih mendalam terhadap pemahaman dampak publik dari berita politik?</a:t>
            </a:r>
            <a:endParaRPr>
              <a:latin typeface="Cabin SemiBold"/>
              <a:ea typeface="Cabin SemiBold"/>
              <a:cs typeface="Cabin SemiBold"/>
              <a:sym typeface="Cabin SemiBold"/>
            </a:endParaRPr>
          </a:p>
        </p:txBody>
      </p:sp>
      <p:sp>
        <p:nvSpPr>
          <p:cNvPr id="2336" name="Google Shape;2336;p44"/>
          <p:cNvSpPr txBox="1"/>
          <p:nvPr>
            <p:ph idx="2" type="subTitle"/>
          </p:nvPr>
        </p:nvSpPr>
        <p:spPr>
          <a:xfrm>
            <a:off x="4506800" y="1090625"/>
            <a:ext cx="3588000" cy="346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bin SemiBold"/>
              <a:buAutoNum type="arabicPeriod"/>
            </a:pPr>
            <a:r>
              <a:rPr lang="en" sz="1300">
                <a:solidFill>
                  <a:srgbClr val="000000"/>
                </a:solidFill>
                <a:latin typeface="Cabin SemiBold"/>
                <a:ea typeface="Cabin SemiBold"/>
                <a:cs typeface="Cabin SemiBold"/>
                <a:sym typeface="Cabin SemiBold"/>
              </a:rPr>
              <a:t>Mengembangkan model analisis sentimen yang dapat memberikan pemahaman lebih mendalam terhadap respons publik terhadap berita politik. </a:t>
            </a:r>
            <a:endParaRPr sz="1300">
              <a:solidFill>
                <a:srgbClr val="000000"/>
              </a:solidFill>
              <a:latin typeface="Cabin SemiBold"/>
              <a:ea typeface="Cabin SemiBold"/>
              <a:cs typeface="Cabin SemiBold"/>
              <a:sym typeface="Cabin SemiBold"/>
            </a:endParaRPr>
          </a:p>
          <a:p>
            <a:pPr indent="0" lvl="0" marL="457200" rtl="0" algn="l">
              <a:spcBef>
                <a:spcPts val="0"/>
              </a:spcBef>
              <a:spcAft>
                <a:spcPts val="0"/>
              </a:spcAft>
              <a:buNone/>
            </a:pPr>
            <a:r>
              <a:t/>
            </a:r>
            <a:endParaRPr sz="1300">
              <a:solidFill>
                <a:srgbClr val="000000"/>
              </a:solidFill>
              <a:latin typeface="Cabin SemiBold"/>
              <a:ea typeface="Cabin SemiBold"/>
              <a:cs typeface="Cabin SemiBold"/>
              <a:sym typeface="Cabin SemiBold"/>
            </a:endParaRPr>
          </a:p>
          <a:p>
            <a:pPr indent="0" lvl="0" marL="457200" rtl="0" algn="l">
              <a:spcBef>
                <a:spcPts val="0"/>
              </a:spcBef>
              <a:spcAft>
                <a:spcPts val="0"/>
              </a:spcAft>
              <a:buNone/>
            </a:pPr>
            <a:r>
              <a:t/>
            </a:r>
            <a:endParaRPr sz="1300">
              <a:solidFill>
                <a:srgbClr val="000000"/>
              </a:solidFill>
              <a:latin typeface="Cabin SemiBold"/>
              <a:ea typeface="Cabin SemiBold"/>
              <a:cs typeface="Cabin SemiBold"/>
              <a:sym typeface="Cabin SemiBold"/>
            </a:endParaRPr>
          </a:p>
          <a:p>
            <a:pPr indent="0" lvl="0" marL="457200" rtl="0" algn="l">
              <a:spcBef>
                <a:spcPts val="0"/>
              </a:spcBef>
              <a:spcAft>
                <a:spcPts val="0"/>
              </a:spcAft>
              <a:buNone/>
            </a:pPr>
            <a:r>
              <a:t/>
            </a:r>
            <a:endParaRPr sz="1300">
              <a:solidFill>
                <a:srgbClr val="000000"/>
              </a:solidFill>
              <a:latin typeface="Cabin SemiBold"/>
              <a:ea typeface="Cabin SemiBold"/>
              <a:cs typeface="Cabin SemiBold"/>
              <a:sym typeface="Cabin SemiBold"/>
            </a:endParaRPr>
          </a:p>
          <a:p>
            <a:pPr indent="-311150" lvl="0" marL="457200" rtl="0" algn="l">
              <a:spcBef>
                <a:spcPts val="0"/>
              </a:spcBef>
              <a:spcAft>
                <a:spcPts val="0"/>
              </a:spcAft>
              <a:buClr>
                <a:srgbClr val="000000"/>
              </a:buClr>
              <a:buSzPts val="1300"/>
              <a:buFont typeface="Cabin SemiBold"/>
              <a:buAutoNum type="arabicPeriod"/>
            </a:pPr>
            <a:r>
              <a:rPr lang="en" sz="1300">
                <a:solidFill>
                  <a:srgbClr val="000000"/>
                </a:solidFill>
                <a:latin typeface="Cabin SemiBold"/>
                <a:ea typeface="Cabin SemiBold"/>
                <a:cs typeface="Cabin SemiBold"/>
                <a:sym typeface="Cabin SemiBold"/>
              </a:rPr>
              <a:t>Menerapkan model analisis sentimen untuk memberikan wawasan yang lebih mendalam terhadap pemahaman dampak publik dari berita politik, dengan harapan dapat membentuk diskusi dan sikap yang lebih positif dalam masyarakat. 	</a:t>
            </a:r>
            <a:endParaRPr sz="1300">
              <a:solidFill>
                <a:srgbClr val="000000"/>
              </a:solidFill>
              <a:latin typeface="Cabin SemiBold"/>
              <a:ea typeface="Cabin SemiBold"/>
              <a:cs typeface="Cabin SemiBold"/>
              <a:sym typeface="Cabin SemiBold"/>
            </a:endParaRPr>
          </a:p>
          <a:p>
            <a:pPr indent="0" lvl="0" marL="457200" rtl="0" algn="l">
              <a:spcBef>
                <a:spcPts val="0"/>
              </a:spcBef>
              <a:spcAft>
                <a:spcPts val="0"/>
              </a:spcAft>
              <a:buNone/>
            </a:pPr>
            <a:r>
              <a:t/>
            </a:r>
            <a:endParaRPr sz="1300">
              <a:solidFill>
                <a:srgbClr val="000000"/>
              </a:solidFill>
              <a:latin typeface="Cabin SemiBold"/>
              <a:ea typeface="Cabin SemiBold"/>
              <a:cs typeface="Cabin SemiBold"/>
              <a:sym typeface="Cabin SemiBold"/>
            </a:endParaRPr>
          </a:p>
        </p:txBody>
      </p:sp>
      <p:sp>
        <p:nvSpPr>
          <p:cNvPr id="2337" name="Google Shape;2337;p44"/>
          <p:cNvSpPr txBox="1"/>
          <p:nvPr>
            <p:ph type="title"/>
          </p:nvPr>
        </p:nvSpPr>
        <p:spPr>
          <a:xfrm>
            <a:off x="3831200" y="445025"/>
            <a:ext cx="45753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Tujuan</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grpSp>
        <p:nvGrpSpPr>
          <p:cNvPr id="2342" name="Google Shape;2342;p45"/>
          <p:cNvGrpSpPr/>
          <p:nvPr/>
        </p:nvGrpSpPr>
        <p:grpSpPr>
          <a:xfrm>
            <a:off x="1186625" y="855125"/>
            <a:ext cx="7027913" cy="3264300"/>
            <a:chOff x="1058263" y="357450"/>
            <a:chExt cx="7027913" cy="3264300"/>
          </a:xfrm>
        </p:grpSpPr>
        <p:sp>
          <p:nvSpPr>
            <p:cNvPr id="2343" name="Google Shape;2343;p45"/>
            <p:cNvSpPr/>
            <p:nvPr/>
          </p:nvSpPr>
          <p:spPr>
            <a:xfrm>
              <a:off x="1058263" y="357450"/>
              <a:ext cx="7027800" cy="3264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5"/>
            <p:cNvSpPr/>
            <p:nvPr/>
          </p:nvSpPr>
          <p:spPr>
            <a:xfrm>
              <a:off x="1058375" y="357450"/>
              <a:ext cx="70278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5" name="Google Shape;2345;p45"/>
            <p:cNvGrpSpPr/>
            <p:nvPr/>
          </p:nvGrpSpPr>
          <p:grpSpPr>
            <a:xfrm>
              <a:off x="7346625" y="532025"/>
              <a:ext cx="525050" cy="117900"/>
              <a:chOff x="7110900" y="450050"/>
              <a:chExt cx="525050" cy="117900"/>
            </a:xfrm>
          </p:grpSpPr>
          <p:sp>
            <p:nvSpPr>
              <p:cNvPr id="2346" name="Google Shape;2346;p4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9" name="Google Shape;2349;p45"/>
          <p:cNvGrpSpPr/>
          <p:nvPr/>
        </p:nvGrpSpPr>
        <p:grpSpPr>
          <a:xfrm>
            <a:off x="1058025" y="700550"/>
            <a:ext cx="7027913" cy="3264300"/>
            <a:chOff x="1058263" y="357450"/>
            <a:chExt cx="7027913" cy="3264300"/>
          </a:xfrm>
        </p:grpSpPr>
        <p:sp>
          <p:nvSpPr>
            <p:cNvPr id="2350" name="Google Shape;2350;p45"/>
            <p:cNvSpPr/>
            <p:nvPr/>
          </p:nvSpPr>
          <p:spPr>
            <a:xfrm>
              <a:off x="1058263" y="357450"/>
              <a:ext cx="7027800" cy="32643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5"/>
            <p:cNvSpPr/>
            <p:nvPr/>
          </p:nvSpPr>
          <p:spPr>
            <a:xfrm>
              <a:off x="1058375" y="357450"/>
              <a:ext cx="70278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2" name="Google Shape;2352;p45"/>
            <p:cNvGrpSpPr/>
            <p:nvPr/>
          </p:nvGrpSpPr>
          <p:grpSpPr>
            <a:xfrm>
              <a:off x="7346625" y="532025"/>
              <a:ext cx="525050" cy="117900"/>
              <a:chOff x="7110900" y="450050"/>
              <a:chExt cx="525050" cy="117900"/>
            </a:xfrm>
          </p:grpSpPr>
          <p:sp>
            <p:nvSpPr>
              <p:cNvPr id="2353" name="Google Shape;2353;p45"/>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5"/>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5"/>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6" name="Google Shape;2356;p45"/>
          <p:cNvSpPr/>
          <p:nvPr/>
        </p:nvSpPr>
        <p:spPr>
          <a:xfrm>
            <a:off x="2436125" y="3635950"/>
            <a:ext cx="4272000" cy="883200"/>
          </a:xfrm>
          <a:prstGeom prst="roundRect">
            <a:avLst>
              <a:gd fmla="val 15356"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5"/>
          <p:cNvSpPr txBox="1"/>
          <p:nvPr>
            <p:ph type="title"/>
          </p:nvPr>
        </p:nvSpPr>
        <p:spPr>
          <a:xfrm>
            <a:off x="2725475" y="3750375"/>
            <a:ext cx="36933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2"/>
                </a:solidFill>
              </a:rPr>
              <a:t>— </a:t>
            </a:r>
            <a:r>
              <a:rPr lang="en">
                <a:solidFill>
                  <a:schemeClr val="dk2"/>
                </a:solidFill>
              </a:rPr>
              <a:t>Batasan Masalah</a:t>
            </a:r>
            <a:endParaRPr sz="2200">
              <a:solidFill>
                <a:schemeClr val="dk2"/>
              </a:solidFill>
            </a:endParaRPr>
          </a:p>
        </p:txBody>
      </p:sp>
      <p:sp>
        <p:nvSpPr>
          <p:cNvPr id="2358" name="Google Shape;2358;p45"/>
          <p:cNvSpPr txBox="1"/>
          <p:nvPr>
            <p:ph idx="1" type="subTitle"/>
          </p:nvPr>
        </p:nvSpPr>
        <p:spPr>
          <a:xfrm>
            <a:off x="1555300" y="1357400"/>
            <a:ext cx="5840400" cy="19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Fredoka One"/>
                <a:ea typeface="Fredoka One"/>
                <a:cs typeface="Fredoka One"/>
                <a:sym typeface="Fredoka One"/>
              </a:rPr>
              <a:t>Batasan masalah pada penelitian ini mencakup sumber data yang terbatas pada platform Twitter dengan fokus bahasa Indonesia dan topik Pilpres, yang mengesampingkan bahasa lain, serta menggunakan metode analisis sentimen tertentu (SVM), </a:t>
            </a:r>
            <a:r>
              <a:rPr lang="en" sz="1600">
                <a:latin typeface="Fredoka One"/>
                <a:ea typeface="Fredoka One"/>
                <a:cs typeface="Fredoka One"/>
                <a:sym typeface="Fredoka One"/>
              </a:rPr>
              <a:t>dan membatasi analisis untuk berita politik terkait Pilpres 2024 yang akan mendatang, tanpa mempertimbangkan isu-isu umum lainnya yang mungkin dibahas dalam berita.</a:t>
            </a:r>
            <a:endParaRPr sz="1600">
              <a:latin typeface="Fredoka One"/>
              <a:ea typeface="Fredoka One"/>
              <a:cs typeface="Fredoka One"/>
              <a:sym typeface="Fredoka One"/>
            </a:endParaRPr>
          </a:p>
        </p:txBody>
      </p:sp>
      <p:sp>
        <p:nvSpPr>
          <p:cNvPr id="2359" name="Google Shape;2359;p45"/>
          <p:cNvSpPr/>
          <p:nvPr/>
        </p:nvSpPr>
        <p:spPr>
          <a:xfrm>
            <a:off x="901613" y="15510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5"/>
          <p:cNvSpPr/>
          <p:nvPr/>
        </p:nvSpPr>
        <p:spPr>
          <a:xfrm>
            <a:off x="1239283" y="3365287"/>
            <a:ext cx="316010" cy="418843"/>
          </a:xfrm>
          <a:custGeom>
            <a:rect b="b" l="l" r="r" t="t"/>
            <a:pathLst>
              <a:path extrusionOk="0" h="21253" w="16035">
                <a:moveTo>
                  <a:pt x="13967" y="1"/>
                </a:moveTo>
                <a:cubicBezTo>
                  <a:pt x="13831" y="1"/>
                  <a:pt x="13695" y="54"/>
                  <a:pt x="13592" y="166"/>
                </a:cubicBezTo>
                <a:cubicBezTo>
                  <a:pt x="12639" y="1155"/>
                  <a:pt x="10608" y="2922"/>
                  <a:pt x="8182" y="2922"/>
                </a:cubicBezTo>
                <a:cubicBezTo>
                  <a:pt x="7409" y="2922"/>
                  <a:pt x="6596" y="2742"/>
                  <a:pt x="5764" y="2301"/>
                </a:cubicBezTo>
                <a:cubicBezTo>
                  <a:pt x="5681" y="2253"/>
                  <a:pt x="5592" y="2230"/>
                  <a:pt x="5503" y="2230"/>
                </a:cubicBezTo>
                <a:cubicBezTo>
                  <a:pt x="5414" y="2230"/>
                  <a:pt x="5326" y="2253"/>
                  <a:pt x="5243" y="2301"/>
                </a:cubicBezTo>
                <a:lnTo>
                  <a:pt x="4128" y="2894"/>
                </a:lnTo>
                <a:cubicBezTo>
                  <a:pt x="3891" y="3012"/>
                  <a:pt x="3796" y="3273"/>
                  <a:pt x="3867" y="3534"/>
                </a:cubicBezTo>
                <a:lnTo>
                  <a:pt x="6974" y="13022"/>
                </a:lnTo>
                <a:cubicBezTo>
                  <a:pt x="6500" y="12903"/>
                  <a:pt x="6002" y="12856"/>
                  <a:pt x="5503" y="12856"/>
                </a:cubicBezTo>
                <a:cubicBezTo>
                  <a:pt x="2467" y="12856"/>
                  <a:pt x="0" y="14730"/>
                  <a:pt x="0" y="17054"/>
                </a:cubicBezTo>
                <a:cubicBezTo>
                  <a:pt x="0" y="19379"/>
                  <a:pt x="2444" y="21253"/>
                  <a:pt x="5503" y="21253"/>
                </a:cubicBezTo>
                <a:cubicBezTo>
                  <a:pt x="8540" y="21253"/>
                  <a:pt x="11006" y="19379"/>
                  <a:pt x="11006" y="17054"/>
                </a:cubicBezTo>
                <a:cubicBezTo>
                  <a:pt x="11006" y="16485"/>
                  <a:pt x="10864" y="15916"/>
                  <a:pt x="10579" y="15418"/>
                </a:cubicBezTo>
                <a:lnTo>
                  <a:pt x="8136" y="6286"/>
                </a:lnTo>
                <a:cubicBezTo>
                  <a:pt x="8078" y="6130"/>
                  <a:pt x="8195" y="6006"/>
                  <a:pt x="8331" y="6006"/>
                </a:cubicBezTo>
                <a:cubicBezTo>
                  <a:pt x="8361" y="6006"/>
                  <a:pt x="8391" y="6012"/>
                  <a:pt x="8421" y="6025"/>
                </a:cubicBezTo>
                <a:cubicBezTo>
                  <a:pt x="8897" y="6240"/>
                  <a:pt x="9786" y="6543"/>
                  <a:pt x="10970" y="6543"/>
                </a:cubicBezTo>
                <a:cubicBezTo>
                  <a:pt x="12262" y="6543"/>
                  <a:pt x="13906" y="6183"/>
                  <a:pt x="15750" y="4957"/>
                </a:cubicBezTo>
                <a:cubicBezTo>
                  <a:pt x="15940" y="4815"/>
                  <a:pt x="16035" y="4554"/>
                  <a:pt x="15940" y="4317"/>
                </a:cubicBezTo>
                <a:lnTo>
                  <a:pt x="14469" y="356"/>
                </a:lnTo>
                <a:cubicBezTo>
                  <a:pt x="14383" y="126"/>
                  <a:pt x="14175" y="1"/>
                  <a:pt x="13967" y="1"/>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1" name="Google Shape;2361;p45"/>
          <p:cNvGrpSpPr/>
          <p:nvPr/>
        </p:nvGrpSpPr>
        <p:grpSpPr>
          <a:xfrm rot="899993">
            <a:off x="7538893" y="2023853"/>
            <a:ext cx="980727" cy="1235552"/>
            <a:chOff x="9283725" y="1412075"/>
            <a:chExt cx="1700125" cy="2141875"/>
          </a:xfrm>
        </p:grpSpPr>
        <p:sp>
          <p:nvSpPr>
            <p:cNvPr id="2362" name="Google Shape;2362;p45"/>
            <p:cNvSpPr/>
            <p:nvPr/>
          </p:nvSpPr>
          <p:spPr>
            <a:xfrm>
              <a:off x="9490675" y="1642150"/>
              <a:ext cx="1493175" cy="1830000"/>
            </a:xfrm>
            <a:custGeom>
              <a:rect b="b" l="l" r="r" t="t"/>
              <a:pathLst>
                <a:path extrusionOk="0" h="73200" w="59727">
                  <a:moveTo>
                    <a:pt x="5527" y="1"/>
                  </a:moveTo>
                  <a:cubicBezTo>
                    <a:pt x="2467" y="1"/>
                    <a:pt x="0" y="2468"/>
                    <a:pt x="0" y="5527"/>
                  </a:cubicBezTo>
                  <a:lnTo>
                    <a:pt x="0" y="67673"/>
                  </a:lnTo>
                  <a:cubicBezTo>
                    <a:pt x="0" y="70732"/>
                    <a:pt x="2467" y="73199"/>
                    <a:pt x="5527" y="73199"/>
                  </a:cubicBezTo>
                  <a:lnTo>
                    <a:pt x="58019" y="73199"/>
                  </a:lnTo>
                  <a:cubicBezTo>
                    <a:pt x="58944" y="73199"/>
                    <a:pt x="59726" y="72440"/>
                    <a:pt x="59726" y="71491"/>
                  </a:cubicBezTo>
                  <a:lnTo>
                    <a:pt x="59726" y="1709"/>
                  </a:lnTo>
                  <a:cubicBezTo>
                    <a:pt x="59726" y="760"/>
                    <a:pt x="58944" y="1"/>
                    <a:pt x="58019"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5"/>
            <p:cNvSpPr/>
            <p:nvPr/>
          </p:nvSpPr>
          <p:spPr>
            <a:xfrm>
              <a:off x="9424850" y="1572175"/>
              <a:ext cx="1493175" cy="1830000"/>
            </a:xfrm>
            <a:custGeom>
              <a:rect b="b" l="l" r="r" t="t"/>
              <a:pathLst>
                <a:path extrusionOk="0" h="73200" w="59727">
                  <a:moveTo>
                    <a:pt x="5551" y="1"/>
                  </a:moveTo>
                  <a:cubicBezTo>
                    <a:pt x="2491" y="1"/>
                    <a:pt x="1" y="2468"/>
                    <a:pt x="24" y="5527"/>
                  </a:cubicBezTo>
                  <a:lnTo>
                    <a:pt x="24" y="67673"/>
                  </a:lnTo>
                  <a:cubicBezTo>
                    <a:pt x="24" y="70733"/>
                    <a:pt x="2491" y="73199"/>
                    <a:pt x="5551" y="73199"/>
                  </a:cubicBezTo>
                  <a:lnTo>
                    <a:pt x="58019" y="73199"/>
                  </a:lnTo>
                  <a:cubicBezTo>
                    <a:pt x="58968" y="73199"/>
                    <a:pt x="59727" y="72440"/>
                    <a:pt x="59727" y="71492"/>
                  </a:cubicBezTo>
                  <a:lnTo>
                    <a:pt x="59727" y="1709"/>
                  </a:lnTo>
                  <a:cubicBezTo>
                    <a:pt x="59727" y="760"/>
                    <a:pt x="58968" y="1"/>
                    <a:pt x="58019" y="1"/>
                  </a:cubicBezTo>
                  <a:close/>
                </a:path>
              </a:pathLst>
            </a:custGeom>
            <a:solidFill>
              <a:schemeClr val="l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5"/>
            <p:cNvSpPr/>
            <p:nvPr/>
          </p:nvSpPr>
          <p:spPr>
            <a:xfrm>
              <a:off x="9363775" y="1502800"/>
              <a:ext cx="1492575" cy="1830000"/>
            </a:xfrm>
            <a:custGeom>
              <a:rect b="b" l="l" r="r" t="t"/>
              <a:pathLst>
                <a:path extrusionOk="0" h="73200" w="59703">
                  <a:moveTo>
                    <a:pt x="5527" y="1"/>
                  </a:moveTo>
                  <a:cubicBezTo>
                    <a:pt x="2467" y="1"/>
                    <a:pt x="0" y="2467"/>
                    <a:pt x="0" y="5527"/>
                  </a:cubicBezTo>
                  <a:lnTo>
                    <a:pt x="0" y="67673"/>
                  </a:lnTo>
                  <a:cubicBezTo>
                    <a:pt x="0" y="70732"/>
                    <a:pt x="2467" y="73199"/>
                    <a:pt x="5527" y="73199"/>
                  </a:cubicBezTo>
                  <a:lnTo>
                    <a:pt x="57995" y="73199"/>
                  </a:lnTo>
                  <a:cubicBezTo>
                    <a:pt x="58944" y="73199"/>
                    <a:pt x="59703" y="72440"/>
                    <a:pt x="59703" y="71491"/>
                  </a:cubicBezTo>
                  <a:lnTo>
                    <a:pt x="59703" y="1708"/>
                  </a:lnTo>
                  <a:cubicBezTo>
                    <a:pt x="59703" y="760"/>
                    <a:pt x="58944" y="1"/>
                    <a:pt x="57995" y="1"/>
                  </a:cubicBezTo>
                  <a:close/>
                </a:path>
              </a:pathLst>
            </a:custGeom>
            <a:solidFill>
              <a:schemeClr val="l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5"/>
            <p:cNvSpPr/>
            <p:nvPr/>
          </p:nvSpPr>
          <p:spPr>
            <a:xfrm>
              <a:off x="9283725" y="1412075"/>
              <a:ext cx="1493175" cy="1830000"/>
            </a:xfrm>
            <a:custGeom>
              <a:rect b="b" l="l" r="r" t="t"/>
              <a:pathLst>
                <a:path extrusionOk="0" h="73200" w="59727">
                  <a:moveTo>
                    <a:pt x="5527" y="1"/>
                  </a:moveTo>
                  <a:cubicBezTo>
                    <a:pt x="2467" y="1"/>
                    <a:pt x="0" y="2467"/>
                    <a:pt x="0" y="5527"/>
                  </a:cubicBezTo>
                  <a:lnTo>
                    <a:pt x="0" y="67672"/>
                  </a:lnTo>
                  <a:cubicBezTo>
                    <a:pt x="0" y="70732"/>
                    <a:pt x="2467" y="73199"/>
                    <a:pt x="5527" y="73199"/>
                  </a:cubicBezTo>
                  <a:lnTo>
                    <a:pt x="58018" y="73199"/>
                  </a:lnTo>
                  <a:cubicBezTo>
                    <a:pt x="58944" y="73199"/>
                    <a:pt x="59726" y="72440"/>
                    <a:pt x="59726" y="71515"/>
                  </a:cubicBezTo>
                  <a:lnTo>
                    <a:pt x="59726" y="1708"/>
                  </a:lnTo>
                  <a:cubicBezTo>
                    <a:pt x="59726" y="760"/>
                    <a:pt x="58944" y="1"/>
                    <a:pt x="58018"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2"/>
                </a:solidFill>
                <a:latin typeface="Fredoka One"/>
                <a:ea typeface="Fredoka One"/>
                <a:cs typeface="Fredoka One"/>
                <a:sym typeface="Fredoka One"/>
              </a:endParaRPr>
            </a:p>
          </p:txBody>
        </p:sp>
        <p:sp>
          <p:nvSpPr>
            <p:cNvPr id="2366" name="Google Shape;2366;p45"/>
            <p:cNvSpPr/>
            <p:nvPr/>
          </p:nvSpPr>
          <p:spPr>
            <a:xfrm>
              <a:off x="9490675" y="1425725"/>
              <a:ext cx="25" cy="1815150"/>
            </a:xfrm>
            <a:custGeom>
              <a:rect b="b" l="l" r="r" t="t"/>
              <a:pathLst>
                <a:path extrusionOk="0" fill="none" h="72606" w="1">
                  <a:moveTo>
                    <a:pt x="0" y="0"/>
                  </a:moveTo>
                  <a:lnTo>
                    <a:pt x="0" y="72606"/>
                  </a:lnTo>
                </a:path>
              </a:pathLst>
            </a:custGeom>
            <a:no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5"/>
            <p:cNvSpPr/>
            <p:nvPr/>
          </p:nvSpPr>
          <p:spPr>
            <a:xfrm>
              <a:off x="9628850" y="3289475"/>
              <a:ext cx="218825" cy="264475"/>
            </a:xfrm>
            <a:custGeom>
              <a:rect b="b" l="l" r="r" t="t"/>
              <a:pathLst>
                <a:path extrusionOk="0" h="10579" w="8753">
                  <a:moveTo>
                    <a:pt x="546" y="1"/>
                  </a:moveTo>
                  <a:cubicBezTo>
                    <a:pt x="237" y="1"/>
                    <a:pt x="0" y="238"/>
                    <a:pt x="0" y="546"/>
                  </a:cubicBezTo>
                  <a:lnTo>
                    <a:pt x="0" y="10010"/>
                  </a:lnTo>
                  <a:cubicBezTo>
                    <a:pt x="0" y="10349"/>
                    <a:pt x="274" y="10578"/>
                    <a:pt x="562" y="10578"/>
                  </a:cubicBezTo>
                  <a:cubicBezTo>
                    <a:pt x="697" y="10578"/>
                    <a:pt x="835" y="10527"/>
                    <a:pt x="949" y="10414"/>
                  </a:cubicBezTo>
                  <a:lnTo>
                    <a:pt x="4009" y="7354"/>
                  </a:lnTo>
                  <a:cubicBezTo>
                    <a:pt x="4115" y="7247"/>
                    <a:pt x="4258" y="7194"/>
                    <a:pt x="4400" y="7194"/>
                  </a:cubicBezTo>
                  <a:cubicBezTo>
                    <a:pt x="4542" y="7194"/>
                    <a:pt x="4685" y="7247"/>
                    <a:pt x="4791" y="7354"/>
                  </a:cubicBezTo>
                  <a:lnTo>
                    <a:pt x="7804" y="10366"/>
                  </a:lnTo>
                  <a:cubicBezTo>
                    <a:pt x="7914" y="10484"/>
                    <a:pt x="8055" y="10537"/>
                    <a:pt x="8194" y="10537"/>
                  </a:cubicBezTo>
                  <a:cubicBezTo>
                    <a:pt x="8476" y="10537"/>
                    <a:pt x="8753" y="10320"/>
                    <a:pt x="8753" y="9987"/>
                  </a:cubicBezTo>
                  <a:lnTo>
                    <a:pt x="8753" y="546"/>
                  </a:lnTo>
                  <a:cubicBezTo>
                    <a:pt x="8753" y="238"/>
                    <a:pt x="8492" y="1"/>
                    <a:pt x="8183" y="1"/>
                  </a:cubicBezTo>
                  <a:close/>
                </a:path>
              </a:pathLst>
            </a:custGeom>
            <a:solidFill>
              <a:schemeClr val="accent1"/>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grpSp>
        <p:nvGrpSpPr>
          <p:cNvPr id="2372" name="Google Shape;2372;p46"/>
          <p:cNvGrpSpPr/>
          <p:nvPr/>
        </p:nvGrpSpPr>
        <p:grpSpPr>
          <a:xfrm>
            <a:off x="5402575" y="528900"/>
            <a:ext cx="3249993" cy="4428600"/>
            <a:chOff x="4836325" y="357450"/>
            <a:chExt cx="3249993" cy="4428600"/>
          </a:xfrm>
        </p:grpSpPr>
        <p:sp>
          <p:nvSpPr>
            <p:cNvPr id="2373" name="Google Shape;2373;p46"/>
            <p:cNvSpPr/>
            <p:nvPr/>
          </p:nvSpPr>
          <p:spPr>
            <a:xfrm>
              <a:off x="4836325" y="357450"/>
              <a:ext cx="32499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6"/>
            <p:cNvSpPr/>
            <p:nvPr/>
          </p:nvSpPr>
          <p:spPr>
            <a:xfrm>
              <a:off x="4836418" y="357450"/>
              <a:ext cx="32499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5" name="Google Shape;2375;p46"/>
            <p:cNvGrpSpPr/>
            <p:nvPr/>
          </p:nvGrpSpPr>
          <p:grpSpPr>
            <a:xfrm>
              <a:off x="7346625" y="532025"/>
              <a:ext cx="525050" cy="117900"/>
              <a:chOff x="7110900" y="450050"/>
              <a:chExt cx="525050" cy="117900"/>
            </a:xfrm>
          </p:grpSpPr>
          <p:sp>
            <p:nvSpPr>
              <p:cNvPr id="2376" name="Google Shape;2376;p4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79" name="Google Shape;2379;p46"/>
          <p:cNvSpPr/>
          <p:nvPr/>
        </p:nvSpPr>
        <p:spPr>
          <a:xfrm>
            <a:off x="720000" y="446963"/>
            <a:ext cx="1146600" cy="1146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46"/>
          <p:cNvGrpSpPr/>
          <p:nvPr/>
        </p:nvGrpSpPr>
        <p:grpSpPr>
          <a:xfrm>
            <a:off x="5554975" y="357450"/>
            <a:ext cx="3249993" cy="4428600"/>
            <a:chOff x="4836325" y="357450"/>
            <a:chExt cx="3249993" cy="4428600"/>
          </a:xfrm>
        </p:grpSpPr>
        <p:sp>
          <p:nvSpPr>
            <p:cNvPr id="2381" name="Google Shape;2381;p46"/>
            <p:cNvSpPr/>
            <p:nvPr/>
          </p:nvSpPr>
          <p:spPr>
            <a:xfrm>
              <a:off x="4836325" y="357450"/>
              <a:ext cx="3249900" cy="4428600"/>
            </a:xfrm>
            <a:prstGeom prst="roundRect">
              <a:avLst>
                <a:gd fmla="val 327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6"/>
            <p:cNvSpPr/>
            <p:nvPr/>
          </p:nvSpPr>
          <p:spPr>
            <a:xfrm>
              <a:off x="4836418" y="357450"/>
              <a:ext cx="3249900" cy="475800"/>
            </a:xfrm>
            <a:prstGeom prst="round2SameRect">
              <a:avLst>
                <a:gd fmla="val 22159"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3" name="Google Shape;2383;p46"/>
            <p:cNvGrpSpPr/>
            <p:nvPr/>
          </p:nvGrpSpPr>
          <p:grpSpPr>
            <a:xfrm>
              <a:off x="7346625" y="532025"/>
              <a:ext cx="525050" cy="117900"/>
              <a:chOff x="7110900" y="450050"/>
              <a:chExt cx="525050" cy="117900"/>
            </a:xfrm>
          </p:grpSpPr>
          <p:sp>
            <p:nvSpPr>
              <p:cNvPr id="2384" name="Google Shape;2384;p46"/>
              <p:cNvSpPr/>
              <p:nvPr/>
            </p:nvSpPr>
            <p:spPr>
              <a:xfrm>
                <a:off x="7110900" y="450050"/>
                <a:ext cx="117900" cy="117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6"/>
              <p:cNvSpPr/>
              <p:nvPr/>
            </p:nvSpPr>
            <p:spPr>
              <a:xfrm>
                <a:off x="7314475" y="450050"/>
                <a:ext cx="117900" cy="117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6"/>
              <p:cNvSpPr/>
              <p:nvPr/>
            </p:nvSpPr>
            <p:spPr>
              <a:xfrm>
                <a:off x="7518050" y="450050"/>
                <a:ext cx="117900" cy="117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87" name="Google Shape;2387;p46"/>
          <p:cNvSpPr txBox="1"/>
          <p:nvPr>
            <p:ph type="title"/>
          </p:nvPr>
        </p:nvSpPr>
        <p:spPr>
          <a:xfrm>
            <a:off x="720000" y="2160214"/>
            <a:ext cx="4402200" cy="1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a:t>
            </a:r>
            <a:endParaRPr/>
          </a:p>
        </p:txBody>
      </p:sp>
      <p:sp>
        <p:nvSpPr>
          <p:cNvPr id="2388" name="Google Shape;2388;p46"/>
          <p:cNvSpPr txBox="1"/>
          <p:nvPr>
            <p:ph idx="2" type="title"/>
          </p:nvPr>
        </p:nvSpPr>
        <p:spPr>
          <a:xfrm>
            <a:off x="764850" y="668900"/>
            <a:ext cx="10569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grpSp>
        <p:nvGrpSpPr>
          <p:cNvPr id="2389" name="Google Shape;2389;p46"/>
          <p:cNvGrpSpPr/>
          <p:nvPr/>
        </p:nvGrpSpPr>
        <p:grpSpPr>
          <a:xfrm rot="-899716">
            <a:off x="4591691" y="3479747"/>
            <a:ext cx="1082545" cy="1103539"/>
            <a:chOff x="6872125" y="2755600"/>
            <a:chExt cx="1971125" cy="2009350"/>
          </a:xfrm>
        </p:grpSpPr>
        <p:sp>
          <p:nvSpPr>
            <p:cNvPr id="2390" name="Google Shape;2390;p46"/>
            <p:cNvSpPr/>
            <p:nvPr/>
          </p:nvSpPr>
          <p:spPr>
            <a:xfrm>
              <a:off x="7021550" y="4367925"/>
              <a:ext cx="351675" cy="397025"/>
            </a:xfrm>
            <a:custGeom>
              <a:rect b="b" l="l" r="r" t="t"/>
              <a:pathLst>
                <a:path extrusionOk="0" h="15881" w="14067">
                  <a:moveTo>
                    <a:pt x="5622" y="1"/>
                  </a:moveTo>
                  <a:lnTo>
                    <a:pt x="902" y="9726"/>
                  </a:lnTo>
                  <a:cubicBezTo>
                    <a:pt x="1" y="11552"/>
                    <a:pt x="522" y="13758"/>
                    <a:pt x="2135" y="14992"/>
                  </a:cubicBezTo>
                  <a:cubicBezTo>
                    <a:pt x="2920" y="15590"/>
                    <a:pt x="3839" y="15880"/>
                    <a:pt x="4750" y="15880"/>
                  </a:cubicBezTo>
                  <a:cubicBezTo>
                    <a:pt x="6040" y="15880"/>
                    <a:pt x="7312" y="15298"/>
                    <a:pt x="8160" y="14185"/>
                  </a:cubicBezTo>
                  <a:lnTo>
                    <a:pt x="14066" y="6453"/>
                  </a:lnTo>
                  <a:lnTo>
                    <a:pt x="5622"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6"/>
            <p:cNvSpPr/>
            <p:nvPr/>
          </p:nvSpPr>
          <p:spPr>
            <a:xfrm>
              <a:off x="8230075" y="4367925"/>
              <a:ext cx="351650" cy="396600"/>
            </a:xfrm>
            <a:custGeom>
              <a:rect b="b" l="l" r="r" t="t"/>
              <a:pathLst>
                <a:path extrusionOk="0" h="15864" w="14066">
                  <a:moveTo>
                    <a:pt x="8468" y="1"/>
                  </a:moveTo>
                  <a:lnTo>
                    <a:pt x="0" y="6453"/>
                  </a:lnTo>
                  <a:lnTo>
                    <a:pt x="5930" y="14185"/>
                  </a:lnTo>
                  <a:cubicBezTo>
                    <a:pt x="6766" y="15286"/>
                    <a:pt x="8045" y="15863"/>
                    <a:pt x="9337" y="15863"/>
                  </a:cubicBezTo>
                  <a:cubicBezTo>
                    <a:pt x="10244" y="15863"/>
                    <a:pt x="11158" y="15579"/>
                    <a:pt x="11931" y="14992"/>
                  </a:cubicBezTo>
                  <a:cubicBezTo>
                    <a:pt x="13544" y="13758"/>
                    <a:pt x="14066" y="11552"/>
                    <a:pt x="13188" y="9726"/>
                  </a:cubicBezTo>
                  <a:lnTo>
                    <a:pt x="8468" y="1"/>
                  </a:ln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6"/>
            <p:cNvSpPr/>
            <p:nvPr/>
          </p:nvSpPr>
          <p:spPr>
            <a:xfrm>
              <a:off x="6880425" y="2813850"/>
              <a:ext cx="626225" cy="596425"/>
            </a:xfrm>
            <a:custGeom>
              <a:rect b="b" l="l" r="r" t="t"/>
              <a:pathLst>
                <a:path extrusionOk="0" h="23857" w="25049">
                  <a:moveTo>
                    <a:pt x="13607" y="1"/>
                  </a:moveTo>
                  <a:cubicBezTo>
                    <a:pt x="10431" y="1"/>
                    <a:pt x="7259" y="1217"/>
                    <a:pt x="4839" y="3648"/>
                  </a:cubicBezTo>
                  <a:cubicBezTo>
                    <a:pt x="0" y="8487"/>
                    <a:pt x="0" y="16338"/>
                    <a:pt x="4839" y="21177"/>
                  </a:cubicBezTo>
                  <a:lnTo>
                    <a:pt x="7519" y="23857"/>
                  </a:lnTo>
                  <a:lnTo>
                    <a:pt x="25048" y="6304"/>
                  </a:lnTo>
                  <a:lnTo>
                    <a:pt x="22392" y="3648"/>
                  </a:lnTo>
                  <a:cubicBezTo>
                    <a:pt x="19960" y="1217"/>
                    <a:pt x="16782" y="1"/>
                    <a:pt x="13607"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6"/>
            <p:cNvSpPr/>
            <p:nvPr/>
          </p:nvSpPr>
          <p:spPr>
            <a:xfrm>
              <a:off x="8171950" y="2755600"/>
              <a:ext cx="671300" cy="654675"/>
            </a:xfrm>
            <a:custGeom>
              <a:rect b="b" l="l" r="r" t="t"/>
              <a:pathLst>
                <a:path extrusionOk="0" h="26187" w="26852">
                  <a:moveTo>
                    <a:pt x="11460" y="0"/>
                  </a:moveTo>
                  <a:cubicBezTo>
                    <a:pt x="9714" y="0"/>
                    <a:pt x="7970" y="665"/>
                    <a:pt x="6642" y="1993"/>
                  </a:cubicBezTo>
                  <a:lnTo>
                    <a:pt x="1" y="8634"/>
                  </a:lnTo>
                  <a:lnTo>
                    <a:pt x="17529" y="26187"/>
                  </a:lnTo>
                  <a:lnTo>
                    <a:pt x="17553" y="26187"/>
                  </a:lnTo>
                  <a:lnTo>
                    <a:pt x="24195" y="19545"/>
                  </a:lnTo>
                  <a:cubicBezTo>
                    <a:pt x="26851" y="16889"/>
                    <a:pt x="26851" y="12572"/>
                    <a:pt x="24195" y="9892"/>
                  </a:cubicBezTo>
                  <a:lnTo>
                    <a:pt x="16296" y="1993"/>
                  </a:lnTo>
                  <a:cubicBezTo>
                    <a:pt x="14956" y="665"/>
                    <a:pt x="13207" y="0"/>
                    <a:pt x="11460"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6"/>
            <p:cNvSpPr/>
            <p:nvPr/>
          </p:nvSpPr>
          <p:spPr>
            <a:xfrm>
              <a:off x="6872125" y="2963300"/>
              <a:ext cx="1938500" cy="1766075"/>
            </a:xfrm>
            <a:custGeom>
              <a:rect b="b" l="l" r="r" t="t"/>
              <a:pathLst>
                <a:path extrusionOk="0" h="70643" w="77540">
                  <a:moveTo>
                    <a:pt x="38770" y="0"/>
                  </a:moveTo>
                  <a:cubicBezTo>
                    <a:pt x="29733" y="0"/>
                    <a:pt x="20696" y="3445"/>
                    <a:pt x="13805" y="10336"/>
                  </a:cubicBezTo>
                  <a:cubicBezTo>
                    <a:pt x="0" y="24141"/>
                    <a:pt x="0" y="46508"/>
                    <a:pt x="13805" y="60289"/>
                  </a:cubicBezTo>
                  <a:cubicBezTo>
                    <a:pt x="20696" y="67192"/>
                    <a:pt x="29733" y="70643"/>
                    <a:pt x="38770" y="70643"/>
                  </a:cubicBezTo>
                  <a:cubicBezTo>
                    <a:pt x="47807" y="70643"/>
                    <a:pt x="56844" y="67192"/>
                    <a:pt x="63735" y="60289"/>
                  </a:cubicBezTo>
                  <a:cubicBezTo>
                    <a:pt x="77540" y="46508"/>
                    <a:pt x="77540" y="24141"/>
                    <a:pt x="63735" y="10336"/>
                  </a:cubicBezTo>
                  <a:cubicBezTo>
                    <a:pt x="56844" y="3445"/>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6"/>
            <p:cNvSpPr/>
            <p:nvPr/>
          </p:nvSpPr>
          <p:spPr>
            <a:xfrm>
              <a:off x="6872125" y="2874500"/>
              <a:ext cx="1938500" cy="1765950"/>
            </a:xfrm>
            <a:custGeom>
              <a:rect b="b" l="l" r="r" t="t"/>
              <a:pathLst>
                <a:path extrusionOk="0" h="70638" w="77540">
                  <a:moveTo>
                    <a:pt x="38770" y="0"/>
                  </a:moveTo>
                  <a:cubicBezTo>
                    <a:pt x="29733" y="0"/>
                    <a:pt x="20696" y="3451"/>
                    <a:pt x="13805" y="10354"/>
                  </a:cubicBezTo>
                  <a:cubicBezTo>
                    <a:pt x="0" y="24135"/>
                    <a:pt x="0" y="46502"/>
                    <a:pt x="13805" y="60283"/>
                  </a:cubicBezTo>
                  <a:cubicBezTo>
                    <a:pt x="20696" y="67186"/>
                    <a:pt x="29733" y="70637"/>
                    <a:pt x="38770" y="70637"/>
                  </a:cubicBezTo>
                  <a:cubicBezTo>
                    <a:pt x="47807" y="70637"/>
                    <a:pt x="56844" y="67186"/>
                    <a:pt x="63735" y="60283"/>
                  </a:cubicBezTo>
                  <a:cubicBezTo>
                    <a:pt x="77540" y="46502"/>
                    <a:pt x="77540" y="24135"/>
                    <a:pt x="63735" y="10354"/>
                  </a:cubicBezTo>
                  <a:cubicBezTo>
                    <a:pt x="56844" y="3451"/>
                    <a:pt x="47807" y="0"/>
                    <a:pt x="38770" y="0"/>
                  </a:cubicBezTo>
                  <a:close/>
                </a:path>
              </a:pathLst>
            </a:custGeom>
            <a:solidFill>
              <a:schemeClr val="l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6"/>
            <p:cNvSpPr/>
            <p:nvPr/>
          </p:nvSpPr>
          <p:spPr>
            <a:xfrm>
              <a:off x="7080850" y="3064550"/>
              <a:ext cx="1521050" cy="1385825"/>
            </a:xfrm>
            <a:custGeom>
              <a:rect b="b" l="l" r="r" t="t"/>
              <a:pathLst>
                <a:path extrusionOk="0" h="55433" w="60842">
                  <a:moveTo>
                    <a:pt x="30430" y="0"/>
                  </a:moveTo>
                  <a:cubicBezTo>
                    <a:pt x="23335" y="0"/>
                    <a:pt x="16237" y="2704"/>
                    <a:pt x="10817" y="8112"/>
                  </a:cubicBezTo>
                  <a:cubicBezTo>
                    <a:pt x="1" y="18952"/>
                    <a:pt x="1" y="36505"/>
                    <a:pt x="10817" y="47321"/>
                  </a:cubicBezTo>
                  <a:cubicBezTo>
                    <a:pt x="16237" y="52729"/>
                    <a:pt x="23335" y="55433"/>
                    <a:pt x="30430" y="55433"/>
                  </a:cubicBezTo>
                  <a:cubicBezTo>
                    <a:pt x="37525" y="55433"/>
                    <a:pt x="44617" y="52729"/>
                    <a:pt x="50025" y="47321"/>
                  </a:cubicBezTo>
                  <a:cubicBezTo>
                    <a:pt x="60841" y="36505"/>
                    <a:pt x="60841" y="18952"/>
                    <a:pt x="50025" y="8112"/>
                  </a:cubicBezTo>
                  <a:cubicBezTo>
                    <a:pt x="44617" y="2704"/>
                    <a:pt x="37525" y="0"/>
                    <a:pt x="30430" y="0"/>
                  </a:cubicBezTo>
                  <a:close/>
                </a:path>
              </a:pathLst>
            </a:custGeom>
            <a:solidFill>
              <a:schemeClr val="dk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6"/>
            <p:cNvSpPr/>
            <p:nvPr/>
          </p:nvSpPr>
          <p:spPr>
            <a:xfrm>
              <a:off x="7779400" y="3316575"/>
              <a:ext cx="123950" cy="381300"/>
            </a:xfrm>
            <a:custGeom>
              <a:rect b="b" l="l" r="r" t="t"/>
              <a:pathLst>
                <a:path extrusionOk="0" h="15252" w="4958">
                  <a:moveTo>
                    <a:pt x="2491" y="0"/>
                  </a:moveTo>
                  <a:cubicBezTo>
                    <a:pt x="1115" y="0"/>
                    <a:pt x="0" y="1115"/>
                    <a:pt x="0" y="2491"/>
                  </a:cubicBezTo>
                  <a:lnTo>
                    <a:pt x="0" y="12761"/>
                  </a:lnTo>
                  <a:cubicBezTo>
                    <a:pt x="0" y="14137"/>
                    <a:pt x="1115" y="15252"/>
                    <a:pt x="2491" y="15252"/>
                  </a:cubicBezTo>
                  <a:cubicBezTo>
                    <a:pt x="3843" y="15252"/>
                    <a:pt x="4958" y="14137"/>
                    <a:pt x="4958" y="12761"/>
                  </a:cubicBezTo>
                  <a:lnTo>
                    <a:pt x="4958" y="2491"/>
                  </a:lnTo>
                  <a:cubicBezTo>
                    <a:pt x="4958" y="1115"/>
                    <a:pt x="3843" y="0"/>
                    <a:pt x="2491"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6"/>
            <p:cNvSpPr/>
            <p:nvPr/>
          </p:nvSpPr>
          <p:spPr>
            <a:xfrm>
              <a:off x="7800750" y="3416975"/>
              <a:ext cx="287625" cy="335225"/>
            </a:xfrm>
            <a:custGeom>
              <a:rect b="b" l="l" r="r" t="t"/>
              <a:pathLst>
                <a:path extrusionOk="0" h="13409" w="11505">
                  <a:moveTo>
                    <a:pt x="8695" y="0"/>
                  </a:moveTo>
                  <a:cubicBezTo>
                    <a:pt x="7906" y="0"/>
                    <a:pt x="7125" y="372"/>
                    <a:pt x="6642" y="1060"/>
                  </a:cubicBezTo>
                  <a:lnTo>
                    <a:pt x="783" y="9504"/>
                  </a:lnTo>
                  <a:cubicBezTo>
                    <a:pt x="0" y="10619"/>
                    <a:pt x="261" y="12161"/>
                    <a:pt x="1400" y="12967"/>
                  </a:cubicBezTo>
                  <a:cubicBezTo>
                    <a:pt x="1825" y="13266"/>
                    <a:pt x="2312" y="13409"/>
                    <a:pt x="2796" y="13409"/>
                  </a:cubicBezTo>
                  <a:cubicBezTo>
                    <a:pt x="3583" y="13409"/>
                    <a:pt x="4364" y="13031"/>
                    <a:pt x="4863" y="12327"/>
                  </a:cubicBezTo>
                  <a:lnTo>
                    <a:pt x="10721" y="3906"/>
                  </a:lnTo>
                  <a:cubicBezTo>
                    <a:pt x="11504" y="2768"/>
                    <a:pt x="11243" y="1226"/>
                    <a:pt x="10105" y="443"/>
                  </a:cubicBezTo>
                  <a:cubicBezTo>
                    <a:pt x="9678" y="144"/>
                    <a:pt x="9185" y="0"/>
                    <a:pt x="8695"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6"/>
            <p:cNvSpPr/>
            <p:nvPr/>
          </p:nvSpPr>
          <p:spPr>
            <a:xfrm>
              <a:off x="7771100" y="3687175"/>
              <a:ext cx="164275" cy="140675"/>
            </a:xfrm>
            <a:custGeom>
              <a:rect b="b" l="l" r="r" t="t"/>
              <a:pathLst>
                <a:path extrusionOk="0" h="5627" w="6571">
                  <a:moveTo>
                    <a:pt x="2823" y="1"/>
                  </a:moveTo>
                  <a:cubicBezTo>
                    <a:pt x="1257" y="1"/>
                    <a:pt x="0" y="1258"/>
                    <a:pt x="0" y="2824"/>
                  </a:cubicBezTo>
                  <a:cubicBezTo>
                    <a:pt x="0" y="4507"/>
                    <a:pt x="1387" y="5627"/>
                    <a:pt x="2828" y="5627"/>
                  </a:cubicBezTo>
                  <a:cubicBezTo>
                    <a:pt x="3519" y="5627"/>
                    <a:pt x="4223" y="5369"/>
                    <a:pt x="4792" y="4792"/>
                  </a:cubicBezTo>
                  <a:cubicBezTo>
                    <a:pt x="6571" y="3037"/>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6"/>
            <p:cNvSpPr/>
            <p:nvPr/>
          </p:nvSpPr>
          <p:spPr>
            <a:xfrm>
              <a:off x="7771100" y="3640925"/>
              <a:ext cx="164275" cy="140275"/>
            </a:xfrm>
            <a:custGeom>
              <a:rect b="b" l="l" r="r" t="t"/>
              <a:pathLst>
                <a:path extrusionOk="0" h="5611" w="6571">
                  <a:moveTo>
                    <a:pt x="2823" y="1"/>
                  </a:moveTo>
                  <a:cubicBezTo>
                    <a:pt x="1257" y="1"/>
                    <a:pt x="0" y="1258"/>
                    <a:pt x="0" y="2800"/>
                  </a:cubicBezTo>
                  <a:cubicBezTo>
                    <a:pt x="0" y="4488"/>
                    <a:pt x="1396" y="5610"/>
                    <a:pt x="2842" y="5610"/>
                  </a:cubicBezTo>
                  <a:cubicBezTo>
                    <a:pt x="3529" y="5610"/>
                    <a:pt x="4226" y="5357"/>
                    <a:pt x="4792" y="4792"/>
                  </a:cubicBezTo>
                  <a:cubicBezTo>
                    <a:pt x="6571" y="3013"/>
                    <a:pt x="5313" y="1"/>
                    <a:pt x="2823" y="1"/>
                  </a:cubicBezTo>
                  <a:close/>
                </a:path>
              </a:pathLst>
            </a:custGeom>
            <a:solidFill>
              <a:schemeClr val="accent2"/>
            </a:solidFill>
            <a:ln cap="rnd"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1" name="Google Shape;2401;p46"/>
          <p:cNvSpPr/>
          <p:nvPr/>
        </p:nvSpPr>
        <p:spPr>
          <a:xfrm rot="-226029">
            <a:off x="5004675" y="983494"/>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Keren!</a:t>
            </a:r>
            <a:endParaRPr sz="2000">
              <a:latin typeface="Fredoka One"/>
              <a:ea typeface="Fredoka One"/>
              <a:cs typeface="Fredoka One"/>
              <a:sym typeface="Fredoka One"/>
            </a:endParaRPr>
          </a:p>
        </p:txBody>
      </p:sp>
      <p:sp>
        <p:nvSpPr>
          <p:cNvPr id="2402" name="Google Shape;2402;p46"/>
          <p:cNvSpPr/>
          <p:nvPr/>
        </p:nvSpPr>
        <p:spPr>
          <a:xfrm>
            <a:off x="3307413" y="783701"/>
            <a:ext cx="329115" cy="322612"/>
          </a:xfrm>
          <a:custGeom>
            <a:rect b="b" l="l" r="r" t="t"/>
            <a:pathLst>
              <a:path extrusionOk="0" h="16370" w="16700">
                <a:moveTo>
                  <a:pt x="8359" y="0"/>
                </a:moveTo>
                <a:cubicBezTo>
                  <a:pt x="8012" y="0"/>
                  <a:pt x="7664" y="178"/>
                  <a:pt x="7473" y="537"/>
                </a:cubicBezTo>
                <a:lnTo>
                  <a:pt x="5219" y="4664"/>
                </a:lnTo>
                <a:cubicBezTo>
                  <a:pt x="5124" y="4830"/>
                  <a:pt x="4982" y="4949"/>
                  <a:pt x="4816" y="5044"/>
                </a:cubicBezTo>
                <a:lnTo>
                  <a:pt x="689" y="7297"/>
                </a:lnTo>
                <a:cubicBezTo>
                  <a:pt x="1" y="7677"/>
                  <a:pt x="1" y="8673"/>
                  <a:pt x="689" y="9052"/>
                </a:cubicBezTo>
                <a:lnTo>
                  <a:pt x="4816" y="11330"/>
                </a:lnTo>
                <a:cubicBezTo>
                  <a:pt x="4982" y="11401"/>
                  <a:pt x="5124" y="11543"/>
                  <a:pt x="5219" y="11709"/>
                </a:cubicBezTo>
                <a:lnTo>
                  <a:pt x="7473" y="15836"/>
                </a:lnTo>
                <a:cubicBezTo>
                  <a:pt x="7662" y="16192"/>
                  <a:pt x="8006" y="16370"/>
                  <a:pt x="8350" y="16370"/>
                </a:cubicBezTo>
                <a:cubicBezTo>
                  <a:pt x="8694" y="16370"/>
                  <a:pt x="9038" y="16192"/>
                  <a:pt x="9228" y="15836"/>
                </a:cubicBezTo>
                <a:lnTo>
                  <a:pt x="11481" y="11709"/>
                </a:lnTo>
                <a:cubicBezTo>
                  <a:pt x="11576" y="11543"/>
                  <a:pt x="11718" y="11401"/>
                  <a:pt x="11884" y="11330"/>
                </a:cubicBezTo>
                <a:lnTo>
                  <a:pt x="16012" y="9052"/>
                </a:lnTo>
                <a:cubicBezTo>
                  <a:pt x="16699" y="8673"/>
                  <a:pt x="16699" y="7677"/>
                  <a:pt x="16012" y="7297"/>
                </a:cubicBezTo>
                <a:lnTo>
                  <a:pt x="11884" y="5044"/>
                </a:lnTo>
                <a:cubicBezTo>
                  <a:pt x="11718" y="4949"/>
                  <a:pt x="11576" y="4807"/>
                  <a:pt x="11481" y="4641"/>
                </a:cubicBezTo>
                <a:lnTo>
                  <a:pt x="9228" y="513"/>
                </a:lnTo>
                <a:cubicBezTo>
                  <a:pt x="9040" y="172"/>
                  <a:pt x="8700" y="0"/>
                  <a:pt x="8359" y="0"/>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46"/>
          <p:cNvGrpSpPr/>
          <p:nvPr/>
        </p:nvGrpSpPr>
        <p:grpSpPr>
          <a:xfrm>
            <a:off x="7874000" y="1213850"/>
            <a:ext cx="382675" cy="382675"/>
            <a:chOff x="977325" y="1958850"/>
            <a:chExt cx="382675" cy="382675"/>
          </a:xfrm>
        </p:grpSpPr>
        <p:sp>
          <p:nvSpPr>
            <p:cNvPr id="2404" name="Google Shape;2404;p46"/>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6"/>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6" name="Google Shape;2406;p46"/>
          <p:cNvGrpSpPr/>
          <p:nvPr/>
        </p:nvGrpSpPr>
        <p:grpSpPr>
          <a:xfrm rot="150971">
            <a:off x="7576334" y="2412184"/>
            <a:ext cx="1527201" cy="1877385"/>
            <a:chOff x="3200300" y="3564025"/>
            <a:chExt cx="1527255" cy="1877452"/>
          </a:xfrm>
        </p:grpSpPr>
        <p:sp>
          <p:nvSpPr>
            <p:cNvPr id="2407" name="Google Shape;2407;p46"/>
            <p:cNvSpPr/>
            <p:nvPr/>
          </p:nvSpPr>
          <p:spPr>
            <a:xfrm>
              <a:off x="3200300" y="3564025"/>
              <a:ext cx="1527255" cy="1877452"/>
            </a:xfrm>
            <a:custGeom>
              <a:rect b="b" l="l" r="r" t="t"/>
              <a:pathLst>
                <a:path extrusionOk="0" h="205074" w="166822">
                  <a:moveTo>
                    <a:pt x="83217" y="0"/>
                  </a:moveTo>
                  <a:cubicBezTo>
                    <a:pt x="78494" y="1298"/>
                    <a:pt x="73606" y="4447"/>
                    <a:pt x="68745" y="9363"/>
                  </a:cubicBezTo>
                  <a:cubicBezTo>
                    <a:pt x="65983" y="12125"/>
                    <a:pt x="63414" y="15218"/>
                    <a:pt x="60928" y="18174"/>
                  </a:cubicBezTo>
                  <a:cubicBezTo>
                    <a:pt x="58415" y="21157"/>
                    <a:pt x="55819" y="24278"/>
                    <a:pt x="53057" y="27012"/>
                  </a:cubicBezTo>
                  <a:cubicBezTo>
                    <a:pt x="52891" y="27205"/>
                    <a:pt x="52781" y="27454"/>
                    <a:pt x="52781" y="27702"/>
                  </a:cubicBezTo>
                  <a:cubicBezTo>
                    <a:pt x="52781" y="28669"/>
                    <a:pt x="52781" y="28697"/>
                    <a:pt x="58774" y="28752"/>
                  </a:cubicBezTo>
                  <a:lnTo>
                    <a:pt x="58774" y="33005"/>
                  </a:lnTo>
                  <a:cubicBezTo>
                    <a:pt x="58747" y="33558"/>
                    <a:pt x="59188" y="33972"/>
                    <a:pt x="59713" y="33972"/>
                  </a:cubicBezTo>
                  <a:lnTo>
                    <a:pt x="61978" y="33972"/>
                  </a:lnTo>
                  <a:lnTo>
                    <a:pt x="61978" y="45848"/>
                  </a:lnTo>
                  <a:cubicBezTo>
                    <a:pt x="61339" y="45757"/>
                    <a:pt x="60692" y="45716"/>
                    <a:pt x="60046" y="45716"/>
                  </a:cubicBezTo>
                  <a:cubicBezTo>
                    <a:pt x="59519" y="45716"/>
                    <a:pt x="58992" y="45743"/>
                    <a:pt x="58470" y="45793"/>
                  </a:cubicBezTo>
                  <a:cubicBezTo>
                    <a:pt x="54466" y="46235"/>
                    <a:pt x="51013" y="48859"/>
                    <a:pt x="47644" y="51372"/>
                  </a:cubicBezTo>
                  <a:lnTo>
                    <a:pt x="46787" y="52007"/>
                  </a:lnTo>
                  <a:cubicBezTo>
                    <a:pt x="39054" y="57780"/>
                    <a:pt x="31320" y="62033"/>
                    <a:pt x="23780" y="64630"/>
                  </a:cubicBezTo>
                  <a:cubicBezTo>
                    <a:pt x="23173" y="64850"/>
                    <a:pt x="22952" y="65596"/>
                    <a:pt x="23366" y="66121"/>
                  </a:cubicBezTo>
                  <a:cubicBezTo>
                    <a:pt x="25990" y="69463"/>
                    <a:pt x="32039" y="72584"/>
                    <a:pt x="34276" y="73633"/>
                  </a:cubicBezTo>
                  <a:lnTo>
                    <a:pt x="34276" y="77334"/>
                  </a:lnTo>
                  <a:cubicBezTo>
                    <a:pt x="34276" y="77859"/>
                    <a:pt x="34690" y="78301"/>
                    <a:pt x="35215" y="78301"/>
                  </a:cubicBezTo>
                  <a:lnTo>
                    <a:pt x="49632" y="78301"/>
                  </a:lnTo>
                  <a:lnTo>
                    <a:pt x="49632" y="85537"/>
                  </a:lnTo>
                  <a:cubicBezTo>
                    <a:pt x="49107" y="85537"/>
                    <a:pt x="48583" y="85565"/>
                    <a:pt x="48058" y="85648"/>
                  </a:cubicBezTo>
                  <a:cubicBezTo>
                    <a:pt x="42700" y="86255"/>
                    <a:pt x="38004" y="89791"/>
                    <a:pt x="33502" y="93160"/>
                  </a:cubicBezTo>
                  <a:lnTo>
                    <a:pt x="32315" y="94044"/>
                  </a:lnTo>
                  <a:cubicBezTo>
                    <a:pt x="21654" y="101999"/>
                    <a:pt x="11075" y="107799"/>
                    <a:pt x="856" y="111306"/>
                  </a:cubicBezTo>
                  <a:cubicBezTo>
                    <a:pt x="221" y="111527"/>
                    <a:pt x="0" y="112301"/>
                    <a:pt x="414" y="112798"/>
                  </a:cubicBezTo>
                  <a:cubicBezTo>
                    <a:pt x="4033" y="117438"/>
                    <a:pt x="12484" y="121719"/>
                    <a:pt x="15356" y="123072"/>
                  </a:cubicBezTo>
                  <a:lnTo>
                    <a:pt x="15356" y="128320"/>
                  </a:lnTo>
                  <a:cubicBezTo>
                    <a:pt x="15356" y="128845"/>
                    <a:pt x="15771" y="129259"/>
                    <a:pt x="16296" y="129259"/>
                  </a:cubicBezTo>
                  <a:lnTo>
                    <a:pt x="23145" y="129259"/>
                  </a:lnTo>
                  <a:lnTo>
                    <a:pt x="23145" y="135031"/>
                  </a:lnTo>
                  <a:cubicBezTo>
                    <a:pt x="23145" y="135556"/>
                    <a:pt x="23587" y="135970"/>
                    <a:pt x="24112" y="135970"/>
                  </a:cubicBezTo>
                  <a:lnTo>
                    <a:pt x="25134" y="135970"/>
                  </a:lnTo>
                  <a:lnTo>
                    <a:pt x="25134" y="169887"/>
                  </a:lnTo>
                  <a:lnTo>
                    <a:pt x="24139" y="169887"/>
                  </a:lnTo>
                  <a:cubicBezTo>
                    <a:pt x="23891" y="169942"/>
                    <a:pt x="23642" y="170025"/>
                    <a:pt x="23449" y="170163"/>
                  </a:cubicBezTo>
                  <a:cubicBezTo>
                    <a:pt x="23256" y="170356"/>
                    <a:pt x="23145" y="170605"/>
                    <a:pt x="23145" y="170854"/>
                  </a:cubicBezTo>
                  <a:lnTo>
                    <a:pt x="23145" y="204135"/>
                  </a:lnTo>
                  <a:cubicBezTo>
                    <a:pt x="23145" y="204660"/>
                    <a:pt x="23587" y="205074"/>
                    <a:pt x="24112" y="205074"/>
                  </a:cubicBezTo>
                  <a:lnTo>
                    <a:pt x="30934" y="205074"/>
                  </a:lnTo>
                  <a:cubicBezTo>
                    <a:pt x="31459" y="205074"/>
                    <a:pt x="31900" y="204660"/>
                    <a:pt x="31900" y="204135"/>
                  </a:cubicBezTo>
                  <a:lnTo>
                    <a:pt x="31900" y="170909"/>
                  </a:lnTo>
                  <a:cubicBezTo>
                    <a:pt x="31900" y="170384"/>
                    <a:pt x="31459" y="169942"/>
                    <a:pt x="30934" y="169942"/>
                  </a:cubicBezTo>
                  <a:lnTo>
                    <a:pt x="29912" y="169942"/>
                  </a:lnTo>
                  <a:lnTo>
                    <a:pt x="29912" y="135970"/>
                  </a:lnTo>
                  <a:lnTo>
                    <a:pt x="30934" y="135970"/>
                  </a:lnTo>
                  <a:cubicBezTo>
                    <a:pt x="31486" y="135970"/>
                    <a:pt x="31900" y="135528"/>
                    <a:pt x="31900" y="135004"/>
                  </a:cubicBezTo>
                  <a:lnTo>
                    <a:pt x="31900" y="129259"/>
                  </a:lnTo>
                  <a:lnTo>
                    <a:pt x="37231" y="129259"/>
                  </a:lnTo>
                  <a:lnTo>
                    <a:pt x="37231" y="134672"/>
                  </a:lnTo>
                  <a:cubicBezTo>
                    <a:pt x="37231" y="135225"/>
                    <a:pt x="37645" y="135639"/>
                    <a:pt x="38170" y="135639"/>
                  </a:cubicBezTo>
                  <a:lnTo>
                    <a:pt x="38363" y="135639"/>
                  </a:lnTo>
                  <a:lnTo>
                    <a:pt x="38363" y="138207"/>
                  </a:lnTo>
                  <a:cubicBezTo>
                    <a:pt x="38363" y="138717"/>
                    <a:pt x="38779" y="139148"/>
                    <a:pt x="39283" y="139148"/>
                  </a:cubicBezTo>
                  <a:cubicBezTo>
                    <a:pt x="39299" y="139148"/>
                    <a:pt x="39314" y="139147"/>
                    <a:pt x="39330" y="139147"/>
                  </a:cubicBezTo>
                  <a:lnTo>
                    <a:pt x="42700" y="139147"/>
                  </a:lnTo>
                  <a:lnTo>
                    <a:pt x="42700" y="177869"/>
                  </a:lnTo>
                  <a:lnTo>
                    <a:pt x="40159" y="177869"/>
                  </a:lnTo>
                  <a:cubicBezTo>
                    <a:pt x="39634" y="177869"/>
                    <a:pt x="39220" y="178311"/>
                    <a:pt x="39220" y="178836"/>
                  </a:cubicBezTo>
                  <a:lnTo>
                    <a:pt x="39220" y="189193"/>
                  </a:lnTo>
                  <a:lnTo>
                    <a:pt x="35077" y="189193"/>
                  </a:lnTo>
                  <a:cubicBezTo>
                    <a:pt x="34552" y="189193"/>
                    <a:pt x="34138" y="189607"/>
                    <a:pt x="34138" y="190132"/>
                  </a:cubicBezTo>
                  <a:lnTo>
                    <a:pt x="34138" y="204080"/>
                  </a:lnTo>
                  <a:cubicBezTo>
                    <a:pt x="34138" y="204604"/>
                    <a:pt x="34552" y="205019"/>
                    <a:pt x="35077" y="205019"/>
                  </a:cubicBezTo>
                  <a:lnTo>
                    <a:pt x="131883" y="205019"/>
                  </a:lnTo>
                  <a:cubicBezTo>
                    <a:pt x="132407" y="205019"/>
                    <a:pt x="132849" y="204604"/>
                    <a:pt x="132849" y="204080"/>
                  </a:cubicBezTo>
                  <a:lnTo>
                    <a:pt x="132849" y="190160"/>
                  </a:lnTo>
                  <a:cubicBezTo>
                    <a:pt x="132849" y="189635"/>
                    <a:pt x="132407" y="189193"/>
                    <a:pt x="131883" y="189193"/>
                  </a:cubicBezTo>
                  <a:lnTo>
                    <a:pt x="127767" y="189193"/>
                  </a:lnTo>
                  <a:lnTo>
                    <a:pt x="127767" y="178836"/>
                  </a:lnTo>
                  <a:cubicBezTo>
                    <a:pt x="127767" y="178311"/>
                    <a:pt x="127325" y="177897"/>
                    <a:pt x="126801" y="177897"/>
                  </a:cubicBezTo>
                  <a:lnTo>
                    <a:pt x="124287" y="177897"/>
                  </a:lnTo>
                  <a:lnTo>
                    <a:pt x="124287" y="139147"/>
                  </a:lnTo>
                  <a:lnTo>
                    <a:pt x="127657" y="139147"/>
                  </a:lnTo>
                  <a:cubicBezTo>
                    <a:pt x="128182" y="139147"/>
                    <a:pt x="128596" y="138732"/>
                    <a:pt x="128596" y="138207"/>
                  </a:cubicBezTo>
                  <a:lnTo>
                    <a:pt x="128596" y="135639"/>
                  </a:lnTo>
                  <a:lnTo>
                    <a:pt x="128789" y="135639"/>
                  </a:lnTo>
                  <a:cubicBezTo>
                    <a:pt x="129342" y="135639"/>
                    <a:pt x="129756" y="135225"/>
                    <a:pt x="129756" y="134700"/>
                  </a:cubicBezTo>
                  <a:lnTo>
                    <a:pt x="129756" y="129259"/>
                  </a:lnTo>
                  <a:lnTo>
                    <a:pt x="135086" y="129259"/>
                  </a:lnTo>
                  <a:lnTo>
                    <a:pt x="135086" y="135004"/>
                  </a:lnTo>
                  <a:cubicBezTo>
                    <a:pt x="135086" y="135528"/>
                    <a:pt x="135501" y="135970"/>
                    <a:pt x="136026" y="135970"/>
                  </a:cubicBezTo>
                  <a:lnTo>
                    <a:pt x="137075" y="135970"/>
                  </a:lnTo>
                  <a:lnTo>
                    <a:pt x="137075" y="169942"/>
                  </a:lnTo>
                  <a:lnTo>
                    <a:pt x="136026" y="169942"/>
                  </a:lnTo>
                  <a:cubicBezTo>
                    <a:pt x="135501" y="169942"/>
                    <a:pt x="135086" y="170384"/>
                    <a:pt x="135086" y="170909"/>
                  </a:cubicBezTo>
                  <a:lnTo>
                    <a:pt x="135086" y="204080"/>
                  </a:lnTo>
                  <a:cubicBezTo>
                    <a:pt x="135086" y="204604"/>
                    <a:pt x="135528" y="205019"/>
                    <a:pt x="136053" y="205019"/>
                  </a:cubicBezTo>
                  <a:lnTo>
                    <a:pt x="142875" y="205019"/>
                  </a:lnTo>
                  <a:cubicBezTo>
                    <a:pt x="143400" y="205019"/>
                    <a:pt x="143814" y="204604"/>
                    <a:pt x="143814" y="204080"/>
                  </a:cubicBezTo>
                  <a:lnTo>
                    <a:pt x="143814" y="170826"/>
                  </a:lnTo>
                  <a:cubicBezTo>
                    <a:pt x="143842" y="170577"/>
                    <a:pt x="143731" y="170329"/>
                    <a:pt x="143538" y="170135"/>
                  </a:cubicBezTo>
                  <a:cubicBezTo>
                    <a:pt x="143345" y="169997"/>
                    <a:pt x="143096" y="169915"/>
                    <a:pt x="142847" y="169859"/>
                  </a:cubicBezTo>
                  <a:lnTo>
                    <a:pt x="141853" y="169859"/>
                  </a:lnTo>
                  <a:lnTo>
                    <a:pt x="141853" y="135970"/>
                  </a:lnTo>
                  <a:lnTo>
                    <a:pt x="142875" y="135970"/>
                  </a:lnTo>
                  <a:cubicBezTo>
                    <a:pt x="143400" y="135970"/>
                    <a:pt x="143842" y="135528"/>
                    <a:pt x="143842" y="135004"/>
                  </a:cubicBezTo>
                  <a:lnTo>
                    <a:pt x="143842" y="129259"/>
                  </a:lnTo>
                  <a:lnTo>
                    <a:pt x="150664" y="129259"/>
                  </a:lnTo>
                  <a:cubicBezTo>
                    <a:pt x="151189" y="129259"/>
                    <a:pt x="151630" y="128845"/>
                    <a:pt x="151630" y="128320"/>
                  </a:cubicBezTo>
                  <a:lnTo>
                    <a:pt x="151630" y="123072"/>
                  </a:lnTo>
                  <a:cubicBezTo>
                    <a:pt x="154475" y="121719"/>
                    <a:pt x="162954" y="117438"/>
                    <a:pt x="166573" y="112798"/>
                  </a:cubicBezTo>
                  <a:cubicBezTo>
                    <a:pt x="166766" y="112549"/>
                    <a:pt x="166821" y="112245"/>
                    <a:pt x="166738" y="111941"/>
                  </a:cubicBezTo>
                  <a:cubicBezTo>
                    <a:pt x="166655" y="111638"/>
                    <a:pt x="166407" y="111417"/>
                    <a:pt x="166131" y="111306"/>
                  </a:cubicBezTo>
                  <a:cubicBezTo>
                    <a:pt x="155911" y="107799"/>
                    <a:pt x="145333" y="101999"/>
                    <a:pt x="134672" y="94044"/>
                  </a:cubicBezTo>
                  <a:lnTo>
                    <a:pt x="133540" y="93216"/>
                  </a:lnTo>
                  <a:cubicBezTo>
                    <a:pt x="129010" y="89763"/>
                    <a:pt x="124315" y="86228"/>
                    <a:pt x="118929" y="85620"/>
                  </a:cubicBezTo>
                  <a:cubicBezTo>
                    <a:pt x="118404" y="85565"/>
                    <a:pt x="117852" y="85537"/>
                    <a:pt x="117327" y="85537"/>
                  </a:cubicBezTo>
                  <a:lnTo>
                    <a:pt x="117327" y="78273"/>
                  </a:lnTo>
                  <a:lnTo>
                    <a:pt x="131744" y="78273"/>
                  </a:lnTo>
                  <a:cubicBezTo>
                    <a:pt x="132269" y="78273"/>
                    <a:pt x="132711" y="77859"/>
                    <a:pt x="132711" y="77334"/>
                  </a:cubicBezTo>
                  <a:lnTo>
                    <a:pt x="132711" y="73633"/>
                  </a:lnTo>
                  <a:cubicBezTo>
                    <a:pt x="134948" y="72556"/>
                    <a:pt x="140997" y="69463"/>
                    <a:pt x="143621" y="66121"/>
                  </a:cubicBezTo>
                  <a:cubicBezTo>
                    <a:pt x="143814" y="65872"/>
                    <a:pt x="143869" y="65541"/>
                    <a:pt x="143787" y="65265"/>
                  </a:cubicBezTo>
                  <a:cubicBezTo>
                    <a:pt x="143704" y="64961"/>
                    <a:pt x="143455" y="64740"/>
                    <a:pt x="143179" y="64630"/>
                  </a:cubicBezTo>
                  <a:cubicBezTo>
                    <a:pt x="135666" y="62033"/>
                    <a:pt x="127905" y="57780"/>
                    <a:pt x="120172" y="52007"/>
                  </a:cubicBezTo>
                  <a:lnTo>
                    <a:pt x="119316" y="51345"/>
                  </a:lnTo>
                  <a:cubicBezTo>
                    <a:pt x="115974" y="48831"/>
                    <a:pt x="112494" y="46235"/>
                    <a:pt x="108517" y="45765"/>
                  </a:cubicBezTo>
                  <a:cubicBezTo>
                    <a:pt x="108021" y="45719"/>
                    <a:pt x="107525" y="45697"/>
                    <a:pt x="107031" y="45697"/>
                  </a:cubicBezTo>
                  <a:cubicBezTo>
                    <a:pt x="106342" y="45697"/>
                    <a:pt x="105657" y="45740"/>
                    <a:pt x="104981" y="45821"/>
                  </a:cubicBezTo>
                  <a:lnTo>
                    <a:pt x="104981" y="33944"/>
                  </a:lnTo>
                  <a:lnTo>
                    <a:pt x="107246" y="33944"/>
                  </a:lnTo>
                  <a:cubicBezTo>
                    <a:pt x="107771" y="33944"/>
                    <a:pt x="108185" y="33530"/>
                    <a:pt x="108185" y="33005"/>
                  </a:cubicBezTo>
                  <a:lnTo>
                    <a:pt x="108185" y="28724"/>
                  </a:lnTo>
                  <a:lnTo>
                    <a:pt x="108323" y="28724"/>
                  </a:lnTo>
                  <a:cubicBezTo>
                    <a:pt x="114179" y="28669"/>
                    <a:pt x="114179" y="28669"/>
                    <a:pt x="114179" y="27702"/>
                  </a:cubicBezTo>
                  <a:cubicBezTo>
                    <a:pt x="114179" y="27426"/>
                    <a:pt x="114068" y="27178"/>
                    <a:pt x="113902" y="27012"/>
                  </a:cubicBezTo>
                  <a:cubicBezTo>
                    <a:pt x="111168" y="24278"/>
                    <a:pt x="108572" y="21184"/>
                    <a:pt x="106031" y="18174"/>
                  </a:cubicBezTo>
                  <a:cubicBezTo>
                    <a:pt x="103518" y="15191"/>
                    <a:pt x="100977" y="12125"/>
                    <a:pt x="98215" y="9363"/>
                  </a:cubicBezTo>
                  <a:cubicBezTo>
                    <a:pt x="93326" y="4447"/>
                    <a:pt x="88465" y="1298"/>
                    <a:pt x="83714" y="0"/>
                  </a:cubicBezTo>
                  <a:close/>
                </a:path>
              </a:pathLst>
            </a:custGeom>
            <a:solidFill>
              <a:schemeClr val="l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6"/>
            <p:cNvSpPr/>
            <p:nvPr/>
          </p:nvSpPr>
          <p:spPr>
            <a:xfrm>
              <a:off x="3793202" y="3618226"/>
              <a:ext cx="342973" cy="155320"/>
            </a:xfrm>
            <a:custGeom>
              <a:rect b="b" l="l" r="r" t="t"/>
              <a:pathLst>
                <a:path extrusionOk="0" h="24941" w="55074">
                  <a:moveTo>
                    <a:pt x="27537" y="1"/>
                  </a:moveTo>
                  <a:cubicBezTo>
                    <a:pt x="23201" y="1243"/>
                    <a:pt x="18699" y="4199"/>
                    <a:pt x="14142" y="8784"/>
                  </a:cubicBezTo>
                  <a:cubicBezTo>
                    <a:pt x="11463" y="11490"/>
                    <a:pt x="8894" y="14556"/>
                    <a:pt x="6436" y="17484"/>
                  </a:cubicBezTo>
                  <a:cubicBezTo>
                    <a:pt x="4365" y="19969"/>
                    <a:pt x="2238" y="22483"/>
                    <a:pt x="1" y="24858"/>
                  </a:cubicBezTo>
                  <a:cubicBezTo>
                    <a:pt x="940" y="24858"/>
                    <a:pt x="2045" y="24858"/>
                    <a:pt x="2929" y="24886"/>
                  </a:cubicBezTo>
                  <a:cubicBezTo>
                    <a:pt x="3094" y="24527"/>
                    <a:pt x="3433" y="24347"/>
                    <a:pt x="3771" y="24347"/>
                  </a:cubicBezTo>
                  <a:cubicBezTo>
                    <a:pt x="4109" y="24347"/>
                    <a:pt x="4448" y="24527"/>
                    <a:pt x="4613" y="24886"/>
                  </a:cubicBezTo>
                  <a:cubicBezTo>
                    <a:pt x="10192" y="24913"/>
                    <a:pt x="18147" y="24913"/>
                    <a:pt x="24306" y="24941"/>
                  </a:cubicBezTo>
                  <a:lnTo>
                    <a:pt x="41430" y="24913"/>
                  </a:lnTo>
                  <a:lnTo>
                    <a:pt x="50406" y="24913"/>
                  </a:lnTo>
                  <a:cubicBezTo>
                    <a:pt x="50572" y="24554"/>
                    <a:pt x="50903" y="24361"/>
                    <a:pt x="51290" y="24333"/>
                  </a:cubicBezTo>
                  <a:cubicBezTo>
                    <a:pt x="51649" y="24333"/>
                    <a:pt x="51981" y="24554"/>
                    <a:pt x="52146" y="24886"/>
                  </a:cubicBezTo>
                  <a:lnTo>
                    <a:pt x="52340" y="24886"/>
                  </a:lnTo>
                  <a:lnTo>
                    <a:pt x="55074" y="24858"/>
                  </a:lnTo>
                  <a:cubicBezTo>
                    <a:pt x="52837" y="22483"/>
                    <a:pt x="50710" y="19942"/>
                    <a:pt x="48639" y="17484"/>
                  </a:cubicBezTo>
                  <a:cubicBezTo>
                    <a:pt x="46153" y="14528"/>
                    <a:pt x="43612" y="11490"/>
                    <a:pt x="40905" y="8784"/>
                  </a:cubicBezTo>
                  <a:cubicBezTo>
                    <a:pt x="36348" y="4199"/>
                    <a:pt x="31846" y="1243"/>
                    <a:pt x="27537"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6"/>
            <p:cNvSpPr/>
            <p:nvPr/>
          </p:nvSpPr>
          <p:spPr>
            <a:xfrm>
              <a:off x="3521400" y="3981915"/>
              <a:ext cx="886961" cy="200194"/>
            </a:xfrm>
            <a:custGeom>
              <a:rect b="b" l="l" r="r" t="t"/>
              <a:pathLst>
                <a:path extrusionOk="0" h="25765" w="114152">
                  <a:moveTo>
                    <a:pt x="56251" y="1"/>
                  </a:moveTo>
                  <a:cubicBezTo>
                    <a:pt x="54711" y="1"/>
                    <a:pt x="52966" y="545"/>
                    <a:pt x="50765" y="1669"/>
                  </a:cubicBezTo>
                  <a:cubicBezTo>
                    <a:pt x="50130" y="2028"/>
                    <a:pt x="49522" y="2360"/>
                    <a:pt x="48887" y="2719"/>
                  </a:cubicBezTo>
                  <a:cubicBezTo>
                    <a:pt x="46733" y="3906"/>
                    <a:pt x="44523" y="5149"/>
                    <a:pt x="42093" y="5508"/>
                  </a:cubicBezTo>
                  <a:cubicBezTo>
                    <a:pt x="41476" y="5602"/>
                    <a:pt x="40866" y="5638"/>
                    <a:pt x="40263" y="5638"/>
                  </a:cubicBezTo>
                  <a:cubicBezTo>
                    <a:pt x="39081" y="5638"/>
                    <a:pt x="37923" y="5498"/>
                    <a:pt x="36790" y="5370"/>
                  </a:cubicBezTo>
                  <a:cubicBezTo>
                    <a:pt x="35635" y="5228"/>
                    <a:pt x="34539" y="5086"/>
                    <a:pt x="33459" y="5086"/>
                  </a:cubicBezTo>
                  <a:cubicBezTo>
                    <a:pt x="33067" y="5086"/>
                    <a:pt x="32678" y="5105"/>
                    <a:pt x="32288" y="5149"/>
                  </a:cubicBezTo>
                  <a:cubicBezTo>
                    <a:pt x="28780" y="5564"/>
                    <a:pt x="25549" y="7994"/>
                    <a:pt x="22400" y="10369"/>
                  </a:cubicBezTo>
                  <a:lnTo>
                    <a:pt x="21516" y="11005"/>
                  </a:lnTo>
                  <a:cubicBezTo>
                    <a:pt x="14280" y="16390"/>
                    <a:pt x="7044" y="20450"/>
                    <a:pt x="1" y="23157"/>
                  </a:cubicBezTo>
                  <a:cubicBezTo>
                    <a:pt x="2636" y="24555"/>
                    <a:pt x="5459" y="25764"/>
                    <a:pt x="8188" y="25764"/>
                  </a:cubicBezTo>
                  <a:cubicBezTo>
                    <a:pt x="9234" y="25764"/>
                    <a:pt x="10267" y="25587"/>
                    <a:pt x="11270" y="25173"/>
                  </a:cubicBezTo>
                  <a:cubicBezTo>
                    <a:pt x="12844" y="24510"/>
                    <a:pt x="14252" y="23323"/>
                    <a:pt x="15744" y="22052"/>
                  </a:cubicBezTo>
                  <a:cubicBezTo>
                    <a:pt x="16711" y="21196"/>
                    <a:pt x="17705" y="20423"/>
                    <a:pt x="18782" y="19677"/>
                  </a:cubicBezTo>
                  <a:cubicBezTo>
                    <a:pt x="21121" y="18083"/>
                    <a:pt x="23863" y="17234"/>
                    <a:pt x="26660" y="17234"/>
                  </a:cubicBezTo>
                  <a:cubicBezTo>
                    <a:pt x="27595" y="17234"/>
                    <a:pt x="28536" y="17329"/>
                    <a:pt x="29471" y="17523"/>
                  </a:cubicBezTo>
                  <a:cubicBezTo>
                    <a:pt x="30603" y="17771"/>
                    <a:pt x="31735" y="18130"/>
                    <a:pt x="32813" y="18545"/>
                  </a:cubicBezTo>
                  <a:cubicBezTo>
                    <a:pt x="34415" y="19097"/>
                    <a:pt x="35906" y="19649"/>
                    <a:pt x="37425" y="19732"/>
                  </a:cubicBezTo>
                  <a:cubicBezTo>
                    <a:pt x="37543" y="19737"/>
                    <a:pt x="37661" y="19740"/>
                    <a:pt x="37779" y="19740"/>
                  </a:cubicBezTo>
                  <a:cubicBezTo>
                    <a:pt x="40810" y="19740"/>
                    <a:pt x="43836" y="18066"/>
                    <a:pt x="46760" y="16418"/>
                  </a:cubicBezTo>
                  <a:lnTo>
                    <a:pt x="47340" y="16059"/>
                  </a:lnTo>
                  <a:cubicBezTo>
                    <a:pt x="50194" y="14479"/>
                    <a:pt x="53236" y="13017"/>
                    <a:pt x="56293" y="13017"/>
                  </a:cubicBezTo>
                  <a:cubicBezTo>
                    <a:pt x="56549" y="13017"/>
                    <a:pt x="56806" y="13027"/>
                    <a:pt x="57062" y="13048"/>
                  </a:cubicBezTo>
                  <a:cubicBezTo>
                    <a:pt x="57325" y="13027"/>
                    <a:pt x="57587" y="13016"/>
                    <a:pt x="57849" y="13016"/>
                  </a:cubicBezTo>
                  <a:cubicBezTo>
                    <a:pt x="60923" y="13016"/>
                    <a:pt x="63959" y="14455"/>
                    <a:pt x="66784" y="16059"/>
                  </a:cubicBezTo>
                  <a:lnTo>
                    <a:pt x="67337" y="16390"/>
                  </a:lnTo>
                  <a:cubicBezTo>
                    <a:pt x="70232" y="18007"/>
                    <a:pt x="73225" y="19723"/>
                    <a:pt x="76178" y="19723"/>
                  </a:cubicBezTo>
                  <a:cubicBezTo>
                    <a:pt x="76352" y="19723"/>
                    <a:pt x="76526" y="19717"/>
                    <a:pt x="76700" y="19705"/>
                  </a:cubicBezTo>
                  <a:cubicBezTo>
                    <a:pt x="78219" y="19622"/>
                    <a:pt x="79710" y="19097"/>
                    <a:pt x="81285" y="18545"/>
                  </a:cubicBezTo>
                  <a:cubicBezTo>
                    <a:pt x="82389" y="18130"/>
                    <a:pt x="83522" y="17771"/>
                    <a:pt x="84682" y="17495"/>
                  </a:cubicBezTo>
                  <a:cubicBezTo>
                    <a:pt x="85601" y="17310"/>
                    <a:pt x="86530" y="17218"/>
                    <a:pt x="87455" y="17218"/>
                  </a:cubicBezTo>
                  <a:cubicBezTo>
                    <a:pt x="90257" y="17218"/>
                    <a:pt x="93024" y="18058"/>
                    <a:pt x="95371" y="19677"/>
                  </a:cubicBezTo>
                  <a:cubicBezTo>
                    <a:pt x="96420" y="20395"/>
                    <a:pt x="97414" y="21196"/>
                    <a:pt x="98381" y="22052"/>
                  </a:cubicBezTo>
                  <a:cubicBezTo>
                    <a:pt x="99872" y="23323"/>
                    <a:pt x="101281" y="24510"/>
                    <a:pt x="102855" y="25146"/>
                  </a:cubicBezTo>
                  <a:cubicBezTo>
                    <a:pt x="103869" y="25571"/>
                    <a:pt x="104916" y="25754"/>
                    <a:pt x="105977" y="25754"/>
                  </a:cubicBezTo>
                  <a:cubicBezTo>
                    <a:pt x="108703" y="25754"/>
                    <a:pt x="111528" y="24549"/>
                    <a:pt x="114152" y="23157"/>
                  </a:cubicBezTo>
                  <a:cubicBezTo>
                    <a:pt x="107054" y="20478"/>
                    <a:pt x="99817" y="16390"/>
                    <a:pt x="92581" y="11005"/>
                  </a:cubicBezTo>
                  <a:lnTo>
                    <a:pt x="91725" y="10342"/>
                  </a:lnTo>
                  <a:cubicBezTo>
                    <a:pt x="88576" y="7966"/>
                    <a:pt x="85317" y="5536"/>
                    <a:pt x="81837" y="5149"/>
                  </a:cubicBezTo>
                  <a:cubicBezTo>
                    <a:pt x="81408" y="5093"/>
                    <a:pt x="80980" y="5069"/>
                    <a:pt x="80549" y="5069"/>
                  </a:cubicBezTo>
                  <a:cubicBezTo>
                    <a:pt x="79509" y="5069"/>
                    <a:pt x="78456" y="5206"/>
                    <a:pt x="77363" y="5343"/>
                  </a:cubicBezTo>
                  <a:cubicBezTo>
                    <a:pt x="76203" y="5490"/>
                    <a:pt x="75018" y="5637"/>
                    <a:pt x="73825" y="5637"/>
                  </a:cubicBezTo>
                  <a:cubicBezTo>
                    <a:pt x="73229" y="5637"/>
                    <a:pt x="72631" y="5600"/>
                    <a:pt x="72032" y="5508"/>
                  </a:cubicBezTo>
                  <a:cubicBezTo>
                    <a:pt x="69629" y="5149"/>
                    <a:pt x="67420" y="3906"/>
                    <a:pt x="65293" y="2746"/>
                  </a:cubicBezTo>
                  <a:cubicBezTo>
                    <a:pt x="64658" y="2387"/>
                    <a:pt x="63995" y="2028"/>
                    <a:pt x="63360" y="1669"/>
                  </a:cubicBezTo>
                  <a:cubicBezTo>
                    <a:pt x="61159" y="545"/>
                    <a:pt x="59393" y="1"/>
                    <a:pt x="57865" y="1"/>
                  </a:cubicBezTo>
                  <a:cubicBezTo>
                    <a:pt x="57629" y="1"/>
                    <a:pt x="57399" y="14"/>
                    <a:pt x="57173" y="40"/>
                  </a:cubicBezTo>
                  <a:lnTo>
                    <a:pt x="56952" y="40"/>
                  </a:lnTo>
                  <a:cubicBezTo>
                    <a:pt x="56723" y="14"/>
                    <a:pt x="56489" y="1"/>
                    <a:pt x="56251" y="1"/>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6"/>
            <p:cNvSpPr/>
            <p:nvPr/>
          </p:nvSpPr>
          <p:spPr>
            <a:xfrm>
              <a:off x="3418349" y="4364055"/>
              <a:ext cx="1092800" cy="244726"/>
            </a:xfrm>
            <a:custGeom>
              <a:rect b="b" l="l" r="r" t="t"/>
              <a:pathLst>
                <a:path extrusionOk="0" h="35831" w="160000">
                  <a:moveTo>
                    <a:pt x="82486" y="0"/>
                  </a:moveTo>
                  <a:cubicBezTo>
                    <a:pt x="81708" y="0"/>
                    <a:pt x="80970" y="99"/>
                    <a:pt x="80263" y="296"/>
                  </a:cubicBezTo>
                  <a:lnTo>
                    <a:pt x="79766" y="296"/>
                  </a:lnTo>
                  <a:cubicBezTo>
                    <a:pt x="79071" y="110"/>
                    <a:pt x="78341" y="16"/>
                    <a:pt x="77571" y="16"/>
                  </a:cubicBezTo>
                  <a:cubicBezTo>
                    <a:pt x="75371" y="16"/>
                    <a:pt x="72844" y="778"/>
                    <a:pt x="69878" y="2312"/>
                  </a:cubicBezTo>
                  <a:cubicBezTo>
                    <a:pt x="69022" y="2782"/>
                    <a:pt x="68193" y="3251"/>
                    <a:pt x="67337" y="3721"/>
                  </a:cubicBezTo>
                  <a:cubicBezTo>
                    <a:pt x="64437" y="5350"/>
                    <a:pt x="61426" y="7035"/>
                    <a:pt x="58167" y="7532"/>
                  </a:cubicBezTo>
                  <a:cubicBezTo>
                    <a:pt x="57374" y="7649"/>
                    <a:pt x="56584" y="7696"/>
                    <a:pt x="55799" y="7696"/>
                  </a:cubicBezTo>
                  <a:cubicBezTo>
                    <a:pt x="54177" y="7696"/>
                    <a:pt x="52577" y="7497"/>
                    <a:pt x="51014" y="7311"/>
                  </a:cubicBezTo>
                  <a:cubicBezTo>
                    <a:pt x="49451" y="7111"/>
                    <a:pt x="47946" y="6910"/>
                    <a:pt x="46468" y="6910"/>
                  </a:cubicBezTo>
                  <a:cubicBezTo>
                    <a:pt x="45908" y="6910"/>
                    <a:pt x="45353" y="6939"/>
                    <a:pt x="44799" y="7007"/>
                  </a:cubicBezTo>
                  <a:cubicBezTo>
                    <a:pt x="39938" y="7560"/>
                    <a:pt x="35464" y="10929"/>
                    <a:pt x="31155" y="14161"/>
                  </a:cubicBezTo>
                  <a:lnTo>
                    <a:pt x="29968" y="15072"/>
                  </a:lnTo>
                  <a:cubicBezTo>
                    <a:pt x="19831" y="22612"/>
                    <a:pt x="9750" y="28247"/>
                    <a:pt x="1" y="31865"/>
                  </a:cubicBezTo>
                  <a:cubicBezTo>
                    <a:pt x="3828" y="33930"/>
                    <a:pt x="7997" y="35818"/>
                    <a:pt x="12028" y="35818"/>
                  </a:cubicBezTo>
                  <a:cubicBezTo>
                    <a:pt x="13495" y="35818"/>
                    <a:pt x="14944" y="35568"/>
                    <a:pt x="16351" y="34986"/>
                  </a:cubicBezTo>
                  <a:cubicBezTo>
                    <a:pt x="18561" y="34074"/>
                    <a:pt x="20494" y="32390"/>
                    <a:pt x="22566" y="30650"/>
                  </a:cubicBezTo>
                  <a:cubicBezTo>
                    <a:pt x="23836" y="29490"/>
                    <a:pt x="25190" y="28440"/>
                    <a:pt x="26598" y="27446"/>
                  </a:cubicBezTo>
                  <a:cubicBezTo>
                    <a:pt x="29854" y="25282"/>
                    <a:pt x="33511" y="24148"/>
                    <a:pt x="37176" y="24148"/>
                  </a:cubicBezTo>
                  <a:cubicBezTo>
                    <a:pt x="38423" y="24148"/>
                    <a:pt x="39671" y="24279"/>
                    <a:pt x="40905" y="24546"/>
                  </a:cubicBezTo>
                  <a:cubicBezTo>
                    <a:pt x="42479" y="24905"/>
                    <a:pt x="44026" y="25402"/>
                    <a:pt x="45517" y="25954"/>
                  </a:cubicBezTo>
                  <a:cubicBezTo>
                    <a:pt x="47672" y="26728"/>
                    <a:pt x="49716" y="27446"/>
                    <a:pt x="51815" y="27584"/>
                  </a:cubicBezTo>
                  <a:cubicBezTo>
                    <a:pt x="52003" y="27593"/>
                    <a:pt x="52192" y="27598"/>
                    <a:pt x="52380" y="27598"/>
                  </a:cubicBezTo>
                  <a:cubicBezTo>
                    <a:pt x="56523" y="27598"/>
                    <a:pt x="60612" y="25327"/>
                    <a:pt x="64575" y="23082"/>
                  </a:cubicBezTo>
                  <a:lnTo>
                    <a:pt x="65542" y="22557"/>
                  </a:lnTo>
                  <a:cubicBezTo>
                    <a:pt x="69385" y="20394"/>
                    <a:pt x="73458" y="18442"/>
                    <a:pt x="77537" y="18442"/>
                  </a:cubicBezTo>
                  <a:cubicBezTo>
                    <a:pt x="78354" y="18442"/>
                    <a:pt x="79171" y="18520"/>
                    <a:pt x="79986" y="18690"/>
                  </a:cubicBezTo>
                  <a:cubicBezTo>
                    <a:pt x="80813" y="18521"/>
                    <a:pt x="81637" y="18443"/>
                    <a:pt x="82456" y="18443"/>
                  </a:cubicBezTo>
                  <a:cubicBezTo>
                    <a:pt x="86703" y="18443"/>
                    <a:pt x="90820" y="20520"/>
                    <a:pt x="94431" y="22557"/>
                  </a:cubicBezTo>
                  <a:lnTo>
                    <a:pt x="95343" y="23054"/>
                  </a:lnTo>
                  <a:cubicBezTo>
                    <a:pt x="99307" y="25301"/>
                    <a:pt x="103373" y="27598"/>
                    <a:pt x="107588" y="27598"/>
                  </a:cubicBezTo>
                  <a:cubicBezTo>
                    <a:pt x="107778" y="27598"/>
                    <a:pt x="107968" y="27593"/>
                    <a:pt x="108158" y="27584"/>
                  </a:cubicBezTo>
                  <a:cubicBezTo>
                    <a:pt x="110257" y="27473"/>
                    <a:pt x="112301" y="26728"/>
                    <a:pt x="114483" y="25954"/>
                  </a:cubicBezTo>
                  <a:cubicBezTo>
                    <a:pt x="115974" y="25402"/>
                    <a:pt x="117494" y="24932"/>
                    <a:pt x="119040" y="24573"/>
                  </a:cubicBezTo>
                  <a:cubicBezTo>
                    <a:pt x="120281" y="24307"/>
                    <a:pt x="121534" y="24176"/>
                    <a:pt x="122785" y="24176"/>
                  </a:cubicBezTo>
                  <a:cubicBezTo>
                    <a:pt x="126462" y="24176"/>
                    <a:pt x="130118" y="25309"/>
                    <a:pt x="133375" y="27473"/>
                  </a:cubicBezTo>
                  <a:cubicBezTo>
                    <a:pt x="134783" y="28440"/>
                    <a:pt x="136109" y="29517"/>
                    <a:pt x="137407" y="30650"/>
                  </a:cubicBezTo>
                  <a:cubicBezTo>
                    <a:pt x="139479" y="32417"/>
                    <a:pt x="141412" y="34074"/>
                    <a:pt x="143649" y="34986"/>
                  </a:cubicBezTo>
                  <a:cubicBezTo>
                    <a:pt x="145054" y="35577"/>
                    <a:pt x="146504" y="35830"/>
                    <a:pt x="147974" y="35830"/>
                  </a:cubicBezTo>
                  <a:cubicBezTo>
                    <a:pt x="151998" y="35830"/>
                    <a:pt x="156177" y="33935"/>
                    <a:pt x="160000" y="31892"/>
                  </a:cubicBezTo>
                  <a:cubicBezTo>
                    <a:pt x="150223" y="28247"/>
                    <a:pt x="140141" y="22612"/>
                    <a:pt x="130005" y="15072"/>
                  </a:cubicBezTo>
                  <a:lnTo>
                    <a:pt x="128900" y="14244"/>
                  </a:lnTo>
                  <a:cubicBezTo>
                    <a:pt x="124564" y="10957"/>
                    <a:pt x="120062" y="7587"/>
                    <a:pt x="115201" y="7035"/>
                  </a:cubicBezTo>
                  <a:cubicBezTo>
                    <a:pt x="114609" y="6963"/>
                    <a:pt x="114020" y="6933"/>
                    <a:pt x="113428" y="6933"/>
                  </a:cubicBezTo>
                  <a:cubicBezTo>
                    <a:pt x="111978" y="6933"/>
                    <a:pt x="110517" y="7115"/>
                    <a:pt x="108987" y="7311"/>
                  </a:cubicBezTo>
                  <a:cubicBezTo>
                    <a:pt x="107448" y="7513"/>
                    <a:pt x="105872" y="7714"/>
                    <a:pt x="104277" y="7714"/>
                  </a:cubicBezTo>
                  <a:cubicBezTo>
                    <a:pt x="103467" y="7714"/>
                    <a:pt x="102652" y="7662"/>
                    <a:pt x="101833" y="7532"/>
                  </a:cubicBezTo>
                  <a:cubicBezTo>
                    <a:pt x="98547" y="7035"/>
                    <a:pt x="95536" y="5350"/>
                    <a:pt x="92609" y="3693"/>
                  </a:cubicBezTo>
                  <a:cubicBezTo>
                    <a:pt x="91780" y="3223"/>
                    <a:pt x="90951" y="2754"/>
                    <a:pt x="90095" y="2312"/>
                  </a:cubicBezTo>
                  <a:cubicBezTo>
                    <a:pt x="87127" y="767"/>
                    <a:pt x="84653" y="0"/>
                    <a:pt x="82486" y="0"/>
                  </a:cubicBezTo>
                  <a:close/>
                </a:path>
              </a:pathLst>
            </a:custGeom>
            <a:solidFill>
              <a:schemeClr val="accent1"/>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6"/>
            <p:cNvSpPr/>
            <p:nvPr/>
          </p:nvSpPr>
          <p:spPr>
            <a:xfrm>
              <a:off x="3641560" y="4876442"/>
              <a:ext cx="646059" cy="316076"/>
            </a:xfrm>
            <a:custGeom>
              <a:rect b="b" l="l" r="r" t="t"/>
              <a:pathLst>
                <a:path extrusionOk="0" h="34525" w="70569">
                  <a:moveTo>
                    <a:pt x="1" y="1"/>
                  </a:moveTo>
                  <a:lnTo>
                    <a:pt x="1" y="34525"/>
                  </a:lnTo>
                  <a:lnTo>
                    <a:pt x="70568" y="34525"/>
                  </a:lnTo>
                  <a:lnTo>
                    <a:pt x="70568" y="1"/>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6"/>
            <p:cNvSpPr/>
            <p:nvPr/>
          </p:nvSpPr>
          <p:spPr>
            <a:xfrm>
              <a:off x="3600026" y="5272928"/>
              <a:ext cx="729099" cy="108466"/>
            </a:xfrm>
            <a:custGeom>
              <a:rect b="b" l="l" r="r" t="t"/>
              <a:pathLst>
                <a:path extrusionOk="0" h="14114" w="94873">
                  <a:moveTo>
                    <a:pt x="5082" y="0"/>
                  </a:moveTo>
                  <a:lnTo>
                    <a:pt x="5082" y="1133"/>
                  </a:lnTo>
                  <a:cubicBezTo>
                    <a:pt x="5082" y="1657"/>
                    <a:pt x="4640" y="2072"/>
                    <a:pt x="4116" y="2099"/>
                  </a:cubicBezTo>
                  <a:lnTo>
                    <a:pt x="0" y="2099"/>
                  </a:lnTo>
                  <a:lnTo>
                    <a:pt x="0" y="14114"/>
                  </a:lnTo>
                  <a:lnTo>
                    <a:pt x="94873" y="14114"/>
                  </a:lnTo>
                  <a:lnTo>
                    <a:pt x="94873" y="2099"/>
                  </a:lnTo>
                  <a:lnTo>
                    <a:pt x="90758" y="2099"/>
                  </a:lnTo>
                  <a:cubicBezTo>
                    <a:pt x="90233" y="2072"/>
                    <a:pt x="89819" y="1657"/>
                    <a:pt x="89819" y="1133"/>
                  </a:cubicBezTo>
                  <a:lnTo>
                    <a:pt x="89819" y="0"/>
                  </a:lnTo>
                  <a:close/>
                </a:path>
              </a:pathLst>
            </a:custGeom>
            <a:solidFill>
              <a:schemeClr val="accent2"/>
            </a:solidFill>
            <a:ln cap="flat" cmpd="sng" w="19050">
              <a:solidFill>
                <a:schemeClr val="dk1"/>
              </a:solidFill>
              <a:prstDash val="solid"/>
              <a:miter lim="27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3" name="Google Shape;2413;p46"/>
          <p:cNvGrpSpPr/>
          <p:nvPr/>
        </p:nvGrpSpPr>
        <p:grpSpPr>
          <a:xfrm rot="-574484">
            <a:off x="6087297" y="1936839"/>
            <a:ext cx="1267321" cy="798534"/>
            <a:chOff x="8593725" y="945000"/>
            <a:chExt cx="3150950" cy="1985400"/>
          </a:xfrm>
        </p:grpSpPr>
        <p:sp>
          <p:nvSpPr>
            <p:cNvPr id="2414" name="Google Shape;2414;p46"/>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6"/>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6" name="Google Shape;2416;p46"/>
          <p:cNvSpPr/>
          <p:nvPr/>
        </p:nvSpPr>
        <p:spPr>
          <a:xfrm flipH="1" rot="250938">
            <a:off x="6177166" y="3472018"/>
            <a:ext cx="1204015" cy="985873"/>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500">
                <a:solidFill>
                  <a:schemeClr val="dk2"/>
                </a:solidFill>
                <a:latin typeface="Fredoka One"/>
                <a:ea typeface="Fredoka One"/>
                <a:cs typeface="Fredoka One"/>
                <a:sym typeface="Fredoka One"/>
              </a:rPr>
              <a:t>Demokrasi</a:t>
            </a:r>
            <a:endParaRPr sz="1500">
              <a:solidFill>
                <a:schemeClr val="dk2"/>
              </a:solidFill>
              <a:latin typeface="Fredoka One"/>
              <a:ea typeface="Fredoka One"/>
              <a:cs typeface="Fredoka One"/>
              <a:sym typeface="Fredok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47"/>
          <p:cNvSpPr txBox="1"/>
          <p:nvPr>
            <p:ph idx="1" type="body"/>
          </p:nvPr>
        </p:nvSpPr>
        <p:spPr>
          <a:xfrm>
            <a:off x="395475" y="843200"/>
            <a:ext cx="5645700" cy="4020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latin typeface="Cabin Medium"/>
                <a:ea typeface="Cabin Medium"/>
                <a:cs typeface="Cabin Medium"/>
                <a:sym typeface="Cabin Medium"/>
              </a:rPr>
              <a:t>Data Train:</a:t>
            </a:r>
            <a:endParaRPr sz="1200">
              <a:latin typeface="Cabin Medium"/>
              <a:ea typeface="Cabin Medium"/>
              <a:cs typeface="Cabin Medium"/>
              <a:sym typeface="Cabin Medium"/>
            </a:endParaRPr>
          </a:p>
          <a:p>
            <a:pPr indent="-304800" lvl="0" marL="457200" rtl="0" algn="l">
              <a:lnSpc>
                <a:spcPct val="115000"/>
              </a:lnSpc>
              <a:spcBef>
                <a:spcPts val="1500"/>
              </a:spcBef>
              <a:spcAft>
                <a:spcPts val="0"/>
              </a:spcAft>
              <a:buClr>
                <a:schemeClr val="dk1"/>
              </a:buClr>
              <a:buSzPts val="1200"/>
              <a:buFont typeface="Cabin Medium"/>
              <a:buChar char="●"/>
            </a:pPr>
            <a:r>
              <a:rPr lang="en" sz="1200">
                <a:latin typeface="Cabin Medium"/>
                <a:ea typeface="Cabin Medium"/>
                <a:cs typeface="Cabin Medium"/>
                <a:sym typeface="Cabin Medium"/>
              </a:rPr>
              <a:t>Jumlah Tweet Train: 2437 tweet   →  dari Dataframe Tweet Train</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Jumlah Reply Train: 9379 reply  →  dari Dataframe Reply Train</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Sumber Data Train: Berita dan reply dari akun media pesaing detikcom (liputan6dotcom, KompasTV, merdekadotcom, Metro_TV, tvOneNews, dan tribunnews)</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Periode Pengumpulan Data Train: 12 Mei 2023 hingga 12 November 2023</a:t>
            </a:r>
            <a:endParaRPr sz="1200">
              <a:latin typeface="Cabin Medium"/>
              <a:ea typeface="Cabin Medium"/>
              <a:cs typeface="Cabin Medium"/>
              <a:sym typeface="Cabin Medium"/>
            </a:endParaRPr>
          </a:p>
          <a:p>
            <a:pPr indent="0" lvl="0" marL="0" rtl="0" algn="l">
              <a:lnSpc>
                <a:spcPct val="115000"/>
              </a:lnSpc>
              <a:spcBef>
                <a:spcPts val="1500"/>
              </a:spcBef>
              <a:spcAft>
                <a:spcPts val="0"/>
              </a:spcAft>
              <a:buClr>
                <a:schemeClr val="dk1"/>
              </a:buClr>
              <a:buSzPts val="1100"/>
              <a:buFont typeface="Arial"/>
              <a:buNone/>
            </a:pPr>
            <a:r>
              <a:rPr lang="en" sz="1200">
                <a:latin typeface="Cabin Medium"/>
                <a:ea typeface="Cabin Medium"/>
                <a:cs typeface="Cabin Medium"/>
                <a:sym typeface="Cabin Medium"/>
              </a:rPr>
              <a:t>Data Test:</a:t>
            </a:r>
            <a:endParaRPr sz="1200">
              <a:latin typeface="Cabin Medium"/>
              <a:ea typeface="Cabin Medium"/>
              <a:cs typeface="Cabin Medium"/>
              <a:sym typeface="Cabin Medium"/>
            </a:endParaRPr>
          </a:p>
          <a:p>
            <a:pPr indent="-304800" lvl="0" marL="457200" rtl="0" algn="l">
              <a:lnSpc>
                <a:spcPct val="115000"/>
              </a:lnSpc>
              <a:spcBef>
                <a:spcPts val="1500"/>
              </a:spcBef>
              <a:spcAft>
                <a:spcPts val="0"/>
              </a:spcAft>
              <a:buClr>
                <a:schemeClr val="dk1"/>
              </a:buClr>
              <a:buSzPts val="1200"/>
              <a:buFont typeface="Cabin Medium"/>
              <a:buChar char="●"/>
            </a:pPr>
            <a:r>
              <a:rPr lang="en" sz="1200">
                <a:latin typeface="Cabin Medium"/>
                <a:ea typeface="Cabin Medium"/>
                <a:cs typeface="Cabin Medium"/>
                <a:sym typeface="Cabin Medium"/>
              </a:rPr>
              <a:t>Jumlah Tweet Test: 614 tweet → </a:t>
            </a:r>
            <a:r>
              <a:rPr lang="en" sz="1200">
                <a:latin typeface="Cabin Medium"/>
                <a:ea typeface="Cabin Medium"/>
                <a:cs typeface="Cabin Medium"/>
                <a:sym typeface="Cabin Medium"/>
              </a:rPr>
              <a:t>dari Dataframe Tweet Test</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Jumlah Reply Test: 3429 reply → dari Dataframe Reply Test</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Sumber Data Test: Berita dan reply dari akun detikcom</a:t>
            </a:r>
            <a:endParaRPr sz="1200">
              <a:latin typeface="Cabin Medium"/>
              <a:ea typeface="Cabin Medium"/>
              <a:cs typeface="Cabin Medium"/>
              <a:sym typeface="Cabin Medium"/>
            </a:endParaRPr>
          </a:p>
          <a:p>
            <a:pPr indent="-304800" lvl="0" marL="457200" rtl="0" algn="l">
              <a:lnSpc>
                <a:spcPct val="115000"/>
              </a:lnSpc>
              <a:spcBef>
                <a:spcPts val="0"/>
              </a:spcBef>
              <a:spcAft>
                <a:spcPts val="0"/>
              </a:spcAft>
              <a:buClr>
                <a:schemeClr val="dk1"/>
              </a:buClr>
              <a:buSzPts val="1200"/>
              <a:buFont typeface="Cabin Medium"/>
              <a:buChar char="●"/>
            </a:pPr>
            <a:r>
              <a:rPr lang="en" sz="1200">
                <a:latin typeface="Cabin Medium"/>
                <a:ea typeface="Cabin Medium"/>
                <a:cs typeface="Cabin Medium"/>
                <a:sym typeface="Cabin Medium"/>
              </a:rPr>
              <a:t>Periode Pengumpulan Data Test: 12 Mei 2023 hingga 12 November 2023</a:t>
            </a:r>
            <a:endParaRPr sz="1200">
              <a:latin typeface="Cabin Medium"/>
              <a:ea typeface="Cabin Medium"/>
              <a:cs typeface="Cabin Medium"/>
              <a:sym typeface="Cabin Medium"/>
            </a:endParaRPr>
          </a:p>
          <a:p>
            <a:pPr indent="0" lvl="0" marL="0" rtl="0" algn="l">
              <a:lnSpc>
                <a:spcPct val="115000"/>
              </a:lnSpc>
              <a:spcBef>
                <a:spcPts val="1500"/>
              </a:spcBef>
              <a:spcAft>
                <a:spcPts val="0"/>
              </a:spcAft>
              <a:buClr>
                <a:schemeClr val="dk1"/>
              </a:buClr>
              <a:buSzPts val="1100"/>
              <a:buFont typeface="Arial"/>
              <a:buNone/>
            </a:pPr>
            <a:r>
              <a:rPr lang="en" sz="1200">
                <a:latin typeface="Cabin Medium"/>
                <a:ea typeface="Cabin Medium"/>
                <a:cs typeface="Cabin Medium"/>
                <a:sym typeface="Cabin Medium"/>
              </a:rPr>
              <a:t>Data train dan test mencakup periode yang sama, memberikan konsistensi dalam analisis sentimen terhadap berita Pilpres 2024 di platform Twitter.</a:t>
            </a:r>
            <a:endParaRPr sz="1200">
              <a:latin typeface="Cabin Medium"/>
              <a:ea typeface="Cabin Medium"/>
              <a:cs typeface="Cabin Medium"/>
              <a:sym typeface="Cabin Medium"/>
            </a:endParaRPr>
          </a:p>
          <a:p>
            <a:pPr indent="0" lvl="0" marL="0" rtl="0" algn="l">
              <a:spcBef>
                <a:spcPts val="0"/>
              </a:spcBef>
              <a:spcAft>
                <a:spcPts val="0"/>
              </a:spcAft>
              <a:buNone/>
            </a:pPr>
            <a:r>
              <a:t/>
            </a:r>
            <a:endParaRPr>
              <a:latin typeface="Cabin Medium"/>
              <a:ea typeface="Cabin Medium"/>
              <a:cs typeface="Cabin Medium"/>
              <a:sym typeface="Cabin Medium"/>
            </a:endParaRPr>
          </a:p>
        </p:txBody>
      </p:sp>
      <p:sp>
        <p:nvSpPr>
          <p:cNvPr id="2422" name="Google Shape;2422;p47"/>
          <p:cNvSpPr txBox="1"/>
          <p:nvPr>
            <p:ph type="title"/>
          </p:nvPr>
        </p:nvSpPr>
        <p:spPr>
          <a:xfrm>
            <a:off x="285250" y="60475"/>
            <a:ext cx="4798500" cy="16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Pengumpulan Data</a:t>
            </a:r>
            <a:endParaRPr sz="3600"/>
          </a:p>
        </p:txBody>
      </p:sp>
      <p:sp>
        <p:nvSpPr>
          <p:cNvPr id="2423" name="Google Shape;2423;p47"/>
          <p:cNvSpPr/>
          <p:nvPr/>
        </p:nvSpPr>
        <p:spPr>
          <a:xfrm rot="-226029">
            <a:off x="6508212" y="3022732"/>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2"/>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Fredoka One"/>
                <a:ea typeface="Fredoka One"/>
                <a:cs typeface="Fredoka One"/>
                <a:sym typeface="Fredoka One"/>
              </a:rPr>
              <a:t>Baik!</a:t>
            </a:r>
            <a:endParaRPr sz="2000">
              <a:latin typeface="Fredoka One"/>
              <a:ea typeface="Fredoka One"/>
              <a:cs typeface="Fredoka One"/>
              <a:sym typeface="Fredoka One"/>
            </a:endParaRPr>
          </a:p>
        </p:txBody>
      </p:sp>
      <p:grpSp>
        <p:nvGrpSpPr>
          <p:cNvPr id="2424" name="Google Shape;2424;p47"/>
          <p:cNvGrpSpPr/>
          <p:nvPr/>
        </p:nvGrpSpPr>
        <p:grpSpPr>
          <a:xfrm rot="475841">
            <a:off x="7165892" y="1886484"/>
            <a:ext cx="1267461" cy="798622"/>
            <a:chOff x="8593725" y="945000"/>
            <a:chExt cx="3150950" cy="1985400"/>
          </a:xfrm>
        </p:grpSpPr>
        <p:sp>
          <p:nvSpPr>
            <p:cNvPr id="2425" name="Google Shape;2425;p47"/>
            <p:cNvSpPr/>
            <p:nvPr/>
          </p:nvSpPr>
          <p:spPr>
            <a:xfrm>
              <a:off x="8593725" y="945000"/>
              <a:ext cx="3150900" cy="1985400"/>
            </a:xfrm>
            <a:prstGeom prst="roundRect">
              <a:avLst>
                <a:gd fmla="val 11129"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7"/>
            <p:cNvSpPr/>
            <p:nvPr/>
          </p:nvSpPr>
          <p:spPr>
            <a:xfrm>
              <a:off x="8593775" y="945000"/>
              <a:ext cx="3150900" cy="985800"/>
            </a:xfrm>
            <a:prstGeom prst="round2SameRect">
              <a:avLst>
                <a:gd fmla="val 22159"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7" name="Google Shape;2427;p47"/>
          <p:cNvSpPr/>
          <p:nvPr/>
        </p:nvSpPr>
        <p:spPr>
          <a:xfrm flipH="1" rot="226029">
            <a:off x="5881775" y="778557"/>
            <a:ext cx="1204055" cy="985834"/>
          </a:xfrm>
          <a:custGeom>
            <a:rect b="b" l="l" r="r" t="t"/>
            <a:pathLst>
              <a:path extrusionOk="0" h="60845" w="64447">
                <a:moveTo>
                  <a:pt x="14991" y="1"/>
                </a:moveTo>
                <a:cubicBezTo>
                  <a:pt x="6713" y="1"/>
                  <a:pt x="1" y="6689"/>
                  <a:pt x="1" y="14968"/>
                </a:cubicBezTo>
                <a:lnTo>
                  <a:pt x="1" y="33943"/>
                </a:lnTo>
                <a:cubicBezTo>
                  <a:pt x="1" y="42221"/>
                  <a:pt x="6713" y="48934"/>
                  <a:pt x="14991" y="48934"/>
                </a:cubicBezTo>
                <a:lnTo>
                  <a:pt x="35034" y="48934"/>
                </a:lnTo>
                <a:cubicBezTo>
                  <a:pt x="36007" y="48934"/>
                  <a:pt x="36884" y="49598"/>
                  <a:pt x="37098" y="50547"/>
                </a:cubicBezTo>
                <a:cubicBezTo>
                  <a:pt x="38023" y="54461"/>
                  <a:pt x="40205" y="58872"/>
                  <a:pt x="45281" y="60723"/>
                </a:cubicBezTo>
                <a:cubicBezTo>
                  <a:pt x="45516" y="60806"/>
                  <a:pt x="45751" y="60844"/>
                  <a:pt x="45980" y="60844"/>
                </a:cubicBezTo>
                <a:cubicBezTo>
                  <a:pt x="47255" y="60844"/>
                  <a:pt x="48338" y="59647"/>
                  <a:pt x="48056" y="58279"/>
                </a:cubicBezTo>
                <a:cubicBezTo>
                  <a:pt x="47558" y="55908"/>
                  <a:pt x="47321" y="53464"/>
                  <a:pt x="47321" y="51045"/>
                </a:cubicBezTo>
                <a:cubicBezTo>
                  <a:pt x="47345" y="49859"/>
                  <a:pt x="48294" y="48934"/>
                  <a:pt x="49480" y="48934"/>
                </a:cubicBezTo>
                <a:cubicBezTo>
                  <a:pt x="57734" y="48934"/>
                  <a:pt x="64447" y="42221"/>
                  <a:pt x="64447" y="33943"/>
                </a:cubicBezTo>
                <a:lnTo>
                  <a:pt x="64447" y="14968"/>
                </a:lnTo>
                <a:cubicBezTo>
                  <a:pt x="64447" y="6689"/>
                  <a:pt x="57734" y="1"/>
                  <a:pt x="49480" y="1"/>
                </a:cubicBezTo>
                <a:close/>
              </a:path>
            </a:pathLst>
          </a:custGeom>
          <a:solidFill>
            <a:schemeClr val="accent1"/>
          </a:solidFill>
          <a:ln cap="flat" cmpd="sng" w="19050">
            <a:solidFill>
              <a:schemeClr val="dk1"/>
            </a:solidFill>
            <a:prstDash val="solid"/>
            <a:miter lim="23719"/>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2000">
                <a:solidFill>
                  <a:schemeClr val="dk2"/>
                </a:solidFill>
                <a:latin typeface="Fredoka One"/>
                <a:ea typeface="Fredoka One"/>
                <a:cs typeface="Fredoka One"/>
                <a:sym typeface="Fredoka One"/>
              </a:rPr>
              <a:t>Apa kabar?</a:t>
            </a:r>
            <a:endParaRPr sz="2000">
              <a:solidFill>
                <a:schemeClr val="dk2"/>
              </a:solidFill>
              <a:latin typeface="Fredoka One"/>
              <a:ea typeface="Fredoka One"/>
              <a:cs typeface="Fredoka One"/>
              <a:sym typeface="Fredoka One"/>
            </a:endParaRPr>
          </a:p>
          <a:p>
            <a:pPr indent="0" lvl="0" marL="0" rtl="0" algn="ctr">
              <a:lnSpc>
                <a:spcPct val="80000"/>
              </a:lnSpc>
              <a:spcBef>
                <a:spcPts val="0"/>
              </a:spcBef>
              <a:spcAft>
                <a:spcPts val="0"/>
              </a:spcAft>
              <a:buNone/>
            </a:pPr>
            <a:r>
              <a:t/>
            </a:r>
            <a:endParaRPr sz="2000">
              <a:solidFill>
                <a:schemeClr val="dk2"/>
              </a:solidFill>
              <a:latin typeface="Fredoka One"/>
              <a:ea typeface="Fredoka One"/>
              <a:cs typeface="Fredoka One"/>
              <a:sym typeface="Fredoka One"/>
            </a:endParaRPr>
          </a:p>
        </p:txBody>
      </p:sp>
      <p:grpSp>
        <p:nvGrpSpPr>
          <p:cNvPr id="2428" name="Google Shape;2428;p47"/>
          <p:cNvGrpSpPr/>
          <p:nvPr/>
        </p:nvGrpSpPr>
        <p:grpSpPr>
          <a:xfrm>
            <a:off x="8572175" y="1220100"/>
            <a:ext cx="382675" cy="382675"/>
            <a:chOff x="977325" y="1958850"/>
            <a:chExt cx="382675" cy="382675"/>
          </a:xfrm>
        </p:grpSpPr>
        <p:sp>
          <p:nvSpPr>
            <p:cNvPr id="2429" name="Google Shape;2429;p47"/>
            <p:cNvSpPr/>
            <p:nvPr/>
          </p:nvSpPr>
          <p:spPr>
            <a:xfrm>
              <a:off x="1030900" y="2012425"/>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7"/>
            <p:cNvSpPr/>
            <p:nvPr/>
          </p:nvSpPr>
          <p:spPr>
            <a:xfrm>
              <a:off x="977325" y="1958850"/>
              <a:ext cx="329100" cy="329100"/>
            </a:xfrm>
            <a:prstGeom prst="ellipse">
              <a:avLst/>
            </a:prstGeom>
            <a:solidFill>
              <a:schemeClr val="accent2"/>
            </a:solidFill>
            <a:ln cap="rnd"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1" name="Google Shape;2431;p47"/>
          <p:cNvGrpSpPr/>
          <p:nvPr/>
        </p:nvGrpSpPr>
        <p:grpSpPr>
          <a:xfrm rot="-278266">
            <a:off x="7045953" y="4106394"/>
            <a:ext cx="1507324" cy="977760"/>
            <a:chOff x="-2626725" y="1849800"/>
            <a:chExt cx="2252794" cy="1461326"/>
          </a:xfrm>
        </p:grpSpPr>
        <p:sp>
          <p:nvSpPr>
            <p:cNvPr id="2432" name="Google Shape;2432;p47"/>
            <p:cNvSpPr/>
            <p:nvPr/>
          </p:nvSpPr>
          <p:spPr>
            <a:xfrm>
              <a:off x="-2494506" y="2227029"/>
              <a:ext cx="1974255" cy="839949"/>
            </a:xfrm>
            <a:custGeom>
              <a:rect b="b" l="l" r="r" t="t"/>
              <a:pathLst>
                <a:path extrusionOk="0" h="24426" w="57412">
                  <a:moveTo>
                    <a:pt x="0" y="0"/>
                  </a:moveTo>
                  <a:lnTo>
                    <a:pt x="4178" y="24195"/>
                  </a:lnTo>
                  <a:lnTo>
                    <a:pt x="52978" y="24426"/>
                  </a:lnTo>
                  <a:lnTo>
                    <a:pt x="57412" y="256"/>
                  </a:lnTo>
                  <a:lnTo>
                    <a:pt x="0"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7"/>
            <p:cNvSpPr/>
            <p:nvPr/>
          </p:nvSpPr>
          <p:spPr>
            <a:xfrm>
              <a:off x="-2626725" y="1849800"/>
              <a:ext cx="2252794" cy="595592"/>
            </a:xfrm>
            <a:custGeom>
              <a:rect b="b" l="l" r="r" t="t"/>
              <a:pathLst>
                <a:path extrusionOk="0" h="17320" w="65512">
                  <a:moveTo>
                    <a:pt x="10611" y="1"/>
                  </a:moveTo>
                  <a:lnTo>
                    <a:pt x="10611" y="1"/>
                  </a:lnTo>
                  <a:cubicBezTo>
                    <a:pt x="10509" y="1051"/>
                    <a:pt x="11073" y="5742"/>
                    <a:pt x="10637" y="8843"/>
                  </a:cubicBezTo>
                  <a:cubicBezTo>
                    <a:pt x="6767" y="7331"/>
                    <a:pt x="3332" y="4845"/>
                    <a:pt x="1282" y="769"/>
                  </a:cubicBezTo>
                  <a:lnTo>
                    <a:pt x="1282" y="769"/>
                  </a:lnTo>
                  <a:cubicBezTo>
                    <a:pt x="1103" y="2205"/>
                    <a:pt x="2640" y="10406"/>
                    <a:pt x="1" y="12098"/>
                  </a:cubicBezTo>
                  <a:cubicBezTo>
                    <a:pt x="1" y="12098"/>
                    <a:pt x="10664" y="17257"/>
                    <a:pt x="26524" y="17257"/>
                  </a:cubicBezTo>
                  <a:cubicBezTo>
                    <a:pt x="28515" y="17257"/>
                    <a:pt x="30587" y="17176"/>
                    <a:pt x="32730" y="16993"/>
                  </a:cubicBezTo>
                  <a:cubicBezTo>
                    <a:pt x="35126" y="17220"/>
                    <a:pt x="37434" y="17320"/>
                    <a:pt x="39639" y="17320"/>
                  </a:cubicBezTo>
                  <a:cubicBezTo>
                    <a:pt x="55106" y="17320"/>
                    <a:pt x="65511" y="12431"/>
                    <a:pt x="65511" y="12431"/>
                  </a:cubicBezTo>
                  <a:cubicBezTo>
                    <a:pt x="62871" y="10688"/>
                    <a:pt x="64512" y="2487"/>
                    <a:pt x="64332" y="1077"/>
                  </a:cubicBezTo>
                  <a:lnTo>
                    <a:pt x="64332" y="1077"/>
                  </a:lnTo>
                  <a:cubicBezTo>
                    <a:pt x="62256" y="5127"/>
                    <a:pt x="58796" y="7587"/>
                    <a:pt x="54900" y="9048"/>
                  </a:cubicBezTo>
                  <a:cubicBezTo>
                    <a:pt x="54490" y="5947"/>
                    <a:pt x="55105" y="1256"/>
                    <a:pt x="55003" y="206"/>
                  </a:cubicBezTo>
                  <a:lnTo>
                    <a:pt x="55003" y="206"/>
                  </a:lnTo>
                  <a:cubicBezTo>
                    <a:pt x="53081" y="5485"/>
                    <a:pt x="49518" y="7536"/>
                    <a:pt x="45802" y="8279"/>
                  </a:cubicBezTo>
                  <a:cubicBezTo>
                    <a:pt x="45560" y="8328"/>
                    <a:pt x="45322" y="8351"/>
                    <a:pt x="45089" y="8351"/>
                  </a:cubicBezTo>
                  <a:cubicBezTo>
                    <a:pt x="42870" y="8351"/>
                    <a:pt x="41119" y="6246"/>
                    <a:pt x="41675" y="3973"/>
                  </a:cubicBezTo>
                  <a:cubicBezTo>
                    <a:pt x="41880" y="2974"/>
                    <a:pt x="41931" y="1948"/>
                    <a:pt x="41778" y="949"/>
                  </a:cubicBezTo>
                  <a:lnTo>
                    <a:pt x="41778" y="949"/>
                  </a:lnTo>
                  <a:cubicBezTo>
                    <a:pt x="41777" y="950"/>
                    <a:pt x="40043" y="6280"/>
                    <a:pt x="32833" y="6280"/>
                  </a:cubicBezTo>
                  <a:cubicBezTo>
                    <a:pt x="32816" y="6280"/>
                    <a:pt x="32799" y="6280"/>
                    <a:pt x="32781" y="6280"/>
                  </a:cubicBezTo>
                  <a:cubicBezTo>
                    <a:pt x="25529" y="6229"/>
                    <a:pt x="23837" y="873"/>
                    <a:pt x="23837" y="872"/>
                  </a:cubicBezTo>
                  <a:lnTo>
                    <a:pt x="23837" y="872"/>
                  </a:lnTo>
                  <a:cubicBezTo>
                    <a:pt x="23683" y="1872"/>
                    <a:pt x="23708" y="2897"/>
                    <a:pt x="23913" y="3896"/>
                  </a:cubicBezTo>
                  <a:cubicBezTo>
                    <a:pt x="24444" y="6157"/>
                    <a:pt x="22691" y="8230"/>
                    <a:pt x="20486" y="8230"/>
                  </a:cubicBezTo>
                  <a:cubicBezTo>
                    <a:pt x="20240" y="8230"/>
                    <a:pt x="19990" y="8205"/>
                    <a:pt x="19736" y="8151"/>
                  </a:cubicBezTo>
                  <a:cubicBezTo>
                    <a:pt x="16019" y="7382"/>
                    <a:pt x="12482" y="5306"/>
                    <a:pt x="1061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7"/>
            <p:cNvSpPr/>
            <p:nvPr/>
          </p:nvSpPr>
          <p:spPr>
            <a:xfrm>
              <a:off x="-1662162" y="2583380"/>
              <a:ext cx="322722" cy="553781"/>
            </a:xfrm>
            <a:custGeom>
              <a:rect b="b" l="l" r="r" t="t"/>
              <a:pathLst>
                <a:path extrusionOk="0" h="9766" w="5691">
                  <a:moveTo>
                    <a:pt x="2825" y="0"/>
                  </a:moveTo>
                  <a:cubicBezTo>
                    <a:pt x="1308" y="0"/>
                    <a:pt x="52" y="1247"/>
                    <a:pt x="52" y="2794"/>
                  </a:cubicBezTo>
                  <a:lnTo>
                    <a:pt x="0" y="9740"/>
                  </a:lnTo>
                  <a:lnTo>
                    <a:pt x="5639" y="9766"/>
                  </a:lnTo>
                  <a:lnTo>
                    <a:pt x="5690" y="2820"/>
                  </a:lnTo>
                  <a:cubicBezTo>
                    <a:pt x="5690" y="1257"/>
                    <a:pt x="4434" y="1"/>
                    <a:pt x="2871" y="1"/>
                  </a:cubicBezTo>
                  <a:cubicBezTo>
                    <a:pt x="2855" y="1"/>
                    <a:pt x="2840" y="0"/>
                    <a:pt x="282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7"/>
            <p:cNvSpPr/>
            <p:nvPr/>
          </p:nvSpPr>
          <p:spPr>
            <a:xfrm>
              <a:off x="-2290934" y="2870417"/>
              <a:ext cx="90817" cy="125171"/>
            </a:xfrm>
            <a:custGeom>
              <a:rect b="b" l="l" r="r" t="t"/>
              <a:pathLst>
                <a:path extrusionOk="0" h="3640" w="2641">
                  <a:moveTo>
                    <a:pt x="1333" y="0"/>
                  </a:moveTo>
                  <a:cubicBezTo>
                    <a:pt x="616" y="0"/>
                    <a:pt x="26" y="564"/>
                    <a:pt x="1" y="1307"/>
                  </a:cubicBezTo>
                  <a:lnTo>
                    <a:pt x="1" y="3640"/>
                  </a:lnTo>
                  <a:lnTo>
                    <a:pt x="2641" y="3640"/>
                  </a:lnTo>
                  <a:lnTo>
                    <a:pt x="2641" y="1307"/>
                  </a:lnTo>
                  <a:cubicBezTo>
                    <a:pt x="2641"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7"/>
            <p:cNvSpPr/>
            <p:nvPr/>
          </p:nvSpPr>
          <p:spPr>
            <a:xfrm>
              <a:off x="-2149018" y="2871242"/>
              <a:ext cx="90783" cy="125239"/>
            </a:xfrm>
            <a:custGeom>
              <a:rect b="b" l="l" r="r" t="t"/>
              <a:pathLst>
                <a:path extrusionOk="0" h="3642" w="2640">
                  <a:moveTo>
                    <a:pt x="1288" y="1"/>
                  </a:moveTo>
                  <a:cubicBezTo>
                    <a:pt x="591" y="1"/>
                    <a:pt x="25" y="581"/>
                    <a:pt x="0" y="1309"/>
                  </a:cubicBezTo>
                  <a:lnTo>
                    <a:pt x="0" y="3641"/>
                  </a:lnTo>
                  <a:lnTo>
                    <a:pt x="2640" y="3641"/>
                  </a:lnTo>
                  <a:lnTo>
                    <a:pt x="2640" y="1309"/>
                  </a:lnTo>
                  <a:cubicBezTo>
                    <a:pt x="2640" y="591"/>
                    <a:pt x="2051" y="2"/>
                    <a:pt x="1333" y="2"/>
                  </a:cubicBezTo>
                  <a:cubicBezTo>
                    <a:pt x="1318" y="1"/>
                    <a:pt x="1303" y="1"/>
                    <a:pt x="128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7"/>
            <p:cNvSpPr/>
            <p:nvPr/>
          </p:nvSpPr>
          <p:spPr>
            <a:xfrm>
              <a:off x="-2007136" y="2871276"/>
              <a:ext cx="90817" cy="126065"/>
            </a:xfrm>
            <a:custGeom>
              <a:rect b="b" l="l" r="r" t="t"/>
              <a:pathLst>
                <a:path extrusionOk="0" h="3666" w="2641">
                  <a:moveTo>
                    <a:pt x="1333" y="1"/>
                  </a:moveTo>
                  <a:cubicBezTo>
                    <a:pt x="616" y="1"/>
                    <a:pt x="26" y="590"/>
                    <a:pt x="1" y="1308"/>
                  </a:cubicBezTo>
                  <a:lnTo>
                    <a:pt x="1" y="3666"/>
                  </a:lnTo>
                  <a:lnTo>
                    <a:pt x="2640" y="3666"/>
                  </a:lnTo>
                  <a:lnTo>
                    <a:pt x="2640" y="1333"/>
                  </a:lnTo>
                  <a:cubicBezTo>
                    <a:pt x="2640" y="590"/>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7"/>
            <p:cNvSpPr/>
            <p:nvPr/>
          </p:nvSpPr>
          <p:spPr>
            <a:xfrm>
              <a:off x="-1865255" y="2871276"/>
              <a:ext cx="91711" cy="126959"/>
            </a:xfrm>
            <a:custGeom>
              <a:rect b="b" l="l" r="r" t="t"/>
              <a:pathLst>
                <a:path extrusionOk="0" h="3692" w="2667">
                  <a:moveTo>
                    <a:pt x="1334" y="1"/>
                  </a:moveTo>
                  <a:cubicBezTo>
                    <a:pt x="616" y="1"/>
                    <a:pt x="1" y="590"/>
                    <a:pt x="1" y="1333"/>
                  </a:cubicBezTo>
                  <a:lnTo>
                    <a:pt x="1" y="3691"/>
                  </a:lnTo>
                  <a:lnTo>
                    <a:pt x="2641" y="3691"/>
                  </a:lnTo>
                  <a:lnTo>
                    <a:pt x="2641" y="1333"/>
                  </a:lnTo>
                  <a:cubicBezTo>
                    <a:pt x="2667" y="616"/>
                    <a:pt x="2077"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7"/>
            <p:cNvSpPr/>
            <p:nvPr/>
          </p:nvSpPr>
          <p:spPr>
            <a:xfrm>
              <a:off x="-1227131" y="2875678"/>
              <a:ext cx="89923" cy="125205"/>
            </a:xfrm>
            <a:custGeom>
              <a:rect b="b" l="l" r="r" t="t"/>
              <a:pathLst>
                <a:path extrusionOk="0" h="3641" w="2615">
                  <a:moveTo>
                    <a:pt x="1262" y="0"/>
                  </a:moveTo>
                  <a:cubicBezTo>
                    <a:pt x="565" y="0"/>
                    <a:pt x="0" y="580"/>
                    <a:pt x="0" y="1308"/>
                  </a:cubicBezTo>
                  <a:lnTo>
                    <a:pt x="0" y="3640"/>
                  </a:lnTo>
                  <a:lnTo>
                    <a:pt x="2614" y="3640"/>
                  </a:lnTo>
                  <a:lnTo>
                    <a:pt x="2614" y="1308"/>
                  </a:lnTo>
                  <a:cubicBezTo>
                    <a:pt x="2614" y="590"/>
                    <a:pt x="2025" y="1"/>
                    <a:pt x="1307" y="1"/>
                  </a:cubicBezTo>
                  <a:cubicBezTo>
                    <a:pt x="1292" y="0"/>
                    <a:pt x="1277" y="0"/>
                    <a:pt x="126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7"/>
            <p:cNvSpPr/>
            <p:nvPr/>
          </p:nvSpPr>
          <p:spPr>
            <a:xfrm>
              <a:off x="-1085249" y="2875678"/>
              <a:ext cx="89923" cy="126065"/>
            </a:xfrm>
            <a:custGeom>
              <a:rect b="b" l="l" r="r" t="t"/>
              <a:pathLst>
                <a:path extrusionOk="0" h="3666" w="2615">
                  <a:moveTo>
                    <a:pt x="1308" y="1"/>
                  </a:moveTo>
                  <a:cubicBezTo>
                    <a:pt x="590" y="1"/>
                    <a:pt x="1" y="590"/>
                    <a:pt x="1" y="1308"/>
                  </a:cubicBezTo>
                  <a:lnTo>
                    <a:pt x="1" y="3666"/>
                  </a:lnTo>
                  <a:lnTo>
                    <a:pt x="2615" y="3666"/>
                  </a:lnTo>
                  <a:lnTo>
                    <a:pt x="2615" y="1334"/>
                  </a:lnTo>
                  <a:cubicBezTo>
                    <a:pt x="2615" y="590"/>
                    <a:pt x="2025"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7"/>
            <p:cNvSpPr/>
            <p:nvPr/>
          </p:nvSpPr>
          <p:spPr>
            <a:xfrm>
              <a:off x="-943333" y="2876572"/>
              <a:ext cx="89923" cy="126065"/>
            </a:xfrm>
            <a:custGeom>
              <a:rect b="b" l="l" r="r" t="t"/>
              <a:pathLst>
                <a:path extrusionOk="0" h="3666" w="2615">
                  <a:moveTo>
                    <a:pt x="1307" y="0"/>
                  </a:moveTo>
                  <a:cubicBezTo>
                    <a:pt x="590" y="0"/>
                    <a:pt x="0" y="590"/>
                    <a:pt x="0" y="1308"/>
                  </a:cubicBezTo>
                  <a:lnTo>
                    <a:pt x="0" y="3666"/>
                  </a:lnTo>
                  <a:lnTo>
                    <a:pt x="2614" y="3666"/>
                  </a:lnTo>
                  <a:lnTo>
                    <a:pt x="2614" y="1333"/>
                  </a:lnTo>
                  <a:cubicBezTo>
                    <a:pt x="2614" y="590"/>
                    <a:pt x="2050" y="0"/>
                    <a:pt x="130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7"/>
            <p:cNvSpPr/>
            <p:nvPr/>
          </p:nvSpPr>
          <p:spPr>
            <a:xfrm>
              <a:off x="-801452" y="2877466"/>
              <a:ext cx="89923" cy="125170"/>
            </a:xfrm>
            <a:custGeom>
              <a:rect b="b" l="l" r="r" t="t"/>
              <a:pathLst>
                <a:path extrusionOk="0" h="3640" w="2615">
                  <a:moveTo>
                    <a:pt x="1308" y="0"/>
                  </a:moveTo>
                  <a:cubicBezTo>
                    <a:pt x="590" y="0"/>
                    <a:pt x="1" y="590"/>
                    <a:pt x="1" y="1307"/>
                  </a:cubicBezTo>
                  <a:lnTo>
                    <a:pt x="1" y="3640"/>
                  </a:lnTo>
                  <a:lnTo>
                    <a:pt x="2615" y="3640"/>
                  </a:lnTo>
                  <a:lnTo>
                    <a:pt x="2615" y="1307"/>
                  </a:lnTo>
                  <a:cubicBezTo>
                    <a:pt x="2615"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7"/>
            <p:cNvSpPr/>
            <p:nvPr/>
          </p:nvSpPr>
          <p:spPr>
            <a:xfrm>
              <a:off x="-2289180" y="2491399"/>
              <a:ext cx="90817" cy="125205"/>
            </a:xfrm>
            <a:custGeom>
              <a:rect b="b" l="l" r="r" t="t"/>
              <a:pathLst>
                <a:path extrusionOk="0" h="3641" w="2641">
                  <a:moveTo>
                    <a:pt x="1289" y="0"/>
                  </a:moveTo>
                  <a:cubicBezTo>
                    <a:pt x="592" y="0"/>
                    <a:pt x="26" y="581"/>
                    <a:pt x="1" y="1308"/>
                  </a:cubicBezTo>
                  <a:lnTo>
                    <a:pt x="1" y="3641"/>
                  </a:lnTo>
                  <a:lnTo>
                    <a:pt x="2641" y="3641"/>
                  </a:lnTo>
                  <a:lnTo>
                    <a:pt x="2641" y="1308"/>
                  </a:lnTo>
                  <a:cubicBezTo>
                    <a:pt x="2641" y="591"/>
                    <a:pt x="2051" y="1"/>
                    <a:pt x="1334" y="1"/>
                  </a:cubicBezTo>
                  <a:cubicBezTo>
                    <a:pt x="1319" y="1"/>
                    <a:pt x="1304" y="0"/>
                    <a:pt x="128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7"/>
            <p:cNvSpPr/>
            <p:nvPr/>
          </p:nvSpPr>
          <p:spPr>
            <a:xfrm>
              <a:off x="-2147264" y="2491434"/>
              <a:ext cx="90817" cy="126065"/>
            </a:xfrm>
            <a:custGeom>
              <a:rect b="b" l="l" r="r" t="t"/>
              <a:pathLst>
                <a:path extrusionOk="0" h="3666" w="2641">
                  <a:moveTo>
                    <a:pt x="1333" y="0"/>
                  </a:moveTo>
                  <a:cubicBezTo>
                    <a:pt x="615" y="0"/>
                    <a:pt x="26" y="590"/>
                    <a:pt x="0" y="1307"/>
                  </a:cubicBezTo>
                  <a:lnTo>
                    <a:pt x="0" y="3665"/>
                  </a:lnTo>
                  <a:lnTo>
                    <a:pt x="2640" y="3665"/>
                  </a:lnTo>
                  <a:lnTo>
                    <a:pt x="2640" y="1333"/>
                  </a:lnTo>
                  <a:cubicBezTo>
                    <a:pt x="2640" y="590"/>
                    <a:pt x="2051" y="0"/>
                    <a:pt x="133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7"/>
            <p:cNvSpPr/>
            <p:nvPr/>
          </p:nvSpPr>
          <p:spPr>
            <a:xfrm>
              <a:off x="-2005382" y="2492293"/>
              <a:ext cx="90817" cy="126065"/>
            </a:xfrm>
            <a:custGeom>
              <a:rect b="b" l="l" r="r" t="t"/>
              <a:pathLst>
                <a:path extrusionOk="0" h="3666" w="2641">
                  <a:moveTo>
                    <a:pt x="1334" y="1"/>
                  </a:moveTo>
                  <a:cubicBezTo>
                    <a:pt x="616" y="1"/>
                    <a:pt x="26" y="590"/>
                    <a:pt x="1" y="1308"/>
                  </a:cubicBezTo>
                  <a:lnTo>
                    <a:pt x="1" y="3666"/>
                  </a:lnTo>
                  <a:lnTo>
                    <a:pt x="2641" y="3666"/>
                  </a:lnTo>
                  <a:lnTo>
                    <a:pt x="2641" y="1334"/>
                  </a:lnTo>
                  <a:cubicBezTo>
                    <a:pt x="2641" y="616"/>
                    <a:pt x="2051" y="1"/>
                    <a:pt x="133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7"/>
            <p:cNvSpPr/>
            <p:nvPr/>
          </p:nvSpPr>
          <p:spPr>
            <a:xfrm>
              <a:off x="-1863466" y="2492293"/>
              <a:ext cx="90817" cy="126065"/>
            </a:xfrm>
            <a:custGeom>
              <a:rect b="b" l="l" r="r" t="t"/>
              <a:pathLst>
                <a:path extrusionOk="0" h="3666" w="2641">
                  <a:moveTo>
                    <a:pt x="1333" y="1"/>
                  </a:moveTo>
                  <a:cubicBezTo>
                    <a:pt x="615" y="1"/>
                    <a:pt x="26" y="590"/>
                    <a:pt x="0" y="1308"/>
                  </a:cubicBezTo>
                  <a:lnTo>
                    <a:pt x="0" y="3666"/>
                  </a:lnTo>
                  <a:lnTo>
                    <a:pt x="2640" y="3666"/>
                  </a:lnTo>
                  <a:lnTo>
                    <a:pt x="2640" y="1334"/>
                  </a:lnTo>
                  <a:cubicBezTo>
                    <a:pt x="2640" y="616"/>
                    <a:pt x="2051" y="1"/>
                    <a:pt x="133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7"/>
            <p:cNvSpPr/>
            <p:nvPr/>
          </p:nvSpPr>
          <p:spPr>
            <a:xfrm>
              <a:off x="-1225377" y="2495835"/>
              <a:ext cx="89923" cy="126065"/>
            </a:xfrm>
            <a:custGeom>
              <a:rect b="b" l="l" r="r" t="t"/>
              <a:pathLst>
                <a:path extrusionOk="0" h="3666" w="2615">
                  <a:moveTo>
                    <a:pt x="1308" y="0"/>
                  </a:moveTo>
                  <a:cubicBezTo>
                    <a:pt x="590" y="0"/>
                    <a:pt x="0" y="590"/>
                    <a:pt x="0" y="1307"/>
                  </a:cubicBezTo>
                  <a:lnTo>
                    <a:pt x="0" y="3665"/>
                  </a:lnTo>
                  <a:lnTo>
                    <a:pt x="2615" y="3665"/>
                  </a:lnTo>
                  <a:lnTo>
                    <a:pt x="2615" y="1333"/>
                  </a:lnTo>
                  <a:cubicBezTo>
                    <a:pt x="2615" y="590"/>
                    <a:pt x="2051" y="26"/>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7"/>
            <p:cNvSpPr/>
            <p:nvPr/>
          </p:nvSpPr>
          <p:spPr>
            <a:xfrm>
              <a:off x="-1083496" y="2496695"/>
              <a:ext cx="90817" cy="126099"/>
            </a:xfrm>
            <a:custGeom>
              <a:rect b="b" l="l" r="r" t="t"/>
              <a:pathLst>
                <a:path extrusionOk="0" h="3667" w="2641">
                  <a:moveTo>
                    <a:pt x="1308" y="1"/>
                  </a:moveTo>
                  <a:cubicBezTo>
                    <a:pt x="590" y="1"/>
                    <a:pt x="1" y="590"/>
                    <a:pt x="1" y="1308"/>
                  </a:cubicBezTo>
                  <a:lnTo>
                    <a:pt x="1" y="3666"/>
                  </a:lnTo>
                  <a:lnTo>
                    <a:pt x="2615" y="3666"/>
                  </a:lnTo>
                  <a:lnTo>
                    <a:pt x="2615" y="1334"/>
                  </a:lnTo>
                  <a:cubicBezTo>
                    <a:pt x="2641" y="590"/>
                    <a:pt x="2051" y="1"/>
                    <a:pt x="130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7"/>
            <p:cNvSpPr/>
            <p:nvPr/>
          </p:nvSpPr>
          <p:spPr>
            <a:xfrm>
              <a:off x="-941580" y="2497589"/>
              <a:ext cx="90817" cy="125205"/>
            </a:xfrm>
            <a:custGeom>
              <a:rect b="b" l="l" r="r" t="t"/>
              <a:pathLst>
                <a:path extrusionOk="0" h="3641" w="2641">
                  <a:moveTo>
                    <a:pt x="1307" y="1"/>
                  </a:moveTo>
                  <a:cubicBezTo>
                    <a:pt x="590" y="1"/>
                    <a:pt x="0" y="590"/>
                    <a:pt x="0" y="1308"/>
                  </a:cubicBezTo>
                  <a:lnTo>
                    <a:pt x="0" y="3640"/>
                  </a:lnTo>
                  <a:lnTo>
                    <a:pt x="2615" y="3640"/>
                  </a:lnTo>
                  <a:lnTo>
                    <a:pt x="2615" y="1308"/>
                  </a:lnTo>
                  <a:cubicBezTo>
                    <a:pt x="2640" y="590"/>
                    <a:pt x="2051" y="1"/>
                    <a:pt x="130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7"/>
            <p:cNvSpPr/>
            <p:nvPr/>
          </p:nvSpPr>
          <p:spPr>
            <a:xfrm>
              <a:off x="-799698" y="2498483"/>
              <a:ext cx="90817" cy="125170"/>
            </a:xfrm>
            <a:custGeom>
              <a:rect b="b" l="l" r="r" t="t"/>
              <a:pathLst>
                <a:path extrusionOk="0" h="3640" w="2641">
                  <a:moveTo>
                    <a:pt x="1308" y="0"/>
                  </a:moveTo>
                  <a:cubicBezTo>
                    <a:pt x="590" y="0"/>
                    <a:pt x="1" y="564"/>
                    <a:pt x="1" y="1307"/>
                  </a:cubicBezTo>
                  <a:lnTo>
                    <a:pt x="1" y="3640"/>
                  </a:lnTo>
                  <a:lnTo>
                    <a:pt x="2615" y="3640"/>
                  </a:lnTo>
                  <a:lnTo>
                    <a:pt x="2615" y="1307"/>
                  </a:lnTo>
                  <a:cubicBezTo>
                    <a:pt x="2641" y="590"/>
                    <a:pt x="2051" y="0"/>
                    <a:pt x="1308"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7"/>
            <p:cNvSpPr/>
            <p:nvPr/>
          </p:nvSpPr>
          <p:spPr>
            <a:xfrm>
              <a:off x="-2470710" y="2995552"/>
              <a:ext cx="1954001" cy="315574"/>
            </a:xfrm>
            <a:custGeom>
              <a:rect b="b" l="l" r="r" t="t"/>
              <a:pathLst>
                <a:path extrusionOk="0" h="9177" w="56823">
                  <a:moveTo>
                    <a:pt x="0" y="1"/>
                  </a:moveTo>
                  <a:lnTo>
                    <a:pt x="410" y="8894"/>
                  </a:lnTo>
                  <a:lnTo>
                    <a:pt x="56822" y="9176"/>
                  </a:lnTo>
                  <a:lnTo>
                    <a:pt x="56822" y="9176"/>
                  </a:lnTo>
                  <a:lnTo>
                    <a:pt x="56412" y="282"/>
                  </a:lnTo>
                  <a:lnTo>
                    <a:pt x="0"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2" name="Google Shape;2452;p47"/>
          <p:cNvSpPr txBox="1"/>
          <p:nvPr/>
        </p:nvSpPr>
        <p:spPr>
          <a:xfrm>
            <a:off x="366675" y="624050"/>
            <a:ext cx="57033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Penelitian ini menggunakan data scraping twitter dengan keyword ‘pilpres’ menggunakan Tweet-Harvest (library open source) ,dengan rincian sebagai berikut:</a:t>
            </a:r>
            <a:endParaRPr sz="1200">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sp>
        <p:nvSpPr>
          <p:cNvPr id="2457" name="Google Shape;2457;p48"/>
          <p:cNvSpPr/>
          <p:nvPr/>
        </p:nvSpPr>
        <p:spPr>
          <a:xfrm>
            <a:off x="214325" y="796275"/>
            <a:ext cx="1689900" cy="1447800"/>
          </a:xfrm>
          <a:prstGeom prst="wedgeRoundRectCallout">
            <a:avLst>
              <a:gd fmla="val -20833" name="adj1"/>
              <a:gd fmla="val 62500" name="adj2"/>
              <a:gd fmla="val 0" name="adj3"/>
            </a:avLst>
          </a:prstGeom>
          <a:solidFill>
            <a:schemeClr val="lt2"/>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aphicFrame>
        <p:nvGraphicFramePr>
          <p:cNvPr id="2458" name="Google Shape;2458;p48"/>
          <p:cNvGraphicFramePr/>
          <p:nvPr/>
        </p:nvGraphicFramePr>
        <p:xfrm>
          <a:off x="2496175" y="446048"/>
          <a:ext cx="3000000" cy="3000000"/>
        </p:xfrm>
        <a:graphic>
          <a:graphicData uri="http://schemas.openxmlformats.org/drawingml/2006/table">
            <a:tbl>
              <a:tblPr>
                <a:noFill/>
                <a:tableStyleId>{C298ECE7-F5DD-42BA-827D-86B42E5DB4CD}</a:tableStyleId>
              </a:tblPr>
              <a:tblGrid>
                <a:gridCol w="1901000"/>
                <a:gridCol w="3990525"/>
              </a:tblGrid>
              <a:tr h="25867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Feature names</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Description</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created_at</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900">
                          <a:solidFill>
                            <a:schemeClr val="dk1"/>
                          </a:solidFill>
                          <a:latin typeface="Cabin"/>
                          <a:ea typeface="Cabin"/>
                          <a:cs typeface="Cabin"/>
                          <a:sym typeface="Cabin"/>
                        </a:rPr>
                        <a:t>Timestamp menunjukkan waktu dan tanggal tweet dibuat.</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Id_str</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dk1"/>
                          </a:solidFill>
                          <a:latin typeface="Cabin"/>
                          <a:ea typeface="Cabin"/>
                          <a:cs typeface="Cabin"/>
                          <a:sym typeface="Cabin"/>
                        </a:rPr>
                        <a:t>ID unik untuk setiap tweet dalam format string.</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full_text</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dk1"/>
                          </a:solidFill>
                          <a:latin typeface="Cabin"/>
                          <a:ea typeface="Cabin"/>
                          <a:cs typeface="Cabin"/>
                          <a:sym typeface="Cabin"/>
                        </a:rPr>
                        <a:t>Teks lengkap tweet, termasuk kata-kata, tautan, dan elemen teks lainnya.</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quote_count</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Jumlah kutipan (quote tweets) pada tweet tertentu.</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reply_count</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Jumlah balasan yang diterima oleh tweet tertentu.</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retweet_count</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Jumlah retweet yang diterima oleh tweet tertentu.</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lang</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Bahasa yang digunakan dalam tweet, diidentifikasi dengan kode bahasa standar.</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137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user_id_str</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ID unik pengguna Twitter yang membuat tweet.</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conversation_id_str</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ID unik untuk konversasi di Twitter yang mencakup tweet tersebut.</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username</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Nama pengguna Twitter dari pembuat tweet.</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28825">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tweet_url</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Cabin"/>
                          <a:ea typeface="Cabin"/>
                          <a:cs typeface="Cabin"/>
                          <a:sym typeface="Cabin"/>
                        </a:rPr>
                        <a:t>URL langsung ke tweet di platform Twitter.</a:t>
                      </a:r>
                      <a:endParaRPr sz="900">
                        <a:solidFill>
                          <a:schemeClr val="dk1"/>
                        </a:solidFill>
                        <a:latin typeface="Cabin"/>
                        <a:ea typeface="Cabin"/>
                        <a:cs typeface="Cabin"/>
                        <a:sym typeface="Cabi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459" name="Google Shape;2459;p48"/>
          <p:cNvSpPr txBox="1"/>
          <p:nvPr/>
        </p:nvSpPr>
        <p:spPr>
          <a:xfrm>
            <a:off x="410225" y="1052975"/>
            <a:ext cx="1702200" cy="114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chemeClr val="dk1"/>
                </a:solidFill>
                <a:latin typeface="Fredoka One"/>
                <a:ea typeface="Fredoka One"/>
                <a:cs typeface="Fredoka One"/>
                <a:sym typeface="Fredoka One"/>
              </a:rPr>
              <a:t>Struktur Data </a:t>
            </a:r>
            <a:endParaRPr sz="2400">
              <a:solidFill>
                <a:schemeClr val="dk1"/>
              </a:solidFill>
              <a:latin typeface="Fredoka One"/>
              <a:ea typeface="Fredoka One"/>
              <a:cs typeface="Fredoka One"/>
              <a:sym typeface="Fredoka One"/>
            </a:endParaRPr>
          </a:p>
        </p:txBody>
      </p:sp>
    </p:spTree>
  </p:cSld>
  <p:clrMapOvr>
    <a:masterClrMapping/>
  </p:clrMapOvr>
</p:sld>
</file>

<file path=ppt/theme/theme1.xml><?xml version="1.0" encoding="utf-8"?>
<a:theme xmlns:a="http://schemas.openxmlformats.org/drawingml/2006/main" xmlns:r="http://schemas.openxmlformats.org/officeDocument/2006/relationships" name="Bahasa Indonesia Foreign Language Subject for Middle School by Slidesgo">
  <a:themeElements>
    <a:clrScheme name="Simple Light">
      <a:dk1>
        <a:srgbClr val="000000"/>
      </a:dk1>
      <a:lt1>
        <a:srgbClr val="F6FDFF"/>
      </a:lt1>
      <a:dk2>
        <a:srgbClr val="FFFFFF"/>
      </a:dk2>
      <a:lt2>
        <a:srgbClr val="D0EDF3"/>
      </a:lt2>
      <a:accent1>
        <a:srgbClr val="F55B5B"/>
      </a:accent1>
      <a:accent2>
        <a:srgbClr val="FFF2C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