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2b18d287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2b18d287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2b18d287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2b18d287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62b18d287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62b18d287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62b18d287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62b18d287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62b18d287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62b18d287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508450" y="279600"/>
            <a:ext cx="5017500" cy="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1C232"/>
                </a:solidFill>
              </a:rPr>
              <a:t>         Metaverse 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248550" y="1740400"/>
            <a:ext cx="5084700" cy="27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highlight>
                  <a:schemeClr val="dk2"/>
                </a:highlight>
              </a:rPr>
              <a:t>Presented by:</a:t>
            </a:r>
            <a:r>
              <a:rPr b="1" lang="en-GB" sz="1500">
                <a:solidFill>
                  <a:schemeClr val="accent1"/>
                </a:solidFill>
                <a:highlight>
                  <a:schemeClr val="dk2"/>
                </a:highlight>
              </a:rPr>
              <a:t> </a:t>
            </a:r>
            <a:br>
              <a:rPr lang="en-GB" sz="1500"/>
            </a:br>
            <a:r>
              <a:rPr lang="en-GB" sz="1500"/>
              <a:t>                                       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 </a:t>
            </a:r>
            <a:r>
              <a:rPr b="1" lang="en-GB" sz="1500">
                <a:solidFill>
                  <a:schemeClr val="accent2"/>
                </a:solidFill>
              </a:rPr>
              <a:t>Name:</a:t>
            </a:r>
            <a:r>
              <a:rPr b="1" lang="en-GB" sz="1500"/>
              <a:t>                         </a:t>
            </a:r>
            <a:r>
              <a:rPr b="1" lang="en-GB" sz="1500"/>
              <a:t>Muhammad Mohsin Siddique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 </a:t>
            </a:r>
            <a:r>
              <a:rPr b="1" lang="en-GB" sz="1500">
                <a:solidFill>
                  <a:schemeClr val="accent2"/>
                </a:solidFill>
              </a:rPr>
              <a:t>Roll No: </a:t>
            </a:r>
            <a:r>
              <a:rPr b="1" lang="en-GB" sz="1500"/>
              <a:t>                    PIAIC203757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 </a:t>
            </a:r>
            <a:r>
              <a:rPr b="1" lang="en-GB" sz="1500">
                <a:solidFill>
                  <a:schemeClr val="accent2"/>
                </a:solidFill>
              </a:rPr>
              <a:t>Batch:</a:t>
            </a:r>
            <a:r>
              <a:rPr b="1" lang="en-GB" sz="1500"/>
              <a:t>                         40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 </a:t>
            </a:r>
            <a:r>
              <a:rPr b="1" lang="en-GB" sz="1500">
                <a:solidFill>
                  <a:schemeClr val="accent2"/>
                </a:solidFill>
              </a:rPr>
              <a:t>City :    </a:t>
            </a:r>
            <a:r>
              <a:rPr b="1" lang="en-GB" sz="1500"/>
              <a:t>                        Islamabad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00"/>
                </a:solidFill>
              </a:rPr>
              <a:t>What is </a:t>
            </a:r>
            <a:r>
              <a:rPr lang="en-GB">
                <a:solidFill>
                  <a:srgbClr val="FFFF00"/>
                </a:solidFill>
              </a:rPr>
              <a:t>Metaverse</a:t>
            </a:r>
            <a:r>
              <a:rPr lang="en-GB">
                <a:solidFill>
                  <a:srgbClr val="FFFF00"/>
                </a:solidFill>
              </a:rPr>
              <a:t>?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64275" y="1258200"/>
            <a:ext cx="7038900" cy="54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This is </a:t>
            </a:r>
            <a:r>
              <a:rPr b="1" lang="en-GB" sz="1500"/>
              <a:t>the</a:t>
            </a:r>
            <a:r>
              <a:rPr b="1" lang="en-GB" sz="1500"/>
              <a:t> </a:t>
            </a:r>
            <a:r>
              <a:rPr b="1" lang="en-GB" sz="1500">
                <a:solidFill>
                  <a:schemeClr val="accent2"/>
                </a:solidFill>
              </a:rPr>
              <a:t>immersive experience </a:t>
            </a:r>
            <a:r>
              <a:rPr b="1" lang="en-GB" sz="1500"/>
              <a:t>to feel the </a:t>
            </a:r>
            <a:r>
              <a:rPr b="1" lang="en-GB" sz="1500">
                <a:solidFill>
                  <a:schemeClr val="accent2"/>
                </a:solidFill>
              </a:rPr>
              <a:t>Virtual and Augmented Reality.</a:t>
            </a:r>
            <a:endParaRPr b="1" sz="1500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2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Metaverse is more than two or half of the </a:t>
            </a:r>
            <a:r>
              <a:rPr b="1" lang="en-GB" sz="1500">
                <a:solidFill>
                  <a:schemeClr val="accent2"/>
                </a:solidFill>
              </a:rPr>
              <a:t>Real World</a:t>
            </a:r>
            <a:r>
              <a:rPr b="1" lang="en-GB" sz="1500"/>
              <a:t>.</a:t>
            </a:r>
            <a:endParaRPr b="1"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Metaverse is the </a:t>
            </a:r>
            <a:r>
              <a:rPr b="1" lang="en-GB" sz="1500">
                <a:solidFill>
                  <a:schemeClr val="accent2"/>
                </a:solidFill>
              </a:rPr>
              <a:t>combination </a:t>
            </a:r>
            <a:r>
              <a:rPr lang="en-GB" sz="1500"/>
              <a:t>of different upcoming technologies. 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Metaverse in which the overall </a:t>
            </a:r>
            <a:r>
              <a:rPr b="1" lang="en-GB" sz="1500">
                <a:solidFill>
                  <a:schemeClr val="accent2"/>
                </a:solidFill>
              </a:rPr>
              <a:t>System is  Decentralized</a:t>
            </a:r>
            <a:r>
              <a:rPr lang="en-GB" sz="1500"/>
              <a:t>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Even Metaverse is the place where we will observe the everything in </a:t>
            </a:r>
            <a:r>
              <a:rPr b="1" lang="en-GB" sz="1500">
                <a:solidFill>
                  <a:schemeClr val="accent2"/>
                </a:solidFill>
              </a:rPr>
              <a:t>3D.</a:t>
            </a:r>
            <a:endParaRPr b="1" sz="15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35900" y="978400"/>
            <a:ext cx="7674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2"/>
                </a:solidFill>
              </a:rPr>
              <a:t>Which different </a:t>
            </a:r>
            <a:r>
              <a:rPr b="1" lang="en-GB">
                <a:solidFill>
                  <a:schemeClr val="accent2"/>
                </a:solidFill>
              </a:rPr>
              <a:t>technologies</a:t>
            </a:r>
            <a:r>
              <a:rPr b="1" lang="en-GB">
                <a:solidFill>
                  <a:schemeClr val="accent2"/>
                </a:solidFill>
              </a:rPr>
              <a:t> will combine?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304925" y="1532500"/>
            <a:ext cx="7038900" cy="3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AutoNum type="arabicPeriod"/>
            </a:pPr>
            <a:r>
              <a:rPr b="1" lang="en-GB" sz="1700" u="sng">
                <a:solidFill>
                  <a:schemeClr val="lt2"/>
                </a:solidFill>
              </a:rPr>
              <a:t>Web 3.0:</a:t>
            </a:r>
            <a:endParaRPr b="1" sz="1700" u="sng">
              <a:solidFill>
                <a:schemeClr val="lt2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1235900" y="340425"/>
            <a:ext cx="1813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Now Check: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1753975" y="2020425"/>
            <a:ext cx="4862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is another stage of</a:t>
            </a:r>
            <a:r>
              <a:rPr b="1"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GB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internet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after web 2.0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Web 2.0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are</a:t>
            </a:r>
            <a:r>
              <a:rPr lang="en-GB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 Facebook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GB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Tweeter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GB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Amazon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etc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Web 3.0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are </a:t>
            </a:r>
            <a:r>
              <a:rPr lang="en-GB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Decenter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land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GB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Send-Box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and</a:t>
            </a:r>
            <a:r>
              <a:rPr lang="en-GB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Apple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etc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 3.0 will provide: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2271775" y="3058000"/>
            <a:ext cx="425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Char char="●"/>
            </a:pPr>
            <a:r>
              <a:rPr b="1"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Consumption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Char char="●"/>
            </a:pPr>
            <a:r>
              <a:rPr b="1"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Ownership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Char char="●"/>
            </a:pPr>
            <a:r>
              <a:rPr b="1"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Creation</a:t>
            </a:r>
            <a:endParaRPr b="1"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82700" y="297550"/>
            <a:ext cx="2388000" cy="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2.        </a:t>
            </a:r>
            <a:r>
              <a:rPr b="1" lang="en-GB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GB" sz="1800" u="sng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Block-Chain:</a:t>
            </a:r>
            <a:endParaRPr b="1" sz="1800" u="sng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t/>
            </a:r>
            <a:endParaRPr sz="2160"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82700" y="1169325"/>
            <a:ext cx="7038900" cy="3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</a:pPr>
            <a:r>
              <a:rPr b="1" lang="en-GB">
                <a:solidFill>
                  <a:schemeClr val="accent2"/>
                </a:solidFill>
              </a:rPr>
              <a:t>What is Blockchain?</a:t>
            </a:r>
            <a:endParaRPr b="1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Blockchain</a:t>
            </a:r>
            <a:r>
              <a:rPr lang="en-GB"/>
              <a:t> working on </a:t>
            </a:r>
            <a:r>
              <a:rPr b="1" lang="en-GB">
                <a:solidFill>
                  <a:srgbClr val="FFFF00"/>
                </a:solidFill>
              </a:rPr>
              <a:t>Decentralized</a:t>
            </a:r>
            <a:r>
              <a:rPr b="1" lang="en-GB">
                <a:solidFill>
                  <a:srgbClr val="FFFF00"/>
                </a:solidFill>
              </a:rPr>
              <a:t> </a:t>
            </a:r>
            <a:r>
              <a:rPr b="1" lang="en-GB">
                <a:solidFill>
                  <a:schemeClr val="accent2"/>
                </a:solidFill>
              </a:rPr>
              <a:t>Technology</a:t>
            </a:r>
            <a:r>
              <a:rPr lang="en-GB">
                <a:solidFill>
                  <a:schemeClr val="accent2"/>
                </a:solidFill>
              </a:rPr>
              <a:t> </a:t>
            </a:r>
            <a:r>
              <a:rPr lang="en-GB"/>
              <a:t>which means there is </a:t>
            </a:r>
            <a:r>
              <a:rPr b="1" lang="en-GB">
                <a:solidFill>
                  <a:srgbClr val="FFFF00"/>
                </a:solidFill>
              </a:rPr>
              <a:t>no limitations</a:t>
            </a:r>
            <a:r>
              <a:rPr lang="en-GB"/>
              <a:t> and you can</a:t>
            </a:r>
            <a:r>
              <a:rPr lang="en-GB">
                <a:solidFill>
                  <a:srgbClr val="FFFF00"/>
                </a:solidFill>
              </a:rPr>
              <a:t> </a:t>
            </a:r>
            <a:r>
              <a:rPr b="1" lang="en-GB">
                <a:solidFill>
                  <a:srgbClr val="FFFF00"/>
                </a:solidFill>
              </a:rPr>
              <a:t>own internet</a:t>
            </a:r>
            <a:r>
              <a:rPr lang="en-GB"/>
              <a:t> . All the data not store on a </a:t>
            </a:r>
            <a:r>
              <a:rPr lang="en-GB"/>
              <a:t>single</a:t>
            </a:r>
            <a:r>
              <a:rPr lang="en-GB"/>
              <a:t> server but in a different block this feature also provide the </a:t>
            </a:r>
            <a:r>
              <a:rPr b="1" lang="en-GB">
                <a:solidFill>
                  <a:schemeClr val="accent2"/>
                </a:solidFill>
              </a:rPr>
              <a:t>high security</a:t>
            </a:r>
            <a:r>
              <a:rPr lang="en-GB"/>
              <a:t> as well.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Blockchain principles: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Bitcoin, Crypto Currency these  are running on the Blockchain </a:t>
            </a:r>
            <a:r>
              <a:rPr lang="en-GB"/>
              <a:t>technology.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2390400" y="2930700"/>
            <a:ext cx="581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AutoNum type="arabicPeriod"/>
            </a:pPr>
            <a:r>
              <a:rPr b="1" lang="en-GB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Transparency</a:t>
            </a:r>
            <a:r>
              <a:rPr b="1" lang="en-GB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 :  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Each and everything clear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AutoNum type="arabicPeriod"/>
            </a:pPr>
            <a:r>
              <a:rPr b="1" lang="en-GB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Governance</a:t>
            </a:r>
            <a:r>
              <a:rPr b="1" lang="en-GB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    :   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Right of decision making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AutoNum type="arabicPeriod"/>
            </a:pPr>
            <a:r>
              <a:rPr b="1" lang="en-GB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Secured              :    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 easily 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Hacked, it require Quantum Computing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GB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/>
        </p:nvSpPr>
        <p:spPr>
          <a:xfrm>
            <a:off x="1339550" y="9251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How we will get the ownership what is that mean?</a:t>
            </a:r>
            <a:endParaRPr b="1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1139725" y="1679975"/>
            <a:ext cx="78744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Lato"/>
              <a:buChar char="●"/>
            </a:pPr>
            <a:r>
              <a:rPr b="1" lang="en-GB" sz="1300" u="sng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NFTs :     </a:t>
            </a:r>
            <a:endParaRPr b="1" sz="1300" u="sng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1.          </a:t>
            </a:r>
            <a:r>
              <a:rPr b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GB"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NFTs</a:t>
            </a:r>
            <a:r>
              <a:rPr b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converts your </a:t>
            </a:r>
            <a:r>
              <a:rPr b="1" lang="en-GB"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physical assets to digital</a:t>
            </a:r>
            <a:r>
              <a:rPr b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b="1" lang="en-GB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       </a:t>
            </a:r>
            <a:endParaRPr b="1"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              </a:t>
            </a:r>
            <a:r>
              <a:rPr b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2.</a:t>
            </a:r>
            <a:r>
              <a:rPr b="1" lang="en-GB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          </a:t>
            </a:r>
            <a:r>
              <a:rPr b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will reduce the </a:t>
            </a:r>
            <a:r>
              <a:rPr b="1" lang="en-GB"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scam rates</a:t>
            </a:r>
            <a:r>
              <a:rPr b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3.          It generates a </a:t>
            </a:r>
            <a:r>
              <a:rPr b="1" lang="en-GB" sz="13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token</a:t>
            </a:r>
            <a:r>
              <a:rPr b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which represent the </a:t>
            </a:r>
            <a:r>
              <a:rPr b="1" lang="en-GB" sz="13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uniqueness</a:t>
            </a:r>
            <a:r>
              <a:rPr b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of the </a:t>
            </a:r>
            <a:r>
              <a:rPr b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product</a:t>
            </a:r>
            <a:r>
              <a:rPr b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4.          By the NFTs we will buy and sell our products </a:t>
            </a:r>
            <a:r>
              <a:rPr b="1" lang="en-GB" sz="13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globally</a:t>
            </a:r>
            <a:r>
              <a:rPr b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everything</a:t>
            </a:r>
            <a:r>
              <a:rPr b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will</a:t>
            </a:r>
            <a:r>
              <a:rPr b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on the </a:t>
            </a:r>
            <a:r>
              <a:rPr b="1" lang="en-GB" sz="13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record</a:t>
            </a:r>
            <a:r>
              <a:rPr b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                                       </a:t>
            </a:r>
            <a:r>
              <a:rPr lang="en-GB" sz="1700">
                <a:solidFill>
                  <a:schemeClr val="accent2"/>
                </a:solidFill>
              </a:rPr>
              <a:t> </a:t>
            </a:r>
            <a:r>
              <a:rPr b="1" lang="en-GB" sz="1700">
                <a:solidFill>
                  <a:schemeClr val="accent2"/>
                </a:solidFill>
              </a:rPr>
              <a:t>Web 3.0 and Metaverse </a:t>
            </a:r>
            <a:endParaRPr b="1" sz="1700">
              <a:solidFill>
                <a:schemeClr val="accent2"/>
              </a:solidFill>
            </a:endParaRPr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526925" y="1056900"/>
            <a:ext cx="7038900" cy="3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Metaverse is created on the web 3.0 not on the web 2.0, because in web 1.0 and web 2.0  user </a:t>
            </a:r>
            <a:r>
              <a:rPr lang="en-GB" sz="1400"/>
              <a:t>bound with the organization like Facebook, Tweeter all other that working on the web 2.0 technology.</a:t>
            </a:r>
            <a:r>
              <a:rPr lang="en-GB" sz="1400"/>
              <a:t>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Metaverse give you the ownership and this is </a:t>
            </a:r>
            <a:r>
              <a:rPr lang="en-GB" sz="1400"/>
              <a:t>possible</a:t>
            </a:r>
            <a:r>
              <a:rPr lang="en-GB" sz="1400"/>
              <a:t> by web 3.0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Also </a:t>
            </a:r>
            <a:r>
              <a:rPr b="1" lang="en-GB" sz="1400">
                <a:solidFill>
                  <a:schemeClr val="accent2"/>
                </a:solidFill>
              </a:rPr>
              <a:t>Blockchain</a:t>
            </a:r>
            <a:r>
              <a:rPr lang="en-GB" sz="1400"/>
              <a:t>, </a:t>
            </a:r>
            <a:r>
              <a:rPr b="1" lang="en-GB" sz="1400">
                <a:solidFill>
                  <a:schemeClr val="accent2"/>
                </a:solidFill>
              </a:rPr>
              <a:t>Decentralize Finance</a:t>
            </a:r>
            <a:r>
              <a:rPr b="1" lang="en-GB" sz="1400"/>
              <a:t>, </a:t>
            </a:r>
            <a:r>
              <a:rPr b="1" lang="en-GB" sz="1400">
                <a:solidFill>
                  <a:schemeClr val="accent2"/>
                </a:solidFill>
              </a:rPr>
              <a:t>Augmented Reality</a:t>
            </a:r>
            <a:r>
              <a:rPr b="1" lang="en-GB" sz="1400"/>
              <a:t> </a:t>
            </a:r>
            <a:r>
              <a:rPr lang="en-GB" sz="1400"/>
              <a:t>and</a:t>
            </a:r>
            <a:r>
              <a:rPr lang="en-GB" sz="1400">
                <a:solidFill>
                  <a:schemeClr val="accent2"/>
                </a:solidFill>
              </a:rPr>
              <a:t> </a:t>
            </a:r>
            <a:r>
              <a:rPr b="1" lang="en-GB" sz="1400">
                <a:solidFill>
                  <a:schemeClr val="accent2"/>
                </a:solidFill>
              </a:rPr>
              <a:t>NFTs</a:t>
            </a:r>
            <a:r>
              <a:rPr b="1" lang="en-GB" sz="1400"/>
              <a:t> </a:t>
            </a:r>
            <a:r>
              <a:rPr lang="en-GB" sz="1400"/>
              <a:t> are all on the web 3.0 not on the web 2.0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By all these technology a developed environment is </a:t>
            </a:r>
            <a:r>
              <a:rPr b="1" lang="en-GB" sz="1400"/>
              <a:t>Mataverse</a:t>
            </a:r>
            <a:r>
              <a:rPr lang="en-GB" sz="1400"/>
              <a:t>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