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F12C6-7DEC-40FF-E9E7-6D2A5106F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Causative Diagram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Penerapannya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D6A8EB-335A-5D31-1638-EEF1E50C3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Muhammad Muaidi</a:t>
            </a:r>
            <a:endParaRPr lang="en-US" dirty="0"/>
          </a:p>
          <a:p>
            <a:r>
              <a:rPr lang="id-ID" dirty="0" smtClean="0"/>
              <a:t>202187001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4BD73A-FA7F-748D-E351-9D4C9C7FDE47}"/>
              </a:ext>
            </a:extLst>
          </p:cNvPr>
          <p:cNvSpPr txBox="1"/>
          <p:nvPr/>
        </p:nvSpPr>
        <p:spPr>
          <a:xfrm>
            <a:off x="2956560" y="1536898"/>
            <a:ext cx="6278880" cy="293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Söhne"/>
              </a:rPr>
              <a:t>Definisi</a:t>
            </a:r>
            <a:r>
              <a:rPr lang="en-US" b="1" i="0" dirty="0">
                <a:effectLst/>
                <a:latin typeface="Söhne"/>
              </a:rPr>
              <a:t> Causative Diagram:</a:t>
            </a:r>
          </a:p>
          <a:p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Causative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menggambarkan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antara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hasil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disebut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")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variabel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disebut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")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menyebabkan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tersebut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mengambil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tulang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ikan,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garis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tengah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mewakili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cabang-cabang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mewakili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kategori-kategori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berpotensi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1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220681-3D45-741F-4139-2AF4C5A90A5D}"/>
              </a:ext>
            </a:extLst>
          </p:cNvPr>
          <p:cNvSpPr txBox="1"/>
          <p:nvPr/>
        </p:nvSpPr>
        <p:spPr>
          <a:xfrm>
            <a:off x="1686560" y="938014"/>
            <a:ext cx="88188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 err="1">
                <a:solidFill>
                  <a:srgbClr val="343541"/>
                </a:solidFill>
                <a:effectLst/>
                <a:latin typeface="Söhne"/>
              </a:rPr>
              <a:t>Komponen</a:t>
            </a:r>
            <a:r>
              <a:rPr lang="en-US" b="1" i="0" dirty="0">
                <a:solidFill>
                  <a:srgbClr val="343541"/>
                </a:solidFill>
                <a:effectLst/>
                <a:latin typeface="Söhne"/>
              </a:rPr>
              <a:t> Utama Causative Diagram</a:t>
            </a:r>
          </a:p>
          <a:p>
            <a:pPr algn="just"/>
            <a:endParaRPr lang="en-US" b="1" dirty="0">
              <a:solidFill>
                <a:srgbClr val="343541"/>
              </a:solidFill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Garis Tengah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Tulang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Ikan):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Garis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merupakan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inti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Causative Diagram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mewakili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hasil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ingin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dianalisis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biasanya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ditempatkan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ujung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sebelah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kanan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Cabang-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cabang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Utama: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Cabang-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cabang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garis horizontal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menyebar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keluar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garis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tengah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tulang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ikan.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cabang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mewakili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kategori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besar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Kategori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bervariasi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tergantung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konteks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misalnya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industri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manufaktur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kategori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mencakup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"Man, Machine, Method, Material, Measurement, dan Environment" (6M).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Cabang-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cabang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Sekunder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cabang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cabang-cabang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sekunder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ditarik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menggambarkan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faktor-faktor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spesifik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termasuk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kategori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tersebut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Cabang-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cabang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sekunder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menguraikan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penyebab-penyebab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rinci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berkontribusi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terhadap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lanjut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endParaRPr lang="en-US" b="1" i="0" dirty="0">
              <a:solidFill>
                <a:srgbClr val="343541"/>
              </a:solidFill>
              <a:effectLst/>
              <a:latin typeface="Söhne"/>
            </a:endParaRP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90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2DCEE-85F8-E709-FE37-32222CB4F814}"/>
              </a:ext>
            </a:extLst>
          </p:cNvPr>
          <p:cNvSpPr txBox="1"/>
          <p:nvPr/>
        </p:nvSpPr>
        <p:spPr>
          <a:xfrm>
            <a:off x="1259840" y="859364"/>
            <a:ext cx="103327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Causative Diagram</a:t>
            </a:r>
          </a:p>
          <a:p>
            <a:pPr algn="just"/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Industri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Manufaktur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lini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perakitan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Penerapan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Causative Diagram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faktor-faktor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menyebabkan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mesin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kekurangan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baku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metode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kerja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tidak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efisien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tenaga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kerja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mengatasi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cepat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Industri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Layanan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Tingkat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kepuasan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Penerapan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Causative Diagram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tingkat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kepuasan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rendah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ketidakcocokan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antara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harapan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pelayanan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diberikan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komunikasi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penanganan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keluhan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perusahaan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memahami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meningkatkan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pengalaman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pelanggan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Pengembangan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Produk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baru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gagal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mencapai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target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penjualan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Penerapan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Causative Diagram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faktor-faktor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mungkin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menyebabkan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kegagalan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seperti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kurangnya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penelitian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pasar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memadai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desain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tidak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menarik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biaya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tinggi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pemasaran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tim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pengembangan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produk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mengevaluasi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memperbaiki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strategi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mereka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6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B8582F-6426-139B-3B52-8B7BC66B43B1}"/>
              </a:ext>
            </a:extLst>
          </p:cNvPr>
          <p:cNvSpPr txBox="1"/>
          <p:nvPr/>
        </p:nvSpPr>
        <p:spPr>
          <a:xfrm>
            <a:off x="1483360" y="968494"/>
            <a:ext cx="92252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Causative Diagram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Tentukan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Tentukan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pembuatan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kausal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ingin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pahami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komunikasikan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?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merancang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efektif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Peristiwa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Utama: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peristiwa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relevan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situasi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visualisasikan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elemen-elemen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simpul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Tentukan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antara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elemen-elemen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Apakah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peristiwa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?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elemen-elemen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urutan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logis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Simpul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Node: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kausal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simpul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node.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Tulis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deskripsi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singkat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setiap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simpul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91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7F3608-6826-7167-8D36-40A253CB1196}"/>
              </a:ext>
            </a:extLst>
          </p:cNvPr>
          <p:cNvSpPr txBox="1"/>
          <p:nvPr/>
        </p:nvSpPr>
        <p:spPr>
          <a:xfrm>
            <a:off x="1270000" y="927854"/>
            <a:ext cx="61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Causative Diagram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Kurang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Studi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|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V 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Kurang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Pemahaman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|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V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 Kurang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Praktek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/              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\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V 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                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V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        Kurang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Minat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        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Kurang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Dukungan</a:t>
            </a:r>
            <a:endParaRPr lang="en-US" b="0" i="0" dirty="0">
              <a:solidFill>
                <a:srgbClr val="00A67D"/>
              </a:solidFill>
              <a:effectLst/>
              <a:latin typeface="Söhne Mono"/>
            </a:endParaRP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|                                  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| </a:t>
            </a:r>
          </a:p>
          <a:p>
            <a:pPr algn="ctr"/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V                                   </a:t>
            </a:r>
            <a:r>
              <a:rPr lang="en-US" dirty="0">
                <a:solidFill>
                  <a:srgbClr val="00A67D"/>
                </a:solidFill>
                <a:latin typeface="Söhne Mono"/>
              </a:rPr>
              <a:t>V</a:t>
            </a:r>
            <a:endParaRPr lang="en-US" b="0" i="0" dirty="0">
              <a:solidFill>
                <a:srgbClr val="00A67D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 			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Rendah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Rendah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              Hasil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00A67D"/>
                </a:solidFill>
                <a:effectLst/>
                <a:latin typeface="Söhne Mono"/>
              </a:rPr>
              <a:t>Hasil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2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F66926-272E-DC4D-50B0-A2072C422447}"/>
              </a:ext>
            </a:extLst>
          </p:cNvPr>
          <p:cNvSpPr txBox="1"/>
          <p:nvPr/>
        </p:nvSpPr>
        <p:spPr>
          <a:xfrm>
            <a:off x="3037840" y="2136339"/>
            <a:ext cx="61163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contoh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Studi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mengarah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dan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Praktek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dan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Praktek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dua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konsekuensi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Studi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Praktek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lanjut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dipecah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dua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subfaktor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yaitu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Minat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dan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Dukungan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Minat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dan "Kurang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Dukungan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langsung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Rendah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Hasil."</a:t>
            </a:r>
          </a:p>
        </p:txBody>
      </p:sp>
    </p:spTree>
    <p:extLst>
      <p:ext uri="{BB962C8B-B14F-4D97-AF65-F5344CB8AC3E}">
        <p14:creationId xmlns:p14="http://schemas.microsoft.com/office/powerpoint/2010/main" val="165273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FA797A-4171-07FC-B47E-DE160392F5F8}"/>
              </a:ext>
            </a:extLst>
          </p:cNvPr>
          <p:cNvSpPr txBox="1"/>
          <p:nvPr/>
        </p:nvSpPr>
        <p:spPr>
          <a:xfrm>
            <a:off x="1554480" y="1151374"/>
            <a:ext cx="9367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Causative Diagram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Visualisasi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Causative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memvisualisasikan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antara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situasi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melihat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bagaimana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peristiwa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terstruktur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melihat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terhadap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kompleksitas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situasi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meningkat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cepat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faktor-faktor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hasil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akhir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kausal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menggali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faktor-faktor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mungkin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tidak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terlihat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pandangan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pertama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memahami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bagaimana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berinteraksi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lain.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Pengambilan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Keputusan yang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memahami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membuat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keputusan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terinformasi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Anda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mengevaluasi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dampak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potensial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tindakan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berbeda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elemen-elemen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112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6DBF82-A20A-AB32-298A-769F4F17B915}"/>
              </a:ext>
            </a:extLst>
          </p:cNvPr>
          <p:cNvSpPr txBox="1"/>
          <p:nvPr/>
        </p:nvSpPr>
        <p:spPr>
          <a:xfrm>
            <a:off x="1625600" y="1172756"/>
            <a:ext cx="92760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Kesimpulan</a:t>
            </a:r>
          </a:p>
          <a:p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Visualisasi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Diagram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memvisualisasikan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hubungan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sebab-akibat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antara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elemen-elemen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relevan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situasi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diteliti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Analisis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menganalisis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faktor-faktor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mempengaruhi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mengidentifikasi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penyebab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Meningkatkan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pemahaman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terhadap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kompleksitas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situasi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pandangan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terstruktur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terhadap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dihadapi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Pengambilan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Keputusan yang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Baik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pengambilan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keputusan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berdasarkan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fakta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karena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mengukur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dampak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potensial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tindakan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berbeda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Komunikasi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Efektif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berkomunikasi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orang lain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076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896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Garamond</vt:lpstr>
      <vt:lpstr>Söhne</vt:lpstr>
      <vt:lpstr>Söhne Mono</vt:lpstr>
      <vt:lpstr>Times New Roman</vt:lpstr>
      <vt:lpstr>Organic</vt:lpstr>
      <vt:lpstr>Causative Diagram dan Penerapannya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Causative Diagram dan Penerapannya</dc:title>
  <dc:creator>Asus Indonesia</dc:creator>
  <cp:lastModifiedBy>Windows User</cp:lastModifiedBy>
  <cp:revision>2</cp:revision>
  <dcterms:created xsi:type="dcterms:W3CDTF">2023-09-26T16:56:38Z</dcterms:created>
  <dcterms:modified xsi:type="dcterms:W3CDTF">2023-10-18T14:54:40Z</dcterms:modified>
</cp:coreProperties>
</file>