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bg4ZJte7bOqoYe0AjvHSnnXXY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Gates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Discrete Structures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29, 2013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Discrete Mathematics                                                   Week 1: Logic and Sets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-457200"/>
            <a:ext cx="914399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2895600" y="1295400"/>
            <a:ext cx="5105400" cy="470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Gate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that performs a basic operation on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signals.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Circuits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Gates combined to perform more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complicated tasks.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057401" y="762001"/>
            <a:ext cx="7004431" cy="57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563" lvl="0" marL="555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describe the behavior of gates and circuits?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563" lvl="0" marL="555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Boolean expressions</a:t>
            </a:r>
            <a:endParaRPr/>
          </a:p>
          <a:p>
            <a:pPr indent="-55563" lvl="0" marL="555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Boolean algebra, a mathematical notation for expressing two-valued logic. </a:t>
            </a:r>
            <a:endParaRPr/>
          </a:p>
          <a:p>
            <a:pPr indent="-55563" lvl="0" marL="555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Logic diagrams</a:t>
            </a:r>
            <a:endParaRPr/>
          </a:p>
          <a:p>
            <a:pPr indent="-55563" lvl="0" marL="555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graphical representation of a circuit; each gate has its</a:t>
            </a:r>
            <a:endParaRPr/>
          </a:p>
          <a:p>
            <a:pPr indent="-55563" lvl="0" marL="55563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 symbol.</a:t>
            </a:r>
            <a:endParaRPr/>
          </a:p>
          <a:p>
            <a:pPr indent="-55563" lvl="0" marL="555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Truth tables</a:t>
            </a:r>
            <a:endParaRPr/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showing all possible input</a:t>
            </a:r>
            <a:endParaRPr/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and the associated</a:t>
            </a:r>
            <a:endParaRPr/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563" lvl="0" marL="55563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1866900" y="9906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6" lvl="0" marL="34290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F4F4"/>
              </a:buClr>
              <a:buSzPts val="2560"/>
              <a:buFont typeface="Noto Sans Symbols"/>
              <a:buNone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GATES</a:t>
            </a:r>
            <a:endParaRPr/>
          </a:p>
          <a:p>
            <a:pPr indent="-342906" lvl="0" marL="34290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2240"/>
              <a:buFont typeface="Noto Sans Symbols"/>
              <a:buNone/>
            </a:pP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types of gates</a:t>
            </a:r>
            <a:endParaRPr b="0" i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endParaRPr/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NAND</a:t>
            </a:r>
            <a:endParaRPr/>
          </a:p>
          <a:p>
            <a:pPr indent="-285755" lvl="1" marL="7429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  <a:p>
            <a:pPr indent="-342906" lvl="0" marL="34290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2240"/>
              <a:buFont typeface="Noto Sans Symbols"/>
              <a:buNone/>
            </a:pP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logic diagrams are black and white with gates distinguished only by their shape</a:t>
            </a:r>
            <a:endParaRPr/>
          </a:p>
          <a:p>
            <a:pPr indent="-342906" lvl="0" marL="34290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2240"/>
              <a:buFont typeface="Noto Sans Symbols"/>
              <a:buNone/>
            </a:pP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0" i="0" lang="en-US" sz="2800">
                <a:solidFill>
                  <a:srgbClr val="9966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>
                <a:solidFill>
                  <a:srgbClr val="CF433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800">
                <a:solidFill>
                  <a:srgbClr val="33CCCC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>
                <a:solidFill>
                  <a:srgbClr val="CC663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emphasis (and fun).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9200"/>
            <a:ext cx="9144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71313"/>
            <a:ext cx="9144000" cy="480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1342734"/>
            <a:ext cx="9067799" cy="490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9200"/>
            <a:ext cx="9144000" cy="534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1371600"/>
            <a:ext cx="91439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2022-10-24T09:38:21Z</dcterms:created>
  <dc:creator>yahya rashdi</dc:creator>
</cp:coreProperties>
</file>