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r6H7KQyabnFVBdqptDwoPD3LH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PK"/>
              <a:t>SETS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K"/>
              <a:t>LECTURE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94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2022-05-17T11:36:45Z</dcterms:created>
  <dc:creator>Rashidi, Yahya</dc:creator>
</cp:coreProperties>
</file>