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F7C3-54FC-4D72-B8C6-949520966B9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7709-C702-4FC7-97E1-C9F32BB5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82992"/>
            <a:ext cx="10412567" cy="1275008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Topic: Planning message</a:t>
            </a:r>
            <a:b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6600" b="1" dirty="0" smtClean="0">
                <a:latin typeface="Times" panose="02020603050405020304" pitchFamily="18" charset="0"/>
                <a:cs typeface="Times" panose="02020603050405020304" pitchFamily="18" charset="0"/>
              </a:rPr>
              <a:t>														</a:t>
            </a: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Sir, </a:t>
            </a:r>
            <a:b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							Muhammad Zaman Hashmi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72" y="141666"/>
            <a:ext cx="3640428" cy="27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Planning message,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7582"/>
            <a:ext cx="12192000" cy="5750417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success of a business depends upon the way one communicates one’s message to others. </a:t>
            </a:r>
            <a:endParaRPr lang="en-US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writer of a business message, therefore, needs to plan, organize, draft, revise, edit, and proofread his message</a:t>
            </a:r>
            <a:r>
              <a:rPr lang="en-US" dirty="0" smtClean="0"/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If a message is not properly planned and worded, it may not only tarnish the image of the writer but also adversely affect the image of the organization he/she represents</a:t>
            </a:r>
            <a:r>
              <a:rPr lang="en-US" dirty="0" smtClean="0"/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Thus excellent business results can be achieved only by sending effective messages.</a:t>
            </a:r>
          </a:p>
        </p:txBody>
      </p:sp>
    </p:spTree>
    <p:extLst>
      <p:ext uri="{BB962C8B-B14F-4D97-AF65-F5344CB8AC3E}">
        <p14:creationId xmlns:p14="http://schemas.microsoft.com/office/powerpoint/2010/main" val="263917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Five steps For Preparing and planning a </a:t>
            </a:r>
            <a:r>
              <a:rPr lang="en-US" b="1" i="1" dirty="0" smtClean="0"/>
              <a:t>Business Message</a:t>
            </a:r>
            <a:r>
              <a:rPr lang="en-US" b="1" i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6676"/>
            <a:ext cx="12192000" cy="5441324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lnSpc>
                <a:spcPct val="150000"/>
              </a:lnSpc>
              <a:buNone/>
            </a:pPr>
            <a:r>
              <a:rPr lang="en-US" b="1" i="1" dirty="0" smtClean="0"/>
              <a:t>1. Identify </a:t>
            </a:r>
            <a:r>
              <a:rPr lang="en-US" b="1" i="1" dirty="0"/>
              <a:t>your Purpose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Normally</a:t>
            </a:r>
            <a:r>
              <a:rPr lang="en-US" dirty="0"/>
              <a:t>, the purpose of the message is two-fold: the reason for the message itself and the creation of goodwill. </a:t>
            </a:r>
            <a:endParaRPr lang="en-US" dirty="0" smtClean="0"/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Your </a:t>
            </a:r>
            <a:r>
              <a:rPr lang="en-US" dirty="0"/>
              <a:t>message may be informational, such as announcing your firm’s new address</a:t>
            </a:r>
            <a:r>
              <a:rPr lang="en-US" dirty="0" smtClean="0"/>
              <a:t>.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It may be persuasive, such as asking the customer to buy a particular product. </a:t>
            </a:r>
            <a:endParaRPr lang="en-US" dirty="0" smtClean="0"/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purpose is not clear in the mind of the sender, the communication will fail to achieve the desired feedback.</a:t>
            </a:r>
          </a:p>
        </p:txBody>
      </p:sp>
    </p:spTree>
    <p:extLst>
      <p:ext uri="{BB962C8B-B14F-4D97-AF65-F5344CB8AC3E}">
        <p14:creationId xmlns:p14="http://schemas.microsoft.com/office/powerpoint/2010/main" val="275100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977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2. Analyze your audience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4704"/>
            <a:ext cx="12192000" cy="5763296"/>
          </a:xfrm>
        </p:spPr>
        <p:txBody>
          <a:bodyPr/>
          <a:lstStyle/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Seeing </a:t>
            </a:r>
            <a:r>
              <a:rPr lang="en-US" dirty="0"/>
              <a:t>the message from the receivers’ point of view, and keeping in mind, the needs, interests, attitudes, and culture, help to analyze the audience. </a:t>
            </a:r>
            <a:endParaRPr lang="en-US" dirty="0" smtClean="0"/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can imagine the audience or reader if you know them</a:t>
            </a:r>
            <a:r>
              <a:rPr lang="en-US" dirty="0" smtClean="0"/>
              <a:t>.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Much of your writing, however, will go to people or companies you have never met. </a:t>
            </a:r>
            <a:endParaRPr lang="en-US" dirty="0" smtClean="0"/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 </a:t>
            </a:r>
            <a:r>
              <a:rPr lang="en-US" dirty="0"/>
              <a:t>be careful with the salutation of the message. </a:t>
            </a:r>
            <a:endParaRPr lang="en-US" dirty="0" smtClean="0"/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Pay </a:t>
            </a:r>
            <a:r>
              <a:rPr lang="en-US" dirty="0"/>
              <a:t>attention to the proper placement of first and last names and correct titles.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6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3. Choose your ideas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965915"/>
            <a:ext cx="11985938" cy="5892085"/>
          </a:xfrm>
        </p:spPr>
        <p:txBody>
          <a:bodyPr>
            <a:normAutofit fontScale="92500"/>
          </a:bodyPr>
          <a:lstStyle/>
          <a:p>
            <a:pPr marL="514350" indent="-5143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Afterward</a:t>
            </a:r>
            <a:r>
              <a:rPr lang="en-US" dirty="0"/>
              <a:t>, you have to choose the ideas </a:t>
            </a:r>
            <a:r>
              <a:rPr lang="en-US" dirty="0" smtClean="0"/>
              <a:t>for </a:t>
            </a:r>
            <a:r>
              <a:rPr lang="en-US" dirty="0"/>
              <a:t>your message which is the second step for planning a business message</a:t>
            </a:r>
            <a:r>
              <a:rPr lang="en-US" dirty="0" smtClean="0"/>
              <a:t>.</a:t>
            </a:r>
          </a:p>
          <a:p>
            <a:pPr marL="514350" indent="-5143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Thus, if you are answering a letter, underline the main points to discuss, and jot down your ideas in the margin</a:t>
            </a:r>
            <a:r>
              <a:rPr lang="en-US" dirty="0" smtClean="0"/>
              <a:t>.</a:t>
            </a:r>
          </a:p>
          <a:p>
            <a:pPr marL="514350" indent="-5143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Likewise, if you are writing an uninvited or a complex message, begin by listing ideas as they come to you, and then choosing the best ideas for your receiver.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4. Collect data to Support </a:t>
            </a:r>
            <a:r>
              <a:rPr lang="en-US" b="1" i="1" dirty="0"/>
              <a:t>Y</a:t>
            </a:r>
            <a:r>
              <a:rPr lang="en-US" b="1" i="1" dirty="0" smtClean="0"/>
              <a:t>our </a:t>
            </a:r>
            <a:r>
              <a:rPr lang="en-US" b="1" i="1" dirty="0"/>
              <a:t>I</a:t>
            </a:r>
            <a:r>
              <a:rPr lang="en-US" b="1" i="1" dirty="0" smtClean="0"/>
              <a:t>deas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7430"/>
            <a:ext cx="12192000" cy="5840569"/>
          </a:xfrm>
        </p:spPr>
        <p:txBody>
          <a:bodyPr/>
          <a:lstStyle/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After </a:t>
            </a:r>
            <a:r>
              <a:rPr lang="en-US" dirty="0"/>
              <a:t>this, you must determine whether you need specific facts, figures, or other forms of evidence to support your points. </a:t>
            </a:r>
            <a:endParaRPr lang="en-US" dirty="0" smtClean="0"/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Moreover</a:t>
            </a:r>
            <a:r>
              <a:rPr lang="en-US" dirty="0"/>
              <a:t>, be sure you know your company policies, procedures, and product details if your message requires them</a:t>
            </a:r>
            <a:r>
              <a:rPr lang="en-US" dirty="0" smtClean="0"/>
              <a:t>.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Also, check your data on the names of individuals, dates, addresses, </a:t>
            </a:r>
            <a:r>
              <a:rPr lang="en-US" dirty="0" smtClean="0"/>
              <a:t>etc.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Similarly</a:t>
            </a:r>
            <a:r>
              <a:rPr lang="en-US" dirty="0"/>
              <a:t>, you may sometimes need to enclose a brochure, table, picture, or product sample. </a:t>
            </a:r>
            <a:endParaRPr lang="en-US" dirty="0" smtClean="0"/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Lastly</a:t>
            </a:r>
            <a:r>
              <a:rPr lang="en-US" dirty="0"/>
              <a:t>, be sure to collect enough data to support your ideas.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9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 smtClean="0"/>
              <a:t>5. Organize </a:t>
            </a:r>
            <a:r>
              <a:rPr lang="en-US" b="1" i="1" dirty="0"/>
              <a:t>Y</a:t>
            </a:r>
            <a:r>
              <a:rPr lang="en-US" b="1" i="1" dirty="0" smtClean="0"/>
              <a:t>our </a:t>
            </a:r>
            <a:r>
              <a:rPr lang="en-US" b="1" i="1" dirty="0"/>
              <a:t>M</a:t>
            </a:r>
            <a:r>
              <a:rPr lang="en-US" b="1" i="1" dirty="0" smtClean="0"/>
              <a:t>essage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3340"/>
            <a:ext cx="12192000" cy="5724659"/>
          </a:xfrm>
        </p:spPr>
        <p:txBody>
          <a:bodyPr/>
          <a:lstStyle/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is the last of the five steps for planning a business </a:t>
            </a:r>
            <a:r>
              <a:rPr lang="en-US" dirty="0" smtClean="0"/>
              <a:t>message.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Before </a:t>
            </a:r>
            <a:r>
              <a:rPr lang="en-US" dirty="0"/>
              <a:t>you write your first draft, outline your message (mentally or on paper</a:t>
            </a:r>
            <a:r>
              <a:rPr lang="en-US" dirty="0" smtClean="0"/>
              <a:t>).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Moreover, the order in which you present your ideas is as important as the ideas themselves</a:t>
            </a:r>
            <a:r>
              <a:rPr lang="en-US" dirty="0" smtClean="0"/>
              <a:t>.</a:t>
            </a:r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On the other hand, jumbled and pointless messages are often confusing, and unimportant. </a:t>
            </a:r>
            <a:endParaRPr lang="en-US" dirty="0" smtClean="0"/>
          </a:p>
          <a:p>
            <a:pPr marL="514350" indent="-51435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However</a:t>
            </a:r>
            <a:r>
              <a:rPr lang="en-US" dirty="0"/>
              <a:t>, different tactics are necessary for different cultures.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8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1500" b="1" i="1" dirty="0" smtClean="0"/>
          </a:p>
          <a:p>
            <a:pPr marL="0" indent="0" algn="ctr">
              <a:buNone/>
            </a:pPr>
            <a:r>
              <a:rPr lang="en-US" sz="11500" b="1" i="1" dirty="0" smtClean="0"/>
              <a:t>Thank You for Patiently Listening</a:t>
            </a:r>
            <a:r>
              <a:rPr lang="en-US" sz="11500" b="1" i="1" dirty="0" smtClean="0">
                <a:solidFill>
                  <a:srgbClr val="FF0000"/>
                </a:solidFill>
              </a:rPr>
              <a:t>!</a:t>
            </a:r>
            <a:endParaRPr lang="en-US" sz="11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Office Theme</vt:lpstr>
      <vt:lpstr>                  Topic: Planning message               Sir,         Muhammad Zaman Hashmi</vt:lpstr>
      <vt:lpstr>Planning message, </vt:lpstr>
      <vt:lpstr>Five steps For Preparing and planning a Business Message.</vt:lpstr>
      <vt:lpstr>2. Analyze your audience</vt:lpstr>
      <vt:lpstr>3. Choose your ideas</vt:lpstr>
      <vt:lpstr>4. Collect data to Support Your Ideas</vt:lpstr>
      <vt:lpstr>5. Organize Your Message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Topic: Planning message               Sir,         Muhammad Zaman Hashmi</dc:title>
  <dc:creator>zareen hashmi</dc:creator>
  <cp:lastModifiedBy>zareen hashmi</cp:lastModifiedBy>
  <cp:revision>6</cp:revision>
  <dcterms:created xsi:type="dcterms:W3CDTF">2022-10-18T12:12:04Z</dcterms:created>
  <dcterms:modified xsi:type="dcterms:W3CDTF">2022-10-21T10:39:29Z</dcterms:modified>
</cp:coreProperties>
</file>