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8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8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948B-4AE3-43CC-B274-887E50318CB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520B-2CC9-4ED4-A0EE-41712626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2992"/>
            <a:ext cx="10412567" cy="1275008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Topic:  Summary &amp; Proposal Writing </a:t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							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Sir, </a:t>
            </a:r>
            <a:b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Muhammad Zaman Hashmi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141666"/>
            <a:ext cx="3640428" cy="27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Four Kinds of Proposals</a:t>
            </a:r>
            <a:br>
              <a:rPr lang="en-US" b="1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338"/>
            <a:ext cx="12192000" cy="61496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1. Solicited </a:t>
            </a:r>
            <a:r>
              <a:rPr lang="en-US" b="1" dirty="0"/>
              <a:t>Proposals:</a:t>
            </a:r>
            <a:r>
              <a:rPr lang="en-US" dirty="0"/>
              <a:t>  </a:t>
            </a:r>
            <a:endParaRPr lang="en-US" dirty="0" smtClean="0"/>
          </a:p>
          <a:p>
            <a:pPr algn="just"/>
            <a:r>
              <a:rPr lang="en-US" dirty="0" smtClean="0"/>
              <a:t>Solicited proposal is a kind of proposal which is asked for to the authorities' or managements. </a:t>
            </a:r>
          </a:p>
          <a:p>
            <a:pPr algn="just"/>
            <a:r>
              <a:rPr lang="en-US" dirty="0" smtClean="0"/>
              <a:t>They can be external or internal </a:t>
            </a:r>
          </a:p>
          <a:p>
            <a:pPr marL="0" indent="0" algn="just">
              <a:buNone/>
            </a:pPr>
            <a:r>
              <a:rPr lang="en-US" b="1" dirty="0" smtClean="0"/>
              <a:t>2. Unsolicited </a:t>
            </a:r>
            <a:r>
              <a:rPr lang="en-US" b="1" dirty="0"/>
              <a:t>Proposals: 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r>
              <a:rPr lang="en-US" dirty="0" smtClean="0"/>
              <a:t>Unsolicited proposal are  presented by can individuals of companies on their own. </a:t>
            </a:r>
          </a:p>
          <a:p>
            <a:pPr algn="just"/>
            <a:r>
              <a:rPr lang="en-US" dirty="0" smtClean="0"/>
              <a:t>In the other words they are voluntary </a:t>
            </a:r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often be the most difficult kind of proposal to get approved.</a:t>
            </a:r>
          </a:p>
          <a:p>
            <a:pPr marL="0" indent="0" algn="just">
              <a:buNone/>
            </a:pPr>
            <a:r>
              <a:rPr lang="en-US" b="1" dirty="0" smtClean="0"/>
              <a:t>3. Internal </a:t>
            </a:r>
            <a:r>
              <a:rPr lang="en-US" b="1" dirty="0"/>
              <a:t>Proposals:</a:t>
            </a:r>
            <a:r>
              <a:rPr lang="en-US" dirty="0"/>
              <a:t> 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proposal to someone within your organization (a business, a government agency, etc.) is an internal proposal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4. External </a:t>
            </a:r>
            <a:r>
              <a:rPr lang="en-US" b="1" dirty="0"/>
              <a:t>Proposals</a:t>
            </a:r>
            <a:r>
              <a:rPr lang="en-US" dirty="0"/>
              <a:t>: 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external proposal is one written from one separate, independent organization or individual to another such entity.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typical example is the independent consultant proposing to do a project for another firm. </a:t>
            </a:r>
          </a:p>
        </p:txBody>
      </p:sp>
    </p:spTree>
    <p:extLst>
      <p:ext uri="{BB962C8B-B14F-4D97-AF65-F5344CB8AC3E}">
        <p14:creationId xmlns:p14="http://schemas.microsoft.com/office/powerpoint/2010/main" val="39251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7" y="120426"/>
            <a:ext cx="112797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i="1" dirty="0" smtClean="0"/>
              <a:t>Proposal Vs Report </a:t>
            </a:r>
            <a:br>
              <a:rPr lang="en-US" sz="5400" b="1" i="1" dirty="0" smtClean="0"/>
            </a:br>
            <a:r>
              <a:rPr lang="en-US" sz="2200" b="1" dirty="0"/>
              <a:t>A</a:t>
            </a:r>
            <a:r>
              <a:rPr lang="en-US" sz="2200" b="1" dirty="0" smtClean="0"/>
              <a:t> proposal is similar to a report therefore all the stages of report writing apply here, but they are different as well in the following manner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 proposal can be either solicited or unsolicited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is request for action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Its success lies in the favorable decision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A report is always solicited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It is statement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It des not await a decision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Structure of Proposal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462"/>
            <a:ext cx="12192000" cy="5737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your proposal  should be:</a:t>
            </a:r>
          </a:p>
          <a:p>
            <a:pPr marL="0" indent="0">
              <a:buNone/>
            </a:pPr>
            <a:r>
              <a:rPr lang="en-US" dirty="0" smtClean="0"/>
              <a:t>Structure of the proposal is actually based on four points known as 4ps </a:t>
            </a:r>
          </a:p>
          <a:p>
            <a:pPr marL="0" indent="0">
              <a:buNone/>
            </a:pPr>
            <a:r>
              <a:rPr lang="en-US" b="1" dirty="0" smtClean="0"/>
              <a:t>Position</a:t>
            </a:r>
          </a:p>
          <a:p>
            <a:pPr marL="0" indent="0">
              <a:buNone/>
            </a:pPr>
            <a:r>
              <a:rPr lang="en-US" dirty="0" smtClean="0"/>
              <a:t> 	Position means the current situation or states ( introduction) </a:t>
            </a:r>
          </a:p>
          <a:p>
            <a:pPr marL="0" indent="0">
              <a:buNone/>
            </a:pPr>
            <a:r>
              <a:rPr lang="en-US" b="1" dirty="0" smtClean="0"/>
              <a:t>Problem</a:t>
            </a:r>
          </a:p>
          <a:p>
            <a:pPr marL="0" indent="0">
              <a:buNone/>
            </a:pPr>
            <a:r>
              <a:rPr lang="en-US" dirty="0" smtClean="0"/>
              <a:t> 	This shows the negative aspects of the current position and highlights the need of change </a:t>
            </a:r>
          </a:p>
          <a:p>
            <a:pPr marL="0" indent="0">
              <a:buNone/>
            </a:pPr>
            <a:r>
              <a:rPr lang="en-US" b="1" dirty="0" smtClean="0"/>
              <a:t>Possibilities</a:t>
            </a:r>
          </a:p>
          <a:p>
            <a:pPr marL="0" indent="0">
              <a:buNone/>
            </a:pPr>
            <a:r>
              <a:rPr lang="en-US" dirty="0" smtClean="0"/>
              <a:t>	This gives for change to be brought about </a:t>
            </a:r>
          </a:p>
          <a:p>
            <a:pPr marL="0" indent="0">
              <a:buNone/>
            </a:pPr>
            <a:r>
              <a:rPr lang="en-US" b="1" dirty="0" smtClean="0"/>
              <a:t>Proposal</a:t>
            </a:r>
          </a:p>
          <a:p>
            <a:pPr marL="0" indent="0">
              <a:buNone/>
            </a:pPr>
            <a:r>
              <a:rPr lang="en-US" dirty="0" smtClean="0"/>
              <a:t>	This list out the actual proposal. Proposal provides plan for brining about change and the requirements for implementing 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Format of Proposal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552"/>
            <a:ext cx="12192000" cy="58534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Introduction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A brief overview of the problem, solution, costs, and benefits.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Body of the proposal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definition of the issue, including subject, purpose, main argument, background information and importance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main definition of the solution, including your step-by-step plan, the benefits, and how potential obstacles will be overcame.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Conclusion</a:t>
            </a:r>
          </a:p>
          <a:p>
            <a:pPr algn="just"/>
            <a:r>
              <a:rPr lang="en-US" b="1" dirty="0"/>
              <a:t>Reiterate</a:t>
            </a:r>
            <a:r>
              <a:rPr lang="en-US" dirty="0"/>
              <a:t>: The purpose and main argument</a:t>
            </a:r>
          </a:p>
          <a:p>
            <a:pPr algn="just"/>
            <a:r>
              <a:rPr lang="en-US" b="1" dirty="0"/>
              <a:t>Costs</a:t>
            </a:r>
            <a:r>
              <a:rPr lang="en-US" dirty="0"/>
              <a:t>: Break down the projected costs involved for different elements of the project</a:t>
            </a:r>
          </a:p>
          <a:p>
            <a:pPr algn="just"/>
            <a:r>
              <a:rPr lang="en-US" b="1" dirty="0"/>
              <a:t>Benefits</a:t>
            </a:r>
            <a:r>
              <a:rPr lang="en-US" dirty="0"/>
              <a:t>: Break down the benefits to the organization, monetary and non-monetary, to persuade the reader there’ll be a return on investment</a:t>
            </a:r>
          </a:p>
          <a:p>
            <a:pPr algn="just"/>
            <a:r>
              <a:rPr lang="en-US" b="1" dirty="0"/>
              <a:t>Thanks</a:t>
            </a:r>
            <a:r>
              <a:rPr lang="en-US" dirty="0"/>
              <a:t>: Thank the reader for their time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1500" b="1" i="1" dirty="0" smtClean="0"/>
          </a:p>
          <a:p>
            <a:pPr marL="0" indent="0" algn="ctr">
              <a:buNone/>
            </a:pPr>
            <a:r>
              <a:rPr lang="en-US" sz="11500" b="1" i="1" dirty="0" smtClean="0"/>
              <a:t>Thank You for Patiently Listening</a:t>
            </a:r>
            <a:r>
              <a:rPr lang="en-US" sz="11500" b="1" i="1" dirty="0" smtClean="0">
                <a:solidFill>
                  <a:srgbClr val="FF0000"/>
                </a:solidFill>
              </a:rPr>
              <a:t>!</a:t>
            </a:r>
            <a:endParaRPr lang="en-US" sz="11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What is Summary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 summary is a shortened version of a passage written in one’s own words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It always covers the essential points of the original passage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It presents lager chunks of information in short, clear sentence 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Reporting back without any judgment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1/3 of the original text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Identify main idea of passage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Needs to be clear to someone who has not read or seen the original material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Not direct quotes paraphrase it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Be objective not subjective </a:t>
            </a:r>
          </a:p>
        </p:txBody>
      </p:sp>
    </p:spTree>
    <p:extLst>
      <p:ext uri="{BB962C8B-B14F-4D97-AF65-F5344CB8AC3E}">
        <p14:creationId xmlns:p14="http://schemas.microsoft.com/office/powerpoint/2010/main" val="28933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Guidelines for Summarizing a Passage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Step 1: Read the passage </a:t>
            </a:r>
          </a:p>
          <a:p>
            <a:pPr algn="just"/>
            <a:r>
              <a:rPr lang="en-US" dirty="0" smtClean="0"/>
              <a:t>Scan the article quickly to get a sense of its topic and overall shape</a:t>
            </a:r>
          </a:p>
          <a:p>
            <a:pPr algn="just"/>
            <a:r>
              <a:rPr lang="en-US" dirty="0" smtClean="0"/>
              <a:t>Read the article carefully, highlighting important points </a:t>
            </a:r>
          </a:p>
          <a:p>
            <a:pPr algn="just"/>
            <a:r>
              <a:rPr lang="en-US" dirty="0" smtClean="0"/>
              <a:t>Skim the article again to confirm you have understood thee key points </a:t>
            </a:r>
          </a:p>
          <a:p>
            <a:pPr marL="0" indent="0" algn="just">
              <a:buNone/>
            </a:pPr>
            <a:r>
              <a:rPr lang="en-US" b="1" dirty="0" smtClean="0"/>
              <a:t>Step 2: break the text down into sections </a:t>
            </a:r>
          </a:p>
          <a:p>
            <a:pPr algn="just"/>
            <a:r>
              <a:rPr lang="en-US" dirty="0" smtClean="0"/>
              <a:t>To make the next more manageable and understand  its sub-points, break it down into smaller parts </a:t>
            </a:r>
          </a:p>
          <a:p>
            <a:pPr algn="just"/>
            <a:r>
              <a:rPr lang="en-US" dirty="0" smtClean="0"/>
              <a:t>Introduction </a:t>
            </a:r>
          </a:p>
          <a:p>
            <a:pPr algn="just"/>
            <a:r>
              <a:rPr lang="en-US" dirty="0" smtClean="0"/>
              <a:t>Types </a:t>
            </a:r>
          </a:p>
          <a:p>
            <a:pPr algn="just"/>
            <a:r>
              <a:rPr lang="en-US" dirty="0" smtClean="0"/>
              <a:t>Advantages and disadvantages </a:t>
            </a:r>
          </a:p>
          <a:p>
            <a:pPr algn="just"/>
            <a:r>
              <a:rPr lang="en-US" dirty="0" smtClean="0"/>
              <a:t>Conclusion </a:t>
            </a:r>
          </a:p>
          <a:p>
            <a:pPr marL="0" indent="0" algn="just">
              <a:buNone/>
            </a:pPr>
            <a:r>
              <a:rPr lang="en-US" b="1" dirty="0" smtClean="0"/>
              <a:t>Step 3: Give heading (</a:t>
            </a:r>
            <a:r>
              <a:rPr lang="en-US" dirty="0" smtClean="0"/>
              <a:t> importance of reading books)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1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The Process of Writing the summary</a:t>
            </a:r>
            <a:br>
              <a:rPr lang="en-US" b="1" i="1" dirty="0" smtClean="0"/>
            </a:br>
            <a:r>
              <a:rPr lang="en-US" b="1" i="1" dirty="0" smtClean="0"/>
              <a:t>MIDAS Touch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4856"/>
            <a:ext cx="12093262" cy="567314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M- Main idea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topic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the main idea is not stated, you must infer the main idea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paragraph mainly about?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author’s purpose?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Look at the first and last sentence of the paragraph to help you.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Answers: who? What? When? Where? Why? How?  </a:t>
            </a:r>
          </a:p>
        </p:txBody>
      </p:sp>
    </p:spTree>
    <p:extLst>
      <p:ext uri="{BB962C8B-B14F-4D97-AF65-F5344CB8AC3E}">
        <p14:creationId xmlns:p14="http://schemas.microsoft.com/office/powerpoint/2010/main" val="5166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I- Identify important information </a:t>
            </a:r>
          </a:p>
          <a:p>
            <a:r>
              <a:rPr lang="en-US" dirty="0" smtClean="0"/>
              <a:t>Look 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Title, headings, subheadings, Bold print words, words in italic, underline words, pictures, illustrations, charts, graphs, tables, and maps</a:t>
            </a:r>
          </a:p>
          <a:p>
            <a:pPr marL="0" indent="0">
              <a:buNone/>
            </a:pPr>
            <a:r>
              <a:rPr lang="en-US" b="1" dirty="0" smtClean="0"/>
              <a:t>D- Disregard or delate trivial or less important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reading, neglect less important information that is not related to the main idea.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interesting does not always equal important.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Description, extra information explanation, or examples   </a:t>
            </a:r>
          </a:p>
          <a:p>
            <a:pPr marL="0" indent="0">
              <a:buNone/>
            </a:pPr>
            <a:r>
              <a:rPr lang="en-US" b="1" dirty="0" smtClean="0"/>
              <a:t>A- Analyze Repeated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list of important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for repeated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it is important, it is not necessary to include in your summary </a:t>
            </a:r>
          </a:p>
          <a:p>
            <a:pPr marL="0" indent="0">
              <a:buNone/>
            </a:pPr>
            <a:r>
              <a:rPr lang="en-US" b="1" dirty="0" smtClean="0"/>
              <a:t>S- Simplify by collapsing, categorizing, and labelling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your list of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some of this information be collapsed or grouped together and labeled 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While Drafting a Summary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586"/>
            <a:ext cx="12192000" cy="53254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Eliminate repetition </a:t>
            </a:r>
          </a:p>
          <a:p>
            <a:pPr marL="0" indent="0" algn="just">
              <a:buNone/>
            </a:pPr>
            <a:r>
              <a:rPr lang="en-US" b="1" dirty="0" smtClean="0"/>
              <a:t>Repetition: </a:t>
            </a:r>
            <a:r>
              <a:rPr lang="en-US" dirty="0" smtClean="0"/>
              <a:t>Imran Khan was PM of Pakistan. Imran Khan set out to conquer the opposition </a:t>
            </a:r>
          </a:p>
          <a:p>
            <a:pPr marL="0" indent="0" algn="just">
              <a:buNone/>
            </a:pPr>
            <a:r>
              <a:rPr lang="en-US" dirty="0" smtClean="0"/>
              <a:t>Imran Khan was the PM of Pakistan. He set out to conjurer the opposition </a:t>
            </a:r>
          </a:p>
          <a:p>
            <a:pPr algn="just"/>
            <a:r>
              <a:rPr lang="en-US" b="1" dirty="0" smtClean="0"/>
              <a:t>Avoid Adverbs </a:t>
            </a:r>
          </a:p>
          <a:p>
            <a:pPr marL="0" indent="0" algn="just">
              <a:buNone/>
            </a:pPr>
            <a:r>
              <a:rPr lang="en-US" dirty="0" smtClean="0"/>
              <a:t>Usually , fairly, totally, actually ……</a:t>
            </a:r>
          </a:p>
          <a:p>
            <a:pPr algn="just"/>
            <a:r>
              <a:rPr lang="en-US" b="1" dirty="0" smtClean="0"/>
              <a:t>Transform complex sentence into simple sentence </a:t>
            </a:r>
          </a:p>
          <a:p>
            <a:pPr marL="0" indent="0" algn="just">
              <a:buNone/>
            </a:pPr>
            <a:r>
              <a:rPr lang="en-US" dirty="0" smtClean="0"/>
              <a:t>Gilgit is a place where apples trees grow. </a:t>
            </a:r>
          </a:p>
          <a:p>
            <a:pPr marL="0" indent="0" algn="just">
              <a:buNone/>
            </a:pPr>
            <a:r>
              <a:rPr lang="en-US" dirty="0" smtClean="0"/>
              <a:t>Apples trees grow in Gilgit </a:t>
            </a:r>
          </a:p>
          <a:p>
            <a:pPr marL="0" indent="0" algn="just">
              <a:buNone/>
            </a:pPr>
            <a:r>
              <a:rPr lang="en-US" dirty="0" smtClean="0"/>
              <a:t>My brother was so sick that he could not attend the party </a:t>
            </a:r>
          </a:p>
          <a:p>
            <a:pPr marL="0" indent="0" algn="just">
              <a:buNone/>
            </a:pPr>
            <a:r>
              <a:rPr lang="en-US" dirty="0" smtClean="0"/>
              <a:t>My brother was too sick to attend the party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Don’ts in Summary Writing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40"/>
            <a:ext cx="12192000" cy="572465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Avoiding repetition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Avoid your own interpretations and examples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Don’t change the author's intended meaning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Don’t use abbreviations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Avoid details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Refrain repetition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0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Proposal Writing 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8403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Proposal Writing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0"/>
            <a:ext cx="12192000" cy="58405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proposal is a plan or an idea, often a formal or written one, which is suggested for people to think about and decide upon.</a:t>
            </a:r>
          </a:p>
          <a:p>
            <a:pPr algn="just"/>
            <a:r>
              <a:rPr lang="en-US" dirty="0"/>
              <a:t>Thus, your proposal must </a:t>
            </a:r>
            <a:r>
              <a:rPr lang="en-US" b="1" dirty="0"/>
              <a:t>persuade</a:t>
            </a:r>
            <a:r>
              <a:rPr lang="en-US" dirty="0"/>
              <a:t> the reader that your idea is the one most worth pursuing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Proposals are persuasive documents intended to initiate a project and get the reader to authorize a course of action proposed in the document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These might include proposals to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Perform a task (such as conducting a feasibility study, a research project, </a:t>
            </a:r>
            <a:r>
              <a:rPr lang="en-US" i="1" dirty="0"/>
              <a:t>etc.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Provide a product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Provide a service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713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Wingdings</vt:lpstr>
      <vt:lpstr>Office Theme</vt:lpstr>
      <vt:lpstr>                  Topic:  Summary &amp; Proposal Writing                Sir,         Muhammad Zaman Hashmi</vt:lpstr>
      <vt:lpstr>What is Summary </vt:lpstr>
      <vt:lpstr>Guidelines for Summarizing a Passage </vt:lpstr>
      <vt:lpstr>The Process of Writing the summary MIDAS Touch </vt:lpstr>
      <vt:lpstr>PowerPoint Presentation</vt:lpstr>
      <vt:lpstr>While Drafting a Summary </vt:lpstr>
      <vt:lpstr>Don’ts in Summary Writing </vt:lpstr>
      <vt:lpstr>Proposal Writing </vt:lpstr>
      <vt:lpstr>Proposal Writing </vt:lpstr>
      <vt:lpstr>Four Kinds of Proposals </vt:lpstr>
      <vt:lpstr>Proposal Vs Report  A proposal is similar to a report therefore all the stages of report writing apply here, but they are different as well in the following manner</vt:lpstr>
      <vt:lpstr>Structure of Proposal </vt:lpstr>
      <vt:lpstr>Format of Proposal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Memo and Applications  Writing                Sir,         Muhammad Zaman Hashmi</dc:title>
  <dc:creator>zareen hashmi</dc:creator>
  <cp:lastModifiedBy>zareen hashmi</cp:lastModifiedBy>
  <cp:revision>19</cp:revision>
  <dcterms:created xsi:type="dcterms:W3CDTF">2022-10-21T04:48:44Z</dcterms:created>
  <dcterms:modified xsi:type="dcterms:W3CDTF">2022-10-21T10:40:36Z</dcterms:modified>
</cp:coreProperties>
</file>