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8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4421-4907-4CE4-B8E7-8273CA53148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479C-1D0A-47F6-AF3E-6A67687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819" y="5582992"/>
            <a:ext cx="10412567" cy="1275008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Topic: Conducting meetings &amp; Taking Minutes skills </a:t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							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Sir, </a:t>
            </a:r>
            <a:b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Muhammad Zaman Hashmi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141666"/>
            <a:ext cx="3640428" cy="27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7. Evaluations of Meeting Process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Evaluating a meeting only at the end of the meeting is usually too late to do anything about participants’ feedback.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Every couple of hours, conduct 5-10 minutes “satisfaction checks”.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a round-table approach, quickly have each participant indicate how they think the meeting is going.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Estimate the Cost of a Meeting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Evaluating the Meeting Process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Evaluating the Overall Meeting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Meeting is Over. Now it’s Time to Evaluate and Improve!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0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8. Evaluating </a:t>
            </a:r>
            <a:r>
              <a:rPr lang="en-US" b="1" dirty="0"/>
              <a:t>the Overall Meeting</a:t>
            </a:r>
          </a:p>
          <a:p>
            <a:pPr algn="just"/>
            <a:r>
              <a:rPr lang="en-US" dirty="0"/>
              <a:t>Leave 5-10 minutes at the end of the meeting to evaluate the meeting; don’t skip this portion of the meeting.</a:t>
            </a:r>
          </a:p>
          <a:p>
            <a:pPr algn="just"/>
            <a:r>
              <a:rPr lang="en-US" dirty="0"/>
              <a:t>Have each member rank the meeting from 1-5, with 5 as the highest, and have each member explain their ranking</a:t>
            </a:r>
          </a:p>
          <a:p>
            <a:pPr algn="just"/>
            <a:r>
              <a:rPr lang="en-US" dirty="0"/>
              <a:t>Have the chief executive rank the meeting last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9. Closing </a:t>
            </a:r>
            <a:r>
              <a:rPr lang="en-US" b="1" dirty="0"/>
              <a:t>Meetings</a:t>
            </a:r>
          </a:p>
          <a:p>
            <a:pPr algn="just"/>
            <a:r>
              <a:rPr lang="en-US" dirty="0"/>
              <a:t>Always end meetings on time and attempt to end on a positive note.</a:t>
            </a:r>
          </a:p>
          <a:p>
            <a:pPr algn="just"/>
            <a:r>
              <a:rPr lang="en-US" dirty="0"/>
              <a:t>At the end of a meeting, review actions and assignments, and set the time for the next meeting and ask each person if they can make it or not (to get their commitment)</a:t>
            </a:r>
          </a:p>
          <a:p>
            <a:pPr algn="just"/>
            <a:r>
              <a:rPr lang="en-US" dirty="0"/>
              <a:t>Clarify that meeting minutes and/or actions will be reported back to members in at most a week (this helps to keep momentum going).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1500" b="1" i="1" dirty="0" smtClean="0"/>
          </a:p>
          <a:p>
            <a:pPr marL="0" indent="0" algn="ctr">
              <a:buNone/>
            </a:pPr>
            <a:r>
              <a:rPr lang="en-US" sz="11500" b="1" i="1" dirty="0" smtClean="0"/>
              <a:t>Thank You for Patiently Listening</a:t>
            </a:r>
            <a:r>
              <a:rPr lang="en-US" sz="11500" b="1" i="1" dirty="0" smtClean="0">
                <a:solidFill>
                  <a:srgbClr val="FF0000"/>
                </a:solidFill>
              </a:rPr>
              <a:t>!</a:t>
            </a:r>
            <a:endParaRPr lang="en-US" sz="11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How to Conduct a Meeting</a:t>
            </a:r>
            <a:r>
              <a:rPr lang="en-US" b="1" i="1" dirty="0" smtClean="0"/>
              <a:t>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0"/>
            <a:ext cx="12192000" cy="58405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Communicating in a meeting is an essential part of effective communication.</a:t>
            </a:r>
          </a:p>
          <a:p>
            <a:pPr algn="just"/>
            <a:r>
              <a:rPr lang="en-US" dirty="0" smtClean="0"/>
              <a:t>Some meetings are not conducted in an efficient manner due to which they fail in accomplishing the sole objective of the meeting. It may be because: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do not involve participation of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may be too </a:t>
            </a:r>
            <a:r>
              <a:rPr lang="en-US" dirty="0" smtClean="0"/>
              <a:t>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may be </a:t>
            </a:r>
            <a:r>
              <a:rPr lang="en-US" dirty="0" smtClean="0"/>
              <a:t>unsystematic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may lack a clear </a:t>
            </a:r>
            <a:r>
              <a:rPr lang="en-US" dirty="0" smtClean="0"/>
              <a:t>agenda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may not begin on the planned </a:t>
            </a:r>
            <a:r>
              <a:rPr lang="en-US" dirty="0" smtClean="0"/>
              <a:t>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may end without any conclusion.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result, such meetings lead to </a:t>
            </a:r>
            <a:r>
              <a:rPr lang="en-US" dirty="0" smtClean="0"/>
              <a:t>anxiety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The 7 Most Common Business Meetings Types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1672"/>
            <a:ext cx="12192000" cy="586632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Decision-making meetings.</a:t>
            </a:r>
            <a:r>
              <a:rPr lang="en-US" dirty="0"/>
              <a:t> These are called when an action needs to be taken by a group.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Problem-solving meetings.</a:t>
            </a:r>
            <a:r>
              <a:rPr lang="en-US" i="1" dirty="0"/>
              <a:t> </a:t>
            </a:r>
            <a:r>
              <a:rPr lang="en-US" dirty="0"/>
              <a:t>These are used when a group needs to come together to solve a specific problem.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Team-building meetings.</a:t>
            </a:r>
            <a:r>
              <a:rPr lang="en-US" i="1" dirty="0"/>
              <a:t> </a:t>
            </a:r>
            <a:r>
              <a:rPr lang="en-US" dirty="0"/>
              <a:t>These meetings are used to build cohesion within a group and improve the way team members work together.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Brainstorming meetings.</a:t>
            </a:r>
            <a:r>
              <a:rPr lang="en-US" dirty="0"/>
              <a:t> These are used to generate new ideas or make links between novel or innovative concepts.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One-on-one meetings.</a:t>
            </a:r>
            <a:r>
              <a:rPr lang="en-US" i="1" dirty="0"/>
              <a:t> </a:t>
            </a:r>
            <a:r>
              <a:rPr lang="en-US" dirty="0"/>
              <a:t>This is a meeting scheduled between two people to discuss something specific.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Quarterly planning meetings.</a:t>
            </a:r>
            <a:r>
              <a:rPr lang="en-US" dirty="0"/>
              <a:t> Held every three months, these are used to plan how a team will execute the company’s goals.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Check-in meetings.</a:t>
            </a:r>
            <a:r>
              <a:rPr lang="en-US" dirty="0"/>
              <a:t> These meetings are used to monitor task progress against an expected outcome.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What M</a:t>
            </a:r>
            <a:r>
              <a:rPr lang="en-US" b="1" i="1" dirty="0" smtClean="0"/>
              <a:t>akes </a:t>
            </a:r>
            <a:r>
              <a:rPr lang="en-US" b="1" i="1" dirty="0"/>
              <a:t>an </a:t>
            </a:r>
            <a:r>
              <a:rPr lang="en-US" b="1" i="1" dirty="0" smtClean="0"/>
              <a:t>Effective Meeting?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5618"/>
            <a:ext cx="12192000" cy="588238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Preparation:</a:t>
            </a:r>
            <a:r>
              <a:rPr lang="en-US" dirty="0"/>
              <a:t> Proper preparation ensures you make the most of your meeting. Create an agenda that emphasizes key points you want to address during the meeting. 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Delegation:</a:t>
            </a:r>
            <a:r>
              <a:rPr lang="en-US" dirty="0"/>
              <a:t> When conducting a meeting, it's important to address all key points and ensure that all voices get heard.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Action plan:</a:t>
            </a:r>
            <a:r>
              <a:rPr lang="en-US" dirty="0"/>
              <a:t> To end a meeting successfully, you need an ending summary that confirms what everyone must do after the meeting's conclusion. 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Focus:</a:t>
            </a:r>
            <a:r>
              <a:rPr lang="en-US" dirty="0"/>
              <a:t> Having everyone stay focused ensures you have to address every key discussion point. Reference the agenda when you need to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Engagement:</a:t>
            </a:r>
            <a:r>
              <a:rPr lang="en-US" dirty="0"/>
              <a:t> Attendees need to stay focused and entertained throughout the duration of the meeting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Planning ahead:</a:t>
            </a:r>
            <a:r>
              <a:rPr lang="en-US" dirty="0"/>
              <a:t> Scheduling the next meeting during the current one allows you to reach the most participants. </a:t>
            </a:r>
          </a:p>
        </p:txBody>
      </p:sp>
    </p:spTree>
    <p:extLst>
      <p:ext uri="{BB962C8B-B14F-4D97-AF65-F5344CB8AC3E}">
        <p14:creationId xmlns:p14="http://schemas.microsoft.com/office/powerpoint/2010/main" val="73185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Guidelines to Conducting Effective </a:t>
            </a:r>
            <a:r>
              <a:rPr lang="en-US" b="1" i="1" dirty="0" smtClean="0"/>
              <a:t>Meetings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278"/>
            <a:ext cx="12192000" cy="59307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1. Planning </a:t>
            </a:r>
            <a:r>
              <a:rPr lang="en-US" b="1" dirty="0"/>
              <a:t>Effective Meetings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Meeting management tends to be a set of skills often overlooked by leaders and managers. The following information is a rather “Cadillac” version of meeting management suggestions.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reader might pick which suggestions best fits the particular culture of their own organization.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Keep </a:t>
            </a:r>
            <a:r>
              <a:rPr lang="en-US" dirty="0"/>
              <a:t>in mind that meetings are very expensive activities when one considers the cost of labor for the meeting and how much can or cannot get done in them.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/>
              <a:t>take meeting management very seriously.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2. Selecting Participants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decision about who is to attend depends on what you want to accomplish in the meeting. </a:t>
            </a:r>
            <a:endParaRPr lang="en-US" dirty="0" smtClean="0"/>
          </a:p>
          <a:p>
            <a:pPr algn="just"/>
            <a:r>
              <a:rPr lang="en-US" dirty="0" smtClean="0"/>
              <a:t>Don’t </a:t>
            </a:r>
            <a:r>
              <a:rPr lang="en-US" dirty="0"/>
              <a:t>depend on your own judgment about who should come. Ask several other people for their opinion as well.</a:t>
            </a:r>
          </a:p>
          <a:p>
            <a:pPr algn="just"/>
            <a:r>
              <a:rPr lang="en-US" dirty="0"/>
              <a:t>If possible, call each person to tell them about the meeting, it’s overall purpose and why their attendance is important.</a:t>
            </a:r>
          </a:p>
          <a:p>
            <a:pPr algn="just"/>
            <a:r>
              <a:rPr lang="en-US" dirty="0"/>
              <a:t>Follow-up your call with a meeting notice, including the purpose of the meeting, where it will be held and when, the list of participants and whom to contact if they have questions.</a:t>
            </a:r>
          </a:p>
          <a:p>
            <a:pPr algn="just"/>
            <a:r>
              <a:rPr lang="en-US" dirty="0"/>
              <a:t>Send out a copy of the proposed agenda along with the meeting notice.</a:t>
            </a:r>
          </a:p>
          <a:p>
            <a:pPr algn="just"/>
            <a:r>
              <a:rPr lang="en-US" dirty="0"/>
              <a:t>Have someone designated to record important actions, assignments and due dates during the meeting. This person should ensure that this information is distributed to all participants shortly after the meeting.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3. Developing Agendas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Develop </a:t>
            </a:r>
            <a:r>
              <a:rPr lang="en-US" dirty="0"/>
              <a:t>the agenda together with key participants in the meeting. Think of what overall outcome you want from the meeting and what activities need to occur to reach that outcome. </a:t>
            </a:r>
          </a:p>
          <a:p>
            <a:pPr algn="just"/>
            <a:r>
              <a:rPr lang="en-US" dirty="0"/>
              <a:t>Design the agenda so that participants get involved early by having something for them to do right away and so they come on time.</a:t>
            </a:r>
          </a:p>
          <a:p>
            <a:pPr algn="just"/>
            <a:r>
              <a:rPr lang="en-US" dirty="0"/>
              <a:t>Next to each major topic, include the type of action needed, the type of output expected (decision, vote, action assigned to someone), and time estimates for addressing each topic</a:t>
            </a:r>
          </a:p>
          <a:p>
            <a:pPr algn="just"/>
            <a:r>
              <a:rPr lang="en-US" dirty="0"/>
              <a:t>Ask participants if they’ll commit to the agenda.</a:t>
            </a:r>
          </a:p>
          <a:p>
            <a:pPr algn="just"/>
            <a:r>
              <a:rPr lang="en-US" dirty="0"/>
              <a:t>Keep the agenda posted at all times.</a:t>
            </a:r>
          </a:p>
          <a:p>
            <a:pPr algn="just"/>
            <a:r>
              <a:rPr lang="en-US" dirty="0"/>
              <a:t>Don’t overly design meetings; be willing to adapt the meeting agenda if members are making progress in the planning process.</a:t>
            </a:r>
          </a:p>
          <a:p>
            <a:pPr algn="just"/>
            <a:r>
              <a:rPr lang="en-US" dirty="0"/>
              <a:t>Think about how you label an event, so people come in with that mindset; it may pay to have a short dialogue around the label to develop a common mindset among attendees, particularly if they include representatives from various cultures.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546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4. Opening Meetings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4"/>
            <a:ext cx="12192000" cy="61110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Always </a:t>
            </a:r>
            <a:r>
              <a:rPr lang="en-US" dirty="0"/>
              <a:t>start on time; this respects those who showed up on time and reminds late-comers that the scheduling is serious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Welcome attendees and thank them for their time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Review the agenda at the beginning of each meeting, giving participants a chance to understand all proposed major topics, change them and accept them.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Note that a meeting recorder if used will take minutes and provide them back to each participant shortly after the meeting.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Model the kind of energy and participant needed by meeting participants.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Clarify your role(s) in the meeting.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smtClean="0"/>
              <a:t>5. Establishing Ground Rules for Meetings</a:t>
            </a:r>
          </a:p>
          <a:p>
            <a:pPr algn="just"/>
            <a:r>
              <a:rPr lang="en-US" dirty="0" smtClean="0"/>
              <a:t>Four </a:t>
            </a:r>
            <a:r>
              <a:rPr lang="en-US" dirty="0"/>
              <a:t>powerful ground rules are: participate, get focus, maintain momentum and reach closure. (You may want a ground rule about confidentiality.</a:t>
            </a:r>
          </a:p>
          <a:p>
            <a:pPr algn="just"/>
            <a:r>
              <a:rPr lang="en-US" dirty="0"/>
              <a:t>List your primary ground rules on the agenda.</a:t>
            </a:r>
          </a:p>
          <a:p>
            <a:pPr algn="just"/>
            <a:r>
              <a:rPr lang="en-US" dirty="0"/>
              <a:t>If you have new attendees who are not used to your meetings, you might review </a:t>
            </a:r>
            <a:r>
              <a:rPr lang="en-US" i="1" dirty="0"/>
              <a:t>each</a:t>
            </a:r>
            <a:r>
              <a:rPr lang="en-US" dirty="0"/>
              <a:t> ground rule.</a:t>
            </a:r>
          </a:p>
          <a:p>
            <a:pPr algn="just"/>
            <a:r>
              <a:rPr lang="en-US" dirty="0"/>
              <a:t>Keep the ground rules posted at all times.</a:t>
            </a:r>
          </a:p>
          <a:p>
            <a:pPr marL="0" indent="0" algn="just">
              <a:buNone/>
            </a:pPr>
            <a:r>
              <a:rPr lang="en-US" b="1" dirty="0" smtClean="0"/>
              <a:t>6. Time </a:t>
            </a:r>
            <a:r>
              <a:rPr lang="en-US" b="1" dirty="0"/>
              <a:t>Management</a:t>
            </a:r>
          </a:p>
          <a:p>
            <a:pPr algn="just"/>
            <a:r>
              <a:rPr lang="en-US" dirty="0"/>
              <a:t>One of the most difficult facilitation tasks is time management — time seems to run out before tasks are completed. Therefore, the biggest challenge is keeping momentum to keep the process moving</a:t>
            </a:r>
          </a:p>
          <a:p>
            <a:pPr algn="just"/>
            <a:r>
              <a:rPr lang="en-US" dirty="0"/>
              <a:t>You might ask attendees to help you keep track of the time</a:t>
            </a:r>
          </a:p>
          <a:p>
            <a:pPr algn="just"/>
            <a:r>
              <a:rPr lang="en-US" dirty="0"/>
              <a:t>If the planned time on the agenda is getting out of hand, present it to the group and ask for their input as to a resolution.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Theme</vt:lpstr>
      <vt:lpstr>                  Topic: Conducting meetings &amp; Taking Minutes skills                Sir,         Muhammad Zaman Hashmi</vt:lpstr>
      <vt:lpstr>How to Conduct a Meeting?</vt:lpstr>
      <vt:lpstr>The 7 Most Common Business Meetings Types</vt:lpstr>
      <vt:lpstr>What Makes an Effective Meeting?</vt:lpstr>
      <vt:lpstr>Guidelines to Conducting Effective Meetings</vt:lpstr>
      <vt:lpstr>2. Selecting Participants</vt:lpstr>
      <vt:lpstr>3. Developing Agendas</vt:lpstr>
      <vt:lpstr>4. Opening Meetings</vt:lpstr>
      <vt:lpstr>PowerPoint Presentation</vt:lpstr>
      <vt:lpstr>7. Evaluations of Meeting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Topic: Conducting meetings skills                Sir,         Muhammad Zaman Hashmi</dc:title>
  <dc:creator>zareen hashmi</dc:creator>
  <cp:lastModifiedBy>zareen hashmi</cp:lastModifiedBy>
  <cp:revision>13</cp:revision>
  <dcterms:created xsi:type="dcterms:W3CDTF">2022-10-20T12:59:43Z</dcterms:created>
  <dcterms:modified xsi:type="dcterms:W3CDTF">2022-10-21T10:40:47Z</dcterms:modified>
</cp:coreProperties>
</file>