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266" r:id="rId8"/>
    <p:sldId id="263"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079327-C7DF-4C08-8EDA-57FDB355E10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352707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79327-C7DF-4C08-8EDA-57FDB355E10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225342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79327-C7DF-4C08-8EDA-57FDB355E10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42949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79327-C7DF-4C08-8EDA-57FDB355E10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372200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79327-C7DF-4C08-8EDA-57FDB355E10B}"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1065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079327-C7DF-4C08-8EDA-57FDB355E10B}"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390821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079327-C7DF-4C08-8EDA-57FDB355E10B}"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89381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079327-C7DF-4C08-8EDA-57FDB355E10B}"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405256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79327-C7DF-4C08-8EDA-57FDB355E10B}"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176080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79327-C7DF-4C08-8EDA-57FDB355E10B}"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67112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79327-C7DF-4C08-8EDA-57FDB355E10B}"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0FC25-CDFC-44BE-952E-1DED40FC6E36}" type="slidenum">
              <a:rPr lang="en-US" smtClean="0"/>
              <a:t>‹#›</a:t>
            </a:fld>
            <a:endParaRPr lang="en-US"/>
          </a:p>
        </p:txBody>
      </p:sp>
    </p:spTree>
    <p:extLst>
      <p:ext uri="{BB962C8B-B14F-4D97-AF65-F5344CB8AC3E}">
        <p14:creationId xmlns:p14="http://schemas.microsoft.com/office/powerpoint/2010/main" val="78205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79327-C7DF-4C08-8EDA-57FDB355E10B}" type="datetimeFigureOut">
              <a:rPr lang="en-US" smtClean="0"/>
              <a:t>10/21/2022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0FC25-CDFC-44BE-952E-1DED40FC6E36}" type="slidenum">
              <a:rPr lang="en-US" smtClean="0"/>
              <a:t>‹#›</a:t>
            </a:fld>
            <a:endParaRPr lang="en-US"/>
          </a:p>
        </p:txBody>
      </p:sp>
    </p:spTree>
    <p:extLst>
      <p:ext uri="{BB962C8B-B14F-4D97-AF65-F5344CB8AC3E}">
        <p14:creationId xmlns:p14="http://schemas.microsoft.com/office/powerpoint/2010/main" val="4022299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582992"/>
            <a:ext cx="10412567" cy="1275008"/>
          </a:xfrm>
        </p:spPr>
        <p:txBody>
          <a:bodyPr>
            <a:noAutofit/>
          </a:bodyPr>
          <a:lstStyle/>
          <a:p>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Topic: Memo and Applications  Writing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t>
            </a:r>
            <a:r>
              <a:rPr lang="en-US" sz="2400" b="1" dirty="0" smtClean="0">
                <a:latin typeface="Times" panose="02020603050405020304" pitchFamily="18" charset="0"/>
                <a:cs typeface="Times" panose="02020603050405020304" pitchFamily="18" charset="0"/>
              </a:rPr>
              <a:t>Sir, </a:t>
            </a:r>
            <a:br>
              <a:rPr lang="en-US" sz="2400" b="1" dirty="0" smtClean="0">
                <a:latin typeface="Times" panose="02020603050405020304" pitchFamily="18" charset="0"/>
                <a:cs typeface="Times" panose="02020603050405020304" pitchFamily="18" charset="0"/>
              </a:rPr>
            </a:br>
            <a:r>
              <a:rPr lang="en-US" sz="2400" b="1" dirty="0" smtClean="0">
                <a:latin typeface="Times" panose="02020603050405020304" pitchFamily="18" charset="0"/>
                <a:cs typeface="Times" panose="02020603050405020304" pitchFamily="18" charset="0"/>
              </a:rPr>
              <a:t>							Muhammad Zaman Hashmi</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572" y="141666"/>
            <a:ext cx="3640428" cy="2797696"/>
          </a:xfrm>
          <a:prstGeom prst="rect">
            <a:avLst/>
          </a:prstGeom>
        </p:spPr>
      </p:pic>
    </p:spTree>
    <p:extLst>
      <p:ext uri="{BB962C8B-B14F-4D97-AF65-F5344CB8AC3E}">
        <p14:creationId xmlns:p14="http://schemas.microsoft.com/office/powerpoint/2010/main" val="2150522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176963"/>
          </a:xfrm>
        </p:spPr>
        <p:txBody>
          <a:bodyPr>
            <a:noAutofit/>
          </a:bodyPr>
          <a:lstStyle/>
          <a:p>
            <a:pPr marL="0" indent="0" algn="ctr">
              <a:buNone/>
            </a:pPr>
            <a:endParaRPr lang="en-US" sz="11500" b="1" i="1" dirty="0" smtClean="0"/>
          </a:p>
          <a:p>
            <a:pPr marL="0" indent="0" algn="ctr">
              <a:buNone/>
            </a:pPr>
            <a:r>
              <a:rPr lang="en-US" sz="11500" b="1" i="1" dirty="0" smtClean="0"/>
              <a:t>Thank You for Patiently Listening</a:t>
            </a:r>
            <a:r>
              <a:rPr lang="en-US" sz="11500" b="1" i="1" dirty="0" smtClean="0">
                <a:solidFill>
                  <a:srgbClr val="FF0000"/>
                </a:solidFill>
              </a:rPr>
              <a:t>!</a:t>
            </a:r>
            <a:endParaRPr lang="en-US" sz="11500" b="1" i="1" dirty="0">
              <a:solidFill>
                <a:srgbClr val="FF0000"/>
              </a:solidFill>
            </a:endParaRPr>
          </a:p>
        </p:txBody>
      </p:sp>
    </p:spTree>
    <p:extLst>
      <p:ext uri="{BB962C8B-B14F-4D97-AF65-F5344CB8AC3E}">
        <p14:creationId xmlns:p14="http://schemas.microsoft.com/office/powerpoint/2010/main" val="3447782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907" y="13839"/>
            <a:ext cx="10515600" cy="1325563"/>
          </a:xfrm>
        </p:spPr>
        <p:txBody>
          <a:bodyPr/>
          <a:lstStyle/>
          <a:p>
            <a:pPr algn="ctr"/>
            <a:r>
              <a:rPr lang="en-US" b="1" i="1" dirty="0" smtClean="0"/>
              <a:t>What </a:t>
            </a:r>
            <a:r>
              <a:rPr lang="en-US" b="1" i="1" dirty="0"/>
              <a:t>i</a:t>
            </a:r>
            <a:r>
              <a:rPr lang="en-US" b="1" i="1" dirty="0" smtClean="0"/>
              <a:t>s Memo?</a:t>
            </a:r>
            <a:endParaRPr lang="en-US" b="1" i="1" dirty="0"/>
          </a:p>
        </p:txBody>
      </p:sp>
      <p:sp>
        <p:nvSpPr>
          <p:cNvPr id="3" name="Content Placeholder 2"/>
          <p:cNvSpPr>
            <a:spLocks noGrp="1"/>
          </p:cNvSpPr>
          <p:nvPr>
            <p:ph idx="1"/>
          </p:nvPr>
        </p:nvSpPr>
        <p:spPr>
          <a:xfrm>
            <a:off x="90152" y="1339402"/>
            <a:ext cx="12003110" cy="5518597"/>
          </a:xfrm>
        </p:spPr>
        <p:txBody>
          <a:bodyPr/>
          <a:lstStyle/>
          <a:p>
            <a:pPr algn="just">
              <a:lnSpc>
                <a:spcPct val="150000"/>
              </a:lnSpc>
            </a:pPr>
            <a:r>
              <a:rPr lang="en-US" dirty="0" smtClean="0"/>
              <a:t>A memo (also known as a memorandum, or "reminder") is used for internal communications regarding procedures or official business within an organization</a:t>
            </a:r>
          </a:p>
          <a:p>
            <a:pPr algn="just">
              <a:lnSpc>
                <a:spcPct val="150000"/>
              </a:lnSpc>
            </a:pPr>
            <a:r>
              <a:rPr lang="en-US" dirty="0"/>
              <a:t>Unlike an email, a memo is a message you send to a large group of employees, like your entire department or everyone at the </a:t>
            </a:r>
            <a:r>
              <a:rPr lang="en-US" dirty="0" smtClean="0"/>
              <a:t>company.</a:t>
            </a:r>
          </a:p>
          <a:p>
            <a:pPr algn="just">
              <a:lnSpc>
                <a:spcPct val="150000"/>
              </a:lnSpc>
            </a:pPr>
            <a:r>
              <a:rPr lang="en-US" dirty="0" smtClean="0"/>
              <a:t>You </a:t>
            </a:r>
            <a:r>
              <a:rPr lang="en-US" dirty="0"/>
              <a:t>might need to write a memo to inform staff of upcoming events or broadcast internal changes.</a:t>
            </a:r>
          </a:p>
        </p:txBody>
      </p:sp>
    </p:spTree>
    <p:extLst>
      <p:ext uri="{BB962C8B-B14F-4D97-AF65-F5344CB8AC3E}">
        <p14:creationId xmlns:p14="http://schemas.microsoft.com/office/powerpoint/2010/main" val="170464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0"/>
            <a:ext cx="10515600" cy="1325563"/>
          </a:xfrm>
        </p:spPr>
        <p:txBody>
          <a:bodyPr/>
          <a:lstStyle/>
          <a:p>
            <a:pPr algn="ctr"/>
            <a:r>
              <a:rPr lang="en-US" b="1" i="1" dirty="0"/>
              <a:t>When you should write a </a:t>
            </a:r>
            <a:r>
              <a:rPr lang="en-US" b="1" i="1" dirty="0" smtClean="0"/>
              <a:t>memo</a:t>
            </a:r>
            <a:endParaRPr lang="en-US" i="1" dirty="0"/>
          </a:p>
        </p:txBody>
      </p:sp>
      <p:sp>
        <p:nvSpPr>
          <p:cNvPr id="3" name="Content Placeholder 2"/>
          <p:cNvSpPr>
            <a:spLocks noGrp="1"/>
          </p:cNvSpPr>
          <p:nvPr>
            <p:ph idx="1"/>
          </p:nvPr>
        </p:nvSpPr>
        <p:spPr>
          <a:xfrm>
            <a:off x="0" y="1107582"/>
            <a:ext cx="12192000" cy="5750417"/>
          </a:xfrm>
        </p:spPr>
        <p:txBody>
          <a:bodyPr>
            <a:normAutofit fontScale="85000" lnSpcReduction="20000"/>
          </a:bodyPr>
          <a:lstStyle/>
          <a:p>
            <a:pPr marL="514350" indent="-514350">
              <a:lnSpc>
                <a:spcPct val="100000"/>
              </a:lnSpc>
              <a:buFont typeface="+mj-lt"/>
              <a:buAutoNum type="arabicPeriod"/>
            </a:pPr>
            <a:r>
              <a:rPr lang="en-US" dirty="0"/>
              <a:t>broadcast internal changes</a:t>
            </a:r>
          </a:p>
          <a:p>
            <a:pPr marL="514350" indent="-514350">
              <a:lnSpc>
                <a:spcPct val="100000"/>
              </a:lnSpc>
              <a:buFont typeface="+mj-lt"/>
              <a:buAutoNum type="arabicPeriod"/>
            </a:pPr>
            <a:r>
              <a:rPr lang="en-US" dirty="0"/>
              <a:t>disseminate news</a:t>
            </a:r>
          </a:p>
          <a:p>
            <a:pPr marL="514350" indent="-514350">
              <a:lnSpc>
                <a:spcPct val="100000"/>
              </a:lnSpc>
              <a:buFont typeface="+mj-lt"/>
              <a:buAutoNum type="arabicPeriod"/>
            </a:pPr>
            <a:r>
              <a:rPr lang="en-US" dirty="0"/>
              <a:t>share an upcoming event</a:t>
            </a:r>
          </a:p>
          <a:p>
            <a:pPr marL="514350" indent="-514350">
              <a:lnSpc>
                <a:spcPct val="100000"/>
              </a:lnSpc>
              <a:buFont typeface="+mj-lt"/>
              <a:buAutoNum type="arabicPeriod"/>
            </a:pPr>
            <a:r>
              <a:rPr lang="en-US" dirty="0"/>
              <a:t>update public safety guidelines</a:t>
            </a:r>
          </a:p>
          <a:p>
            <a:pPr marL="514350" indent="-514350">
              <a:lnSpc>
                <a:spcPct val="100000"/>
              </a:lnSpc>
              <a:buFont typeface="+mj-lt"/>
              <a:buAutoNum type="arabicPeriod"/>
            </a:pPr>
            <a:r>
              <a:rPr lang="en-US" dirty="0"/>
              <a:t>raise awareness about an issue</a:t>
            </a:r>
          </a:p>
          <a:p>
            <a:pPr marL="514350" indent="-514350">
              <a:lnSpc>
                <a:spcPct val="100000"/>
              </a:lnSpc>
              <a:buFont typeface="+mj-lt"/>
              <a:buAutoNum type="arabicPeriod"/>
            </a:pPr>
            <a:r>
              <a:rPr lang="en-US" dirty="0"/>
              <a:t>address a problem</a:t>
            </a:r>
          </a:p>
          <a:p>
            <a:pPr marL="514350" indent="-514350">
              <a:lnSpc>
                <a:spcPct val="100000"/>
              </a:lnSpc>
              <a:buFont typeface="+mj-lt"/>
              <a:buAutoNum type="arabicPeriod"/>
            </a:pPr>
            <a:r>
              <a:rPr lang="en-US" dirty="0"/>
              <a:t>make a request</a:t>
            </a:r>
          </a:p>
          <a:p>
            <a:pPr marL="514350" indent="-514350">
              <a:lnSpc>
                <a:spcPct val="100000"/>
              </a:lnSpc>
              <a:buFont typeface="+mj-lt"/>
              <a:buAutoNum type="arabicPeriod"/>
            </a:pPr>
            <a:r>
              <a:rPr lang="en-US" dirty="0"/>
              <a:t>share project </a:t>
            </a:r>
            <a:r>
              <a:rPr lang="en-US" dirty="0" smtClean="0"/>
              <a:t>updates </a:t>
            </a:r>
          </a:p>
          <a:p>
            <a:pPr marL="0" indent="0" algn="ctr">
              <a:lnSpc>
                <a:spcPct val="100000"/>
              </a:lnSpc>
              <a:buNone/>
            </a:pPr>
            <a:r>
              <a:rPr lang="en-US" sz="3500" b="1" i="1" dirty="0" smtClean="0"/>
              <a:t>What is the purpose of a memo?</a:t>
            </a:r>
          </a:p>
          <a:p>
            <a:pPr marL="514350" indent="-514350" algn="just">
              <a:lnSpc>
                <a:spcPct val="100000"/>
              </a:lnSpc>
              <a:buFont typeface="+mj-lt"/>
              <a:buAutoNum type="arabicPeriod"/>
            </a:pPr>
            <a:r>
              <a:rPr lang="en-US" dirty="0" smtClean="0"/>
              <a:t>Memos are designed for official internal communications of a business or organization. </a:t>
            </a:r>
          </a:p>
          <a:p>
            <a:pPr marL="514350" indent="-514350" algn="just">
              <a:lnSpc>
                <a:spcPct val="100000"/>
              </a:lnSpc>
              <a:buFont typeface="+mj-lt"/>
              <a:buAutoNum type="arabicPeriod"/>
            </a:pPr>
            <a:r>
              <a:rPr lang="en-US" dirty="0" smtClean="0"/>
              <a:t>They are often sent to an entire organization but are also useful for informing a single department, team, or smaller group of people. </a:t>
            </a:r>
          </a:p>
          <a:p>
            <a:pPr marL="514350" indent="-514350" algn="just">
              <a:lnSpc>
                <a:spcPct val="100000"/>
              </a:lnSpc>
              <a:buFont typeface="+mj-lt"/>
              <a:buAutoNum type="arabicPeriod"/>
            </a:pPr>
            <a:r>
              <a:rPr lang="en-US" dirty="0" smtClean="0"/>
              <a:t>Memos disperse necessary information using a simple, easy-to-follow format. </a:t>
            </a:r>
            <a:endParaRPr lang="en-US" dirty="0"/>
          </a:p>
        </p:txBody>
      </p:sp>
    </p:spTree>
    <p:extLst>
      <p:ext uri="{BB962C8B-B14F-4D97-AF65-F5344CB8AC3E}">
        <p14:creationId xmlns:p14="http://schemas.microsoft.com/office/powerpoint/2010/main" val="655290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a:t>Structure of a M</a:t>
            </a:r>
            <a:r>
              <a:rPr lang="en-US" b="1" i="1" dirty="0" smtClean="0"/>
              <a:t>emo</a:t>
            </a:r>
            <a:endParaRPr lang="en-US" b="1" i="1" dirty="0"/>
          </a:p>
        </p:txBody>
      </p:sp>
      <p:sp>
        <p:nvSpPr>
          <p:cNvPr id="3" name="Content Placeholder 2"/>
          <p:cNvSpPr>
            <a:spLocks noGrp="1"/>
          </p:cNvSpPr>
          <p:nvPr>
            <p:ph idx="1"/>
          </p:nvPr>
        </p:nvSpPr>
        <p:spPr>
          <a:xfrm>
            <a:off x="0" y="953036"/>
            <a:ext cx="12192000" cy="5904963"/>
          </a:xfrm>
        </p:spPr>
        <p:txBody>
          <a:bodyPr>
            <a:normAutofit fontScale="92500" lnSpcReduction="10000"/>
          </a:bodyPr>
          <a:lstStyle/>
          <a:p>
            <a:pPr marL="0" indent="0" algn="just" fontAlgn="base">
              <a:buNone/>
            </a:pPr>
            <a:r>
              <a:rPr lang="en-US" b="1" dirty="0" smtClean="0"/>
              <a:t>Part </a:t>
            </a:r>
            <a:r>
              <a:rPr lang="en-US" b="1" dirty="0"/>
              <a:t>1: HEADER</a:t>
            </a:r>
            <a:endParaRPr lang="en-US" dirty="0"/>
          </a:p>
          <a:p>
            <a:pPr algn="just" fontAlgn="base"/>
            <a:r>
              <a:rPr lang="en-US" b="1" dirty="0"/>
              <a:t>TO:</a:t>
            </a:r>
            <a:r>
              <a:rPr lang="en-US" dirty="0"/>
              <a:t> provide the names and titles of everyone who will receive your memo</a:t>
            </a:r>
          </a:p>
          <a:p>
            <a:pPr algn="just" fontAlgn="base"/>
            <a:r>
              <a:rPr lang="en-US" b="1" dirty="0"/>
              <a:t>FROM:</a:t>
            </a:r>
            <a:r>
              <a:rPr lang="en-US" dirty="0"/>
              <a:t> provide your complete name and title</a:t>
            </a:r>
          </a:p>
          <a:p>
            <a:pPr algn="just" fontAlgn="base"/>
            <a:r>
              <a:rPr lang="en-US" b="1" dirty="0"/>
              <a:t>DATE:</a:t>
            </a:r>
            <a:r>
              <a:rPr lang="en-US" dirty="0"/>
              <a:t> provide the complete and accurate date – don’t forget to include the year</a:t>
            </a:r>
          </a:p>
          <a:p>
            <a:pPr algn="just" fontAlgn="base"/>
            <a:r>
              <a:rPr lang="en-US" b="1" dirty="0"/>
              <a:t>SUBJECT:</a:t>
            </a:r>
            <a:r>
              <a:rPr lang="en-US" dirty="0"/>
              <a:t> provide a brief, yet specific description of what the memo is about</a:t>
            </a:r>
          </a:p>
          <a:p>
            <a:pPr marL="0" indent="0" algn="just" fontAlgn="base">
              <a:buNone/>
            </a:pPr>
            <a:r>
              <a:rPr lang="en-US" b="1" dirty="0"/>
              <a:t>Part 2: MESSAGE</a:t>
            </a:r>
            <a:endParaRPr lang="en-US" dirty="0"/>
          </a:p>
          <a:p>
            <a:pPr algn="just" fontAlgn="base"/>
            <a:r>
              <a:rPr lang="en-US" b="1" dirty="0"/>
              <a:t>Introduction – </a:t>
            </a:r>
            <a:r>
              <a:rPr lang="en-US" dirty="0"/>
              <a:t>explain the purpose</a:t>
            </a:r>
          </a:p>
          <a:p>
            <a:pPr algn="just" fontAlgn="base"/>
            <a:r>
              <a:rPr lang="en-US" b="1" dirty="0"/>
              <a:t>Body – </a:t>
            </a:r>
            <a:r>
              <a:rPr lang="en-US" dirty="0"/>
              <a:t>addresses the information required</a:t>
            </a:r>
          </a:p>
          <a:p>
            <a:pPr algn="just" fontAlgn="base"/>
            <a:r>
              <a:rPr lang="en-US" b="1" dirty="0"/>
              <a:t>Conclusion – </a:t>
            </a:r>
            <a:r>
              <a:rPr lang="en-US" dirty="0"/>
              <a:t>(Summary and possible recommendations)</a:t>
            </a:r>
          </a:p>
          <a:p>
            <a:pPr marL="0" indent="0" fontAlgn="base">
              <a:buNone/>
            </a:pPr>
            <a:r>
              <a:rPr lang="en-US" b="1" i="1" dirty="0"/>
              <a:t>Note:</a:t>
            </a:r>
            <a:endParaRPr lang="en-US" dirty="0"/>
          </a:p>
          <a:p>
            <a:pPr fontAlgn="base"/>
            <a:r>
              <a:rPr lang="en-US" dirty="0"/>
              <a:t> </a:t>
            </a:r>
            <a:r>
              <a:rPr lang="en-US" dirty="0" smtClean="0"/>
              <a:t>Each </a:t>
            </a:r>
            <a:r>
              <a:rPr lang="en-US" dirty="0"/>
              <a:t>paragraph contains </a:t>
            </a:r>
            <a:r>
              <a:rPr lang="en-US" b="1" dirty="0"/>
              <a:t>one main idea or point.</a:t>
            </a:r>
            <a:endParaRPr lang="en-US" dirty="0"/>
          </a:p>
          <a:p>
            <a:pPr fontAlgn="base"/>
            <a:r>
              <a:rPr lang="en-US" dirty="0"/>
              <a:t>A paragraph can be </a:t>
            </a:r>
            <a:r>
              <a:rPr lang="en-US" b="1" dirty="0"/>
              <a:t>one sentence long.</a:t>
            </a:r>
            <a:endParaRPr lang="en-US" dirty="0"/>
          </a:p>
          <a:p>
            <a:pPr fontAlgn="base"/>
            <a:r>
              <a:rPr lang="en-US" dirty="0"/>
              <a:t>Arrange points in</a:t>
            </a:r>
            <a:r>
              <a:rPr lang="en-US" b="1" dirty="0"/>
              <a:t> a logical sequence.</a:t>
            </a:r>
            <a:endParaRPr lang="en-US" dirty="0"/>
          </a:p>
          <a:p>
            <a:pPr algn="just"/>
            <a:endParaRPr lang="en-US" dirty="0"/>
          </a:p>
        </p:txBody>
      </p:sp>
    </p:spTree>
    <p:extLst>
      <p:ext uri="{BB962C8B-B14F-4D97-AF65-F5344CB8AC3E}">
        <p14:creationId xmlns:p14="http://schemas.microsoft.com/office/powerpoint/2010/main" val="2712095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1407"/>
            <a:ext cx="12192000" cy="6798524"/>
          </a:xfrm>
        </p:spPr>
      </p:pic>
    </p:spTree>
    <p:extLst>
      <p:ext uri="{BB962C8B-B14F-4D97-AF65-F5344CB8AC3E}">
        <p14:creationId xmlns:p14="http://schemas.microsoft.com/office/powerpoint/2010/main" val="3044972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Tips to Be Effective at Memo Writing</a:t>
            </a:r>
            <a:endParaRPr lang="en-US" i="1" dirty="0"/>
          </a:p>
        </p:txBody>
      </p:sp>
      <p:sp>
        <p:nvSpPr>
          <p:cNvPr id="3" name="Content Placeholder 2"/>
          <p:cNvSpPr>
            <a:spLocks noGrp="1"/>
          </p:cNvSpPr>
          <p:nvPr>
            <p:ph idx="1"/>
          </p:nvPr>
        </p:nvSpPr>
        <p:spPr>
          <a:xfrm>
            <a:off x="90152" y="1365160"/>
            <a:ext cx="12101848" cy="5492839"/>
          </a:xfrm>
        </p:spPr>
        <p:txBody>
          <a:bodyPr>
            <a:normAutofit fontScale="85000" lnSpcReduction="20000"/>
          </a:bodyPr>
          <a:lstStyle/>
          <a:p>
            <a:pPr marL="514350" indent="-514350" algn="just">
              <a:buFont typeface="+mj-lt"/>
              <a:buAutoNum type="arabicPeriod"/>
            </a:pPr>
            <a:r>
              <a:rPr lang="en-US" dirty="0"/>
              <a:t>Be SMART. Memos should be SMART – Specific, Measurable, Attainable, Relevant, and Time-Bound. Be clear not only about what you want to say, but what you expect your reader to do. </a:t>
            </a:r>
          </a:p>
          <a:p>
            <a:pPr marL="514350" indent="-514350" algn="just">
              <a:buFont typeface="+mj-lt"/>
              <a:buAutoNum type="arabicPeriod"/>
            </a:pPr>
            <a:r>
              <a:rPr lang="en-US" dirty="0"/>
              <a:t>Don’t use informal language. Memos, by their nature, need to be written in a professional manner. As such, do avoid colloquial language.  </a:t>
            </a:r>
          </a:p>
          <a:p>
            <a:pPr marL="514350" indent="-514350" algn="just">
              <a:buFont typeface="+mj-lt"/>
              <a:buAutoNum type="arabicPeriod"/>
            </a:pPr>
            <a:r>
              <a:rPr lang="en-US" dirty="0"/>
              <a:t>Be succinct. As mentioned earlier, memos should go straight to the point. Avoid flowery language and adding unnecessary details so that your readers will know exactly what you’re trying to say. </a:t>
            </a:r>
          </a:p>
          <a:p>
            <a:pPr marL="514350" indent="-514350" algn="just">
              <a:buFont typeface="+mj-lt"/>
              <a:buAutoNum type="arabicPeriod"/>
            </a:pPr>
            <a:r>
              <a:rPr lang="en-US" dirty="0"/>
              <a:t>Present the main point within the opening paragraph. Make it easier for your reader to understand what the memo is about by stating the gist of it within the first paragraph. Salutations are not necessary in memos. </a:t>
            </a:r>
          </a:p>
          <a:p>
            <a:pPr marL="514350" indent="-514350" algn="just">
              <a:buFont typeface="+mj-lt"/>
              <a:buAutoNum type="arabicPeriod"/>
            </a:pPr>
            <a:r>
              <a:rPr lang="en-US" dirty="0"/>
              <a:t>Break down the memo. If your memo is long, consider breaking it down into smaller chunks to make it easier for your readers to understand what you want to say. </a:t>
            </a:r>
            <a:endParaRPr lang="en-US" dirty="0" smtClean="0"/>
          </a:p>
          <a:p>
            <a:pPr marL="514350" indent="-514350" algn="just">
              <a:buFont typeface="+mj-lt"/>
              <a:buAutoNum type="arabicPeriod"/>
            </a:pPr>
            <a:r>
              <a:rPr lang="en-US" dirty="0" smtClean="0"/>
              <a:t>Don’t </a:t>
            </a:r>
            <a:r>
              <a:rPr lang="en-US" dirty="0"/>
              <a:t>use emotionally-charged words or language. Never use emotive words, even when writing about issues such as a team member’s poor performance at </a:t>
            </a:r>
            <a:r>
              <a:rPr lang="en-US" dirty="0" smtClean="0"/>
              <a:t>work</a:t>
            </a:r>
          </a:p>
          <a:p>
            <a:pPr marL="514350" indent="-514350" algn="just">
              <a:buFont typeface="+mj-lt"/>
              <a:buAutoNum type="arabicPeriod"/>
            </a:pPr>
            <a:r>
              <a:rPr lang="en-US" dirty="0" smtClean="0"/>
              <a:t>Proofread</a:t>
            </a:r>
            <a:r>
              <a:rPr lang="en-US" dirty="0"/>
              <a:t>. Before you release the memo, make sure that you proofread it to see if there are any factual, grammatical, or spelling errors in what you wrote. </a:t>
            </a:r>
          </a:p>
        </p:txBody>
      </p:sp>
    </p:spTree>
    <p:extLst>
      <p:ext uri="{BB962C8B-B14F-4D97-AF65-F5344CB8AC3E}">
        <p14:creationId xmlns:p14="http://schemas.microsoft.com/office/powerpoint/2010/main" val="2544509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241737"/>
          </a:xfrm>
        </p:spPr>
        <p:txBody>
          <a:bodyPr>
            <a:normAutofit/>
          </a:bodyPr>
          <a:lstStyle/>
          <a:p>
            <a:pPr algn="ctr"/>
            <a:r>
              <a:rPr lang="en-US" sz="9600" b="1" i="1" dirty="0" smtClean="0"/>
              <a:t>Application Writing </a:t>
            </a:r>
            <a:endParaRPr lang="en-US" sz="9600" b="1" i="1" dirty="0"/>
          </a:p>
        </p:txBody>
      </p:sp>
    </p:spTree>
    <p:extLst>
      <p:ext uri="{BB962C8B-B14F-4D97-AF65-F5344CB8AC3E}">
        <p14:creationId xmlns:p14="http://schemas.microsoft.com/office/powerpoint/2010/main" val="123355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47500" lnSpcReduction="20000"/>
          </a:bodyPr>
          <a:lstStyle/>
          <a:p>
            <a:pPr marL="0" indent="0" algn="ctr">
              <a:buNone/>
            </a:pPr>
            <a:r>
              <a:rPr lang="en-US" sz="4200" b="1" dirty="0" smtClean="0"/>
              <a:t>Topic: 			Application format </a:t>
            </a:r>
          </a:p>
          <a:p>
            <a:pPr marL="0" indent="0">
              <a:buNone/>
            </a:pPr>
            <a:r>
              <a:rPr lang="en-US" dirty="0" smtClean="0"/>
              <a:t>Tips to How To Write an Application </a:t>
            </a:r>
          </a:p>
          <a:p>
            <a:pPr marL="0" indent="0">
              <a:buNone/>
            </a:pPr>
            <a:r>
              <a:rPr lang="en-US" dirty="0" smtClean="0"/>
              <a:t>•	Salutation </a:t>
            </a:r>
          </a:p>
          <a:p>
            <a:pPr marL="0" indent="0">
              <a:buNone/>
            </a:pPr>
            <a:r>
              <a:rPr lang="en-US" dirty="0" smtClean="0"/>
              <a:t>•	The subject of the application</a:t>
            </a:r>
          </a:p>
          <a:p>
            <a:pPr marL="0" indent="0">
              <a:buNone/>
            </a:pPr>
            <a:r>
              <a:rPr lang="en-US" dirty="0" smtClean="0"/>
              <a:t>•	Reason for Your leave</a:t>
            </a:r>
          </a:p>
          <a:p>
            <a:pPr marL="0" indent="0">
              <a:buNone/>
            </a:pPr>
            <a:r>
              <a:rPr lang="en-US" dirty="0" smtClean="0"/>
              <a:t>•	Number of leaves needed (particular dates</a:t>
            </a:r>
          </a:p>
          <a:p>
            <a:pPr marL="0" indent="0">
              <a:buNone/>
            </a:pPr>
            <a:r>
              <a:rPr lang="en-US" dirty="0" smtClean="0"/>
              <a:t>•	Complimentary </a:t>
            </a:r>
          </a:p>
          <a:p>
            <a:pPr marL="0" indent="0">
              <a:buNone/>
            </a:pPr>
            <a:r>
              <a:rPr lang="en-US" dirty="0" smtClean="0"/>
              <a:t>•	Name signature </a:t>
            </a:r>
          </a:p>
          <a:p>
            <a:pPr marL="0" indent="0">
              <a:buNone/>
            </a:pPr>
            <a:r>
              <a:rPr lang="en-US" dirty="0" smtClean="0"/>
              <a:t>•	Date </a:t>
            </a:r>
          </a:p>
          <a:p>
            <a:pPr marL="0" indent="0">
              <a:buNone/>
            </a:pPr>
            <a:r>
              <a:rPr lang="en-US" dirty="0" smtClean="0"/>
              <a:t>To, 		(To comma) 					</a:t>
            </a:r>
          </a:p>
          <a:p>
            <a:pPr marL="0" indent="0">
              <a:buNone/>
            </a:pPr>
            <a:r>
              <a:rPr lang="en-US" dirty="0" smtClean="0"/>
              <a:t> Sender’s name or title </a:t>
            </a:r>
          </a:p>
          <a:p>
            <a:pPr marL="0" indent="0">
              <a:buNone/>
            </a:pPr>
            <a:r>
              <a:rPr lang="en-US" dirty="0" smtClean="0"/>
              <a:t> Address:  	complete address: school name comma/ town comma and city full stop </a:t>
            </a:r>
          </a:p>
          <a:p>
            <a:pPr marL="0" indent="0">
              <a:buNone/>
            </a:pPr>
            <a:r>
              <a:rPr lang="en-US" dirty="0" smtClean="0"/>
              <a:t>Subject:  		Subject must capitalized each word. Not more than 3 to 4 words (1 line short) 		</a:t>
            </a:r>
          </a:p>
          <a:p>
            <a:pPr marL="0" indent="0">
              <a:buNone/>
            </a:pPr>
            <a:r>
              <a:rPr lang="en-US" dirty="0" smtClean="0"/>
              <a:t>Salutation 			Sir, respectable madam, comma.   </a:t>
            </a:r>
          </a:p>
          <a:p>
            <a:pPr marL="0" indent="0">
              <a:buNone/>
            </a:pPr>
            <a:r>
              <a:rPr lang="en-US" dirty="0" smtClean="0"/>
              <a:t> 	Most respectfully 1beg to say that (purpose of application is mentioned here) for example I have urgent piece of work/ brother marriage/ I am sick etc. . . . Kindly, grant me two days leaves of absence from school. 			(Main body) </a:t>
            </a:r>
          </a:p>
          <a:p>
            <a:pPr marL="0" indent="0">
              <a:buNone/>
            </a:pPr>
            <a:r>
              <a:rPr lang="en-US" dirty="0" smtClean="0"/>
              <a:t>I shall be very thankful to you this act of kindness. 	( complimentary sentence)  </a:t>
            </a:r>
          </a:p>
          <a:p>
            <a:pPr marL="0" indent="0">
              <a:buNone/>
            </a:pPr>
            <a:r>
              <a:rPr lang="en-US" dirty="0" smtClean="0"/>
              <a:t>						Yours Obediently, </a:t>
            </a:r>
          </a:p>
          <a:p>
            <a:pPr marL="0" indent="0">
              <a:buNone/>
            </a:pPr>
            <a:r>
              <a:rPr lang="en-US" dirty="0" smtClean="0"/>
              <a:t>						Name ………………….</a:t>
            </a:r>
          </a:p>
          <a:p>
            <a:pPr marL="0" indent="0">
              <a:buNone/>
            </a:pPr>
            <a:r>
              <a:rPr lang="en-US" dirty="0" smtClean="0"/>
              <a:t>						Signature ……………</a:t>
            </a:r>
          </a:p>
          <a:p>
            <a:pPr marL="0" indent="0">
              <a:buNone/>
            </a:pPr>
            <a:r>
              <a:rPr lang="en-US" dirty="0" smtClean="0"/>
              <a:t>						Roll No……………….</a:t>
            </a:r>
          </a:p>
          <a:p>
            <a:pPr marL="0" indent="0">
              <a:buNone/>
            </a:pPr>
            <a:r>
              <a:rPr lang="en-US" dirty="0" smtClean="0"/>
              <a:t>						Day + Month + comma+ year + full stop </a:t>
            </a:r>
          </a:p>
          <a:p>
            <a:pPr marL="0" indent="0">
              <a:buNone/>
            </a:pPr>
            <a:r>
              <a:rPr lang="en-US" dirty="0" smtClean="0"/>
              <a:t>						Date …25th July, 2022. (Not 25/ 07/ 2020)</a:t>
            </a:r>
          </a:p>
          <a:p>
            <a:pPr marL="0" indent="0">
              <a:buNone/>
            </a:pPr>
            <a:r>
              <a:rPr lang="en-US" b="1" dirty="0"/>
              <a:t>Note: </a:t>
            </a:r>
            <a:r>
              <a:rPr lang="en-US" dirty="0"/>
              <a:t>only purpose of application “problem” sentence change and rest of contents of application remain same for all leaves applications</a:t>
            </a:r>
          </a:p>
          <a:p>
            <a:pPr marL="0" indent="0">
              <a:buNone/>
            </a:pPr>
            <a:r>
              <a:rPr lang="en-US" dirty="0"/>
              <a:t>Don’t use apostrophe with yours do Obediently “O “capital and use comma after obediently.</a:t>
            </a:r>
          </a:p>
          <a:p>
            <a:pPr marL="0" indent="0">
              <a:buNone/>
            </a:pPr>
            <a:endParaRPr lang="en-US" dirty="0"/>
          </a:p>
        </p:txBody>
      </p:sp>
    </p:spTree>
    <p:extLst>
      <p:ext uri="{BB962C8B-B14F-4D97-AF65-F5344CB8AC3E}">
        <p14:creationId xmlns:p14="http://schemas.microsoft.com/office/powerpoint/2010/main" val="3319422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910"/>
            <a:ext cx="12192000" cy="6742090"/>
          </a:xfrm>
        </p:spPr>
        <p:txBody>
          <a:bodyPr>
            <a:normAutofit fontScale="92500" lnSpcReduction="20000"/>
          </a:bodyPr>
          <a:lstStyle/>
          <a:p>
            <a:pPr marL="0" indent="0" algn="ctr" fontAlgn="base">
              <a:buNone/>
            </a:pPr>
            <a:r>
              <a:rPr lang="en-US" b="1" dirty="0"/>
              <a:t>Leave Application To Boss For Going Out Of Station</a:t>
            </a:r>
          </a:p>
          <a:p>
            <a:pPr marL="0" indent="0" fontAlgn="base">
              <a:buNone/>
            </a:pPr>
            <a:r>
              <a:rPr lang="en-US" b="1" dirty="0"/>
              <a:t>Sample 1</a:t>
            </a:r>
          </a:p>
          <a:p>
            <a:pPr marL="0" indent="0" fontAlgn="base">
              <a:buNone/>
            </a:pPr>
            <a:r>
              <a:rPr lang="en-US" dirty="0"/>
              <a:t>From,</a:t>
            </a:r>
            <a:br>
              <a:rPr lang="en-US" dirty="0"/>
            </a:br>
            <a:r>
              <a:rPr lang="en-US" dirty="0"/>
              <a:t>Your Name</a:t>
            </a:r>
            <a:br>
              <a:rPr lang="en-US" dirty="0"/>
            </a:br>
            <a:r>
              <a:rPr lang="en-US" dirty="0"/>
              <a:t>Your Address</a:t>
            </a:r>
            <a:br>
              <a:rPr lang="en-US" dirty="0"/>
            </a:br>
            <a:r>
              <a:rPr lang="en-US" dirty="0"/>
              <a:t>Date</a:t>
            </a:r>
          </a:p>
          <a:p>
            <a:pPr marL="0" indent="0" fontAlgn="base">
              <a:buNone/>
            </a:pPr>
            <a:r>
              <a:rPr lang="en-US" dirty="0"/>
              <a:t>To,</a:t>
            </a:r>
            <a:br>
              <a:rPr lang="en-US" dirty="0"/>
            </a:br>
            <a:r>
              <a:rPr lang="en-US" dirty="0"/>
              <a:t>The boss</a:t>
            </a:r>
            <a:br>
              <a:rPr lang="en-US" dirty="0"/>
            </a:br>
            <a:r>
              <a:rPr lang="en-US" dirty="0"/>
              <a:t>Office address</a:t>
            </a:r>
          </a:p>
          <a:p>
            <a:pPr marL="0" indent="0" fontAlgn="base">
              <a:buNone/>
            </a:pPr>
            <a:r>
              <a:rPr lang="en-US" dirty="0"/>
              <a:t>Respected sir,</a:t>
            </a:r>
            <a:br>
              <a:rPr lang="en-US" dirty="0"/>
            </a:br>
            <a:r>
              <a:rPr lang="en-US" dirty="0" smtClean="0"/>
              <a:t>	I’m </a:t>
            </a:r>
            <a:r>
              <a:rPr lang="en-US" dirty="0"/>
              <a:t>your name, working as a marketing agent (Mention your job title) in your company. For some urgent work, I have to out of the station</a:t>
            </a:r>
          </a:p>
          <a:p>
            <a:pPr marL="0" indent="0" fontAlgn="base">
              <a:buNone/>
            </a:pPr>
            <a:r>
              <a:rPr lang="en-US" dirty="0"/>
              <a:t>I have some work in my native place and I need to go there. I request you to please give me 3 days leave (that is from </a:t>
            </a:r>
            <a:r>
              <a:rPr lang="en-US" b="1" i="1" dirty="0"/>
              <a:t>_ to_</a:t>
            </a:r>
            <a:r>
              <a:rPr lang="en-US" dirty="0"/>
              <a:t>). It’s very urgent. I request you to kindly give me 3 days leave.</a:t>
            </a:r>
          </a:p>
          <a:p>
            <a:pPr marL="0" indent="0" algn="ctr" fontAlgn="base">
              <a:buNone/>
            </a:pPr>
            <a:r>
              <a:rPr lang="en-US" dirty="0" smtClean="0"/>
              <a:t>			   Thanking </a:t>
            </a:r>
            <a:r>
              <a:rPr lang="en-US" dirty="0"/>
              <a:t>you</a:t>
            </a:r>
            <a:br>
              <a:rPr lang="en-US" dirty="0"/>
            </a:br>
            <a:r>
              <a:rPr lang="en-US" dirty="0" smtClean="0"/>
              <a:t>			      Yours </a:t>
            </a:r>
            <a:r>
              <a:rPr lang="en-US" dirty="0"/>
              <a:t>faithfully</a:t>
            </a:r>
            <a:br>
              <a:rPr lang="en-US" dirty="0"/>
            </a:br>
            <a:r>
              <a:rPr lang="en-US" dirty="0" smtClean="0"/>
              <a:t>			Your Name</a:t>
            </a:r>
          </a:p>
          <a:p>
            <a:pPr marL="0" indent="0" algn="ctr" fontAlgn="base">
              <a:buNone/>
            </a:pPr>
            <a:r>
              <a:rPr lang="en-US" dirty="0" smtClean="0"/>
              <a:t>					Date 24th October, 2020</a:t>
            </a:r>
            <a:endParaRPr lang="en-US" dirty="0"/>
          </a:p>
          <a:p>
            <a:pPr marL="0" indent="0">
              <a:buNone/>
            </a:pPr>
            <a:endParaRPr lang="en-US" dirty="0"/>
          </a:p>
        </p:txBody>
      </p:sp>
    </p:spTree>
    <p:extLst>
      <p:ext uri="{BB962C8B-B14F-4D97-AF65-F5344CB8AC3E}">
        <p14:creationId xmlns:p14="http://schemas.microsoft.com/office/powerpoint/2010/main" val="3208344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190</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vt:lpstr>
      <vt:lpstr>Office Theme</vt:lpstr>
      <vt:lpstr>                  Topic: Memo and Applications  Writing                Sir,         Muhammad Zaman Hashmi</vt:lpstr>
      <vt:lpstr>What is Memo?</vt:lpstr>
      <vt:lpstr>When you should write a memo</vt:lpstr>
      <vt:lpstr>Structure of a Memo</vt:lpstr>
      <vt:lpstr>PowerPoint Presentation</vt:lpstr>
      <vt:lpstr>Tips to Be Effective at Memo Writing</vt:lpstr>
      <vt:lpstr>Application Writing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Memo Writing                Sir,         Muhammad Zaman Hashmi</dc:title>
  <dc:creator>zareen hashmi</dc:creator>
  <cp:lastModifiedBy>zareen hashmi</cp:lastModifiedBy>
  <cp:revision>6</cp:revision>
  <dcterms:created xsi:type="dcterms:W3CDTF">2022-10-20T14:41:19Z</dcterms:created>
  <dcterms:modified xsi:type="dcterms:W3CDTF">2022-10-21T10:40:58Z</dcterms:modified>
</cp:coreProperties>
</file>