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7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5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2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6F87-BAB5-4BFF-8215-3710AD07E3A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D564-5BD1-4DC6-B19A-4C8ADE3E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9" y="5582992"/>
            <a:ext cx="10339587" cy="1275008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Topic: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b="1" dirty="0" smtClean="0">
                <a:latin typeface="Times" panose="02020603050405020304" pitchFamily="18" charset="0"/>
                <a:cs typeface="Times" panose="02020603050405020304" pitchFamily="18" charset="0"/>
              </a:rPr>
              <a:t>ral Communications</a:t>
            </a:r>
            <a:r>
              <a:rPr lang="en-US" dirty="0"/>
              <a:t>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Skills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													</a:t>
            </a: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Sir, </a:t>
            </a:r>
            <a:b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							Muhammad Zaman Hashmi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72" y="141666"/>
            <a:ext cx="3640428" cy="27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1500" b="1" i="1" dirty="0" smtClean="0"/>
          </a:p>
          <a:p>
            <a:pPr marL="0" indent="0" algn="ctr">
              <a:buNone/>
            </a:pPr>
            <a:r>
              <a:rPr lang="en-US" sz="11500" b="1" i="1" dirty="0" smtClean="0"/>
              <a:t>Thank You for Patiently Listening</a:t>
            </a:r>
            <a:r>
              <a:rPr lang="en-US" sz="11500" b="1" i="1" dirty="0" smtClean="0">
                <a:solidFill>
                  <a:srgbClr val="FF0000"/>
                </a:solidFill>
              </a:rPr>
              <a:t>!</a:t>
            </a:r>
            <a:endParaRPr lang="en-US" sz="11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What Is Oral Communication?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Oral communication is communicating with spoken words.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It’s </a:t>
            </a:r>
            <a:r>
              <a:rPr lang="en-US" dirty="0"/>
              <a:t>a verbal form of communication where you communicate your thoughts, present ideas and share information. 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Examples </a:t>
            </a:r>
            <a:r>
              <a:rPr lang="en-US" dirty="0"/>
              <a:t>of oral communication are conversations with friends, family or colleagues, presentations and speeches.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Oral communication helps to build trust and reliability.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process of oral communication is more effective than an email or a text message.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important and sensitive conversations—such as salary negotiations and even conflict resolution, you can rely on oral communication to get your point across, avoid misunderstandings and minimize confusion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2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Oral communication can be classified into two types: formal and informal.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Formal Communication Includes</a:t>
            </a:r>
            <a:endParaRPr lang="en-US" dirty="0" smtClean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Face to face talks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Meetings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Telephonic communication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230" y="1690687"/>
            <a:ext cx="5916769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Informal Communication Includes</a:t>
            </a:r>
            <a:endParaRPr lang="en-US" dirty="0" smtClean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Presentations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Speech delivered at ceremonies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138284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Importance of Oral Communication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It saves time by letting you convey your message directly to the other person and getting their response immediately.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It’s the most secure form of communication for critical issues and important information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It helps to resolve conflicts with face-to-face communication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It’s a more transparent form of communication as it lets you  gauge how others react to your words</a:t>
            </a:r>
          </a:p>
        </p:txBody>
      </p:sp>
    </p:spTree>
    <p:extLst>
      <p:ext uri="{BB962C8B-B14F-4D97-AF65-F5344CB8AC3E}">
        <p14:creationId xmlns:p14="http://schemas.microsoft.com/office/powerpoint/2010/main" val="16756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Advantages of Oral Communication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0158"/>
            <a:ext cx="12192000" cy="591784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There come many situations where oral communication or verbal communication is better than written one as it is a less formal type of communication.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When time gets shorter and the business requires quick decisions, then this oral communication is the best choice to use.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Quick decisions can be made by having an urgent meeting, i.e. face to face conversation or on a telephone call.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Written communication is time taking and delays the decision making process, while oral communication helps in making quick decisions.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Also in written communication, there is less margin of explaining any problem in detail;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whereas in Oral communication is effective in clearing misunderstandings which can’t be cleared in written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2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Disadvantages of Oral Communication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4552"/>
            <a:ext cx="12192000" cy="5853448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Besides</a:t>
            </a:r>
            <a:r>
              <a:rPr lang="en-US" dirty="0"/>
              <a:t>, having so many advantages of oral communication, there are some disadvantages too</a:t>
            </a:r>
            <a:r>
              <a:rPr lang="en-US" dirty="0" smtClean="0"/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Some business meetings require documentation which can’t be done in oral communication. </a:t>
            </a:r>
            <a:endParaRPr lang="en-US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Some </a:t>
            </a:r>
            <a:r>
              <a:rPr lang="en-US" dirty="0"/>
              <a:t>events of business require written records, which can’t be obtained even by having strong verbal communication skills</a:t>
            </a:r>
            <a:r>
              <a:rPr lang="en-US" dirty="0" smtClean="0"/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Written communication is often precise and to the point while oral one is time consuming and prone to misunderstandings.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2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How to Improve Oral Communication Skills</a:t>
            </a:r>
            <a:r>
              <a:rPr lang="en-US" b="1" i="1" dirty="0" smtClean="0"/>
              <a:t>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0158"/>
            <a:ext cx="12192000" cy="59178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Following </a:t>
            </a:r>
            <a:r>
              <a:rPr lang="en-US" dirty="0"/>
              <a:t>are some tips that will be helpful in polishing one’s verbal communication skills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Reading the newspaper, books and novels will improve vocabulary and will help to reduce weaknesses in speaking.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Research more before any presentation and work hard on the selection of your words. Always try to use easy words.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Be friendly to the audience you are going to communicate with.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 When you think that the audience is ready to listen you only start then.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Before going to a presentation. Take time and make you well prepared. You never know what type of questions you will be asked.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Try to talk less and listen more. By doing so the audience will take interest in communicating with you.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910"/>
            <a:ext cx="12192000" cy="674209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Besides working on verbal communication, try to keep attention on your non verbal skills too. 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Don’t </a:t>
            </a:r>
            <a:r>
              <a:rPr lang="en-US" dirty="0"/>
              <a:t>make promises with your audience if you can’t fulfill them.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While having presentations make connections with the last presentation, this can be done by simply questioning.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Think many times before speaking. </a:t>
            </a:r>
            <a:r>
              <a:rPr lang="en-US" dirty="0" smtClean="0"/>
              <a:t>It should </a:t>
            </a:r>
            <a:r>
              <a:rPr lang="en-US" dirty="0"/>
              <a:t>be understandable to your audience too.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You can learn verbal communication techniques by taking help from your seniors. 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0859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Why Oral Communication is Necessary</a:t>
            </a:r>
            <a:r>
              <a:rPr lang="en-US" b="1" i="1" dirty="0" smtClean="0"/>
              <a:t>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975"/>
            <a:ext cx="12192000" cy="6111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An </a:t>
            </a:r>
            <a:r>
              <a:rPr lang="en-US" dirty="0"/>
              <a:t>Australian research has proposed the following elements of effective oral communication.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 listen attentively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 speak very clearly in easy words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Using numerical effectively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Writing in the favor of the needs of the receiver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Discussing with responsibility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Being confident in what he is saying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Capable of sharing information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Office Theme</vt:lpstr>
      <vt:lpstr>               Topic: Oral Communications Skills               Sir,         Muhammad Zaman Hashmi</vt:lpstr>
      <vt:lpstr>What Is Oral Communication?</vt:lpstr>
      <vt:lpstr>Oral communication can be classified into two types: formal and informal.</vt:lpstr>
      <vt:lpstr>Importance of Oral Communication</vt:lpstr>
      <vt:lpstr>Advantages of Oral Communication</vt:lpstr>
      <vt:lpstr>Disadvantages of Oral Communication</vt:lpstr>
      <vt:lpstr>How to Improve Oral Communication Skills?</vt:lpstr>
      <vt:lpstr>PowerPoint Presentation</vt:lpstr>
      <vt:lpstr>Why Oral Communication is Necessary?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Topic: Oral Communications              Sir,         Muhammad Zaman Hashmi</dc:title>
  <dc:creator>zareen hashmi</dc:creator>
  <cp:lastModifiedBy>zareen hashmi</cp:lastModifiedBy>
  <cp:revision>8</cp:revision>
  <dcterms:created xsi:type="dcterms:W3CDTF">2022-10-18T15:10:44Z</dcterms:created>
  <dcterms:modified xsi:type="dcterms:W3CDTF">2022-10-21T10:41:09Z</dcterms:modified>
</cp:coreProperties>
</file>