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257" r:id="rId3"/>
    <p:sldId id="258" r:id="rId4"/>
    <p:sldId id="302" r:id="rId5"/>
    <p:sldId id="301" r:id="rId6"/>
    <p:sldId id="259" r:id="rId7"/>
    <p:sldId id="303" r:id="rId8"/>
    <p:sldId id="260" r:id="rId9"/>
    <p:sldId id="304" r:id="rId10"/>
    <p:sldId id="261" r:id="rId11"/>
    <p:sldId id="262" r:id="rId12"/>
    <p:sldId id="305" r:id="rId13"/>
    <p:sldId id="306" r:id="rId14"/>
    <p:sldId id="307" r:id="rId15"/>
    <p:sldId id="308" r:id="rId16"/>
    <p:sldId id="309" r:id="rId17"/>
    <p:sldId id="310" r:id="rId18"/>
    <p:sldId id="263" r:id="rId19"/>
    <p:sldId id="264" r:id="rId20"/>
    <p:sldId id="265" r:id="rId21"/>
    <p:sldId id="266" r:id="rId22"/>
    <p:sldId id="267" r:id="rId23"/>
    <p:sldId id="268" r:id="rId24"/>
    <p:sldId id="269" r:id="rId25"/>
    <p:sldId id="311" r:id="rId26"/>
    <p:sldId id="313" r:id="rId27"/>
    <p:sldId id="312" r:id="rId28"/>
    <p:sldId id="314" r:id="rId29"/>
    <p:sldId id="315" r:id="rId30"/>
    <p:sldId id="270" r:id="rId31"/>
    <p:sldId id="271" r:id="rId32"/>
    <p:sldId id="272" r:id="rId33"/>
    <p:sldId id="273" r:id="rId34"/>
    <p:sldId id="274" r:id="rId35"/>
    <p:sldId id="316" r:id="rId36"/>
    <p:sldId id="318" r:id="rId37"/>
    <p:sldId id="317" r:id="rId38"/>
    <p:sldId id="320" r:id="rId39"/>
    <p:sldId id="319" r:id="rId40"/>
    <p:sldId id="321" r:id="rId41"/>
    <p:sldId id="275" r:id="rId42"/>
    <p:sldId id="276" r:id="rId43"/>
    <p:sldId id="277" r:id="rId44"/>
    <p:sldId id="278" r:id="rId45"/>
    <p:sldId id="279" r:id="rId46"/>
    <p:sldId id="280" r:id="rId47"/>
    <p:sldId id="281" r:id="rId48"/>
    <p:sldId id="282" r:id="rId49"/>
    <p:sldId id="283" r:id="rId50"/>
    <p:sldId id="284" r:id="rId51"/>
    <p:sldId id="285" r:id="rId52"/>
    <p:sldId id="286" r:id="rId53"/>
    <p:sldId id="287" r:id="rId54"/>
    <p:sldId id="288" r:id="rId55"/>
    <p:sldId id="289" r:id="rId56"/>
    <p:sldId id="290" r:id="rId57"/>
    <p:sldId id="291" r:id="rId58"/>
    <p:sldId id="292" r:id="rId59"/>
    <p:sldId id="293" r:id="rId60"/>
    <p:sldId id="294" r:id="rId61"/>
    <p:sldId id="295" r:id="rId62"/>
    <p:sldId id="296" r:id="rId63"/>
    <p:sldId id="297" r:id="rId64"/>
    <p:sldId id="298" r:id="rId65"/>
    <p:sldId id="299" r:id="rId66"/>
    <p:sldId id="300" r:id="rId67"/>
  </p:sldIdLst>
  <p:sldSz cx="9144000" cy="6858000" type="screen4x3"/>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4082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493489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699674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743204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127754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712341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278087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562285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442506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424142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2222387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964823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0451243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Notes Placeholder 2"/>
          <p:cNvSpPr>
            <a:spLocks noGrp="1"/>
          </p:cNvSpPr>
          <p:nvPr>
            <p:ph type="body" idx="1"/>
          </p:nvPr>
        </p:nvSpPr>
        <p:spPr>
          <a:xfrm>
            <a:off x="914400" y="3300413"/>
            <a:ext cx="7315200" cy="2700337"/>
          </a:xfrm>
          <a:prstGeom prst="rect">
            <a:avLst/>
          </a:prstGeom>
        </p:spPr>
        <p:txBody>
          <a:bodyPr/>
          <a:lstStyle/>
          <a:p>
            <a:endParaRPr lang="x-none"/>
          </a:p>
        </p:txBody>
      </p:sp>
    </p:spTree>
    <p:extLst>
      <p:ext uri="{BB962C8B-B14F-4D97-AF65-F5344CB8AC3E}">
        <p14:creationId xmlns:p14="http://schemas.microsoft.com/office/powerpoint/2010/main" val="11820901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7548961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1693995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8252928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084689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19655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2946573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291753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3593747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556839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5545092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4320694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3473264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5590692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0781916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5223063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4553572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5233017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5832752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2972869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778944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6136891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5578092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0173937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0365866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7401487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1076486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0538300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902724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550453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20618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606254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94733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635432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7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799"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02-Dec-21</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102870">
              <a:lnSpc>
                <a:spcPct val="100000"/>
              </a:lnSpc>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006FC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02-Dec-21</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102870">
              <a:lnSpc>
                <a:spcPct val="100000"/>
              </a:lnSpc>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006FC0"/>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59"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02-Dec-21</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102870">
              <a:lnSpc>
                <a:spcPct val="100000"/>
              </a:lnSpc>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006FC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02-Dec-21</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102870">
              <a:lnSpc>
                <a:spcPct val="100000"/>
              </a:lnSpc>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02-Dec-21</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102870">
              <a:lnSpc>
                <a:spcPct val="100000"/>
              </a:lnSpc>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35940" y="331109"/>
            <a:ext cx="8072119" cy="1118235"/>
          </a:xfrm>
          <a:prstGeom prst="rect">
            <a:avLst/>
          </a:prstGeom>
        </p:spPr>
        <p:txBody>
          <a:bodyPr wrap="square" lIns="0" tIns="0" rIns="0" bIns="0">
            <a:spAutoFit/>
          </a:bodyPr>
          <a:lstStyle>
            <a:lvl1pPr>
              <a:defRPr sz="4400" b="0" i="0">
                <a:solidFill>
                  <a:srgbClr val="006FC0"/>
                </a:solidFill>
                <a:latin typeface="Calibri"/>
                <a:cs typeface="Calibri"/>
              </a:defRPr>
            </a:lvl1pPr>
          </a:lstStyle>
          <a:p>
            <a:endParaRPr/>
          </a:p>
        </p:txBody>
      </p:sp>
      <p:sp>
        <p:nvSpPr>
          <p:cNvPr id="3" name="Holder 3"/>
          <p:cNvSpPr>
            <a:spLocks noGrp="1"/>
          </p:cNvSpPr>
          <p:nvPr>
            <p:ph type="body" idx="1"/>
          </p:nvPr>
        </p:nvSpPr>
        <p:spPr>
          <a:xfrm>
            <a:off x="535940" y="1697446"/>
            <a:ext cx="8072119" cy="3359150"/>
          </a:xfrm>
          <a:prstGeom prst="rect">
            <a:avLst/>
          </a:prstGeom>
        </p:spPr>
        <p:txBody>
          <a:bodyPr wrap="square" lIns="0" tIns="0" rIns="0" bIns="0">
            <a:spAutoFit/>
          </a:bodyPr>
          <a:lstStyle>
            <a:lvl1pPr>
              <a:defRPr sz="32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79"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02-Dec-21</a:t>
            </a:fld>
            <a:endParaRPr lang="en-US"/>
          </a:p>
        </p:txBody>
      </p:sp>
      <p:sp>
        <p:nvSpPr>
          <p:cNvPr id="6" name="Holder 6"/>
          <p:cNvSpPr>
            <a:spLocks noGrp="1"/>
          </p:cNvSpPr>
          <p:nvPr>
            <p:ph type="sldNum" sz="quarter" idx="7"/>
          </p:nvPr>
        </p:nvSpPr>
        <p:spPr>
          <a:xfrm>
            <a:off x="8414264" y="6464906"/>
            <a:ext cx="206375"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02870">
              <a:lnSpc>
                <a:spcPct val="100000"/>
              </a:lnSpc>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2643BE6C-86B7-4AB9-91E8-9B5DB45AC8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91" y="0"/>
            <a:ext cx="9141618"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 name="object 5"/>
          <p:cNvSpPr txBox="1"/>
          <p:nvPr/>
        </p:nvSpPr>
        <p:spPr>
          <a:xfrm>
            <a:off x="969769" y="713195"/>
            <a:ext cx="7204461" cy="2318665"/>
          </a:xfrm>
          <a:prstGeom prst="rect">
            <a:avLst/>
          </a:prstGeom>
        </p:spPr>
        <p:txBody>
          <a:bodyPr vert="horz" lIns="91440" tIns="45720" rIns="91440" bIns="45720" rtlCol="0" anchor="b">
            <a:normAutofit lnSpcReduction="10000"/>
          </a:bodyPr>
          <a:lstStyle/>
          <a:p>
            <a:pPr marL="12700" algn="ctr">
              <a:lnSpc>
                <a:spcPct val="90000"/>
              </a:lnSpc>
              <a:spcBef>
                <a:spcPct val="0"/>
              </a:spcBef>
              <a:spcAft>
                <a:spcPts val="600"/>
              </a:spcAft>
            </a:pPr>
            <a:endParaRPr lang="en-US" sz="4700" kern="1200" dirty="0">
              <a:solidFill>
                <a:srgbClr val="FFFFFF"/>
              </a:solidFill>
              <a:latin typeface="+mj-lt"/>
              <a:ea typeface="+mj-ea"/>
              <a:cs typeface="+mj-cs"/>
            </a:endParaRPr>
          </a:p>
          <a:p>
            <a:pPr marL="12700" algn="ctr">
              <a:lnSpc>
                <a:spcPct val="90000"/>
              </a:lnSpc>
              <a:spcBef>
                <a:spcPct val="0"/>
              </a:spcBef>
              <a:spcAft>
                <a:spcPts val="600"/>
              </a:spcAft>
            </a:pPr>
            <a:r>
              <a:rPr lang="en-US" sz="4700" b="1" kern="1200" spc="-5" dirty="0">
                <a:solidFill>
                  <a:srgbClr val="FFFFFF"/>
                </a:solidFill>
                <a:latin typeface="+mj-lt"/>
                <a:ea typeface="+mj-ea"/>
                <a:cs typeface="+mj-cs"/>
              </a:rPr>
              <a:t>D</a:t>
            </a:r>
            <a:r>
              <a:rPr lang="en-US" sz="4700" b="1" kern="1200" spc="-30" dirty="0">
                <a:solidFill>
                  <a:srgbClr val="FFFFFF"/>
                </a:solidFill>
                <a:latin typeface="+mj-lt"/>
                <a:ea typeface="+mj-ea"/>
                <a:cs typeface="+mj-cs"/>
              </a:rPr>
              <a:t>a</a:t>
            </a:r>
            <a:r>
              <a:rPr lang="en-US" sz="4700" b="1" kern="1200" spc="-45" dirty="0">
                <a:solidFill>
                  <a:srgbClr val="FFFFFF"/>
                </a:solidFill>
                <a:latin typeface="+mj-lt"/>
                <a:ea typeface="+mj-ea"/>
                <a:cs typeface="+mj-cs"/>
              </a:rPr>
              <a:t>t</a:t>
            </a:r>
            <a:r>
              <a:rPr lang="en-US" sz="4700" b="1" kern="1200" dirty="0">
                <a:solidFill>
                  <a:srgbClr val="FFFFFF"/>
                </a:solidFill>
                <a:latin typeface="+mj-lt"/>
                <a:ea typeface="+mj-ea"/>
                <a:cs typeface="+mj-cs"/>
              </a:rPr>
              <a:t>a</a:t>
            </a:r>
            <a:r>
              <a:rPr lang="en-US" sz="4700" b="1" kern="1200" spc="-80" dirty="0">
                <a:solidFill>
                  <a:srgbClr val="FFFFFF"/>
                </a:solidFill>
                <a:latin typeface="+mj-lt"/>
                <a:ea typeface="+mj-ea"/>
                <a:cs typeface="+mj-cs"/>
              </a:rPr>
              <a:t> </a:t>
            </a:r>
            <a:r>
              <a:rPr lang="en-US" sz="4700" b="1" kern="1200" dirty="0">
                <a:solidFill>
                  <a:srgbClr val="FFFFFF"/>
                </a:solidFill>
                <a:latin typeface="+mj-lt"/>
                <a:ea typeface="+mj-ea"/>
                <a:cs typeface="+mj-cs"/>
              </a:rPr>
              <a:t>and</a:t>
            </a:r>
            <a:r>
              <a:rPr lang="en-US" sz="4700" b="1" kern="1200" spc="-70" dirty="0">
                <a:solidFill>
                  <a:srgbClr val="FFFFFF"/>
                </a:solidFill>
                <a:latin typeface="+mj-lt"/>
                <a:ea typeface="+mj-ea"/>
                <a:cs typeface="+mj-cs"/>
              </a:rPr>
              <a:t> </a:t>
            </a:r>
            <a:r>
              <a:rPr lang="en-US" sz="4700" b="1" kern="1200" dirty="0">
                <a:solidFill>
                  <a:srgbClr val="FFFFFF"/>
                </a:solidFill>
                <a:latin typeface="+mj-lt"/>
                <a:ea typeface="+mj-ea"/>
                <a:cs typeface="+mj-cs"/>
              </a:rPr>
              <a:t>P</a:t>
            </a:r>
            <a:r>
              <a:rPr lang="en-US" sz="4700" b="1" kern="1200" spc="-50" dirty="0">
                <a:solidFill>
                  <a:srgbClr val="FFFFFF"/>
                </a:solidFill>
                <a:latin typeface="+mj-lt"/>
                <a:ea typeface="+mj-ea"/>
                <a:cs typeface="+mj-cs"/>
              </a:rPr>
              <a:t>r</a:t>
            </a:r>
            <a:r>
              <a:rPr lang="en-US" sz="4700" b="1" kern="1200" spc="-5" dirty="0">
                <a:solidFill>
                  <a:srgbClr val="FFFFFF"/>
                </a:solidFill>
                <a:latin typeface="+mj-lt"/>
                <a:ea typeface="+mj-ea"/>
                <a:cs typeface="+mj-cs"/>
              </a:rPr>
              <a:t>oces</a:t>
            </a:r>
            <a:r>
              <a:rPr lang="en-US" sz="4700" b="1" kern="1200" dirty="0">
                <a:solidFill>
                  <a:srgbClr val="FFFFFF"/>
                </a:solidFill>
                <a:latin typeface="+mj-lt"/>
                <a:ea typeface="+mj-ea"/>
                <a:cs typeface="+mj-cs"/>
              </a:rPr>
              <a:t>s</a:t>
            </a:r>
            <a:r>
              <a:rPr lang="en-US" sz="4700" b="1" kern="1200" spc="-100" dirty="0">
                <a:solidFill>
                  <a:srgbClr val="FFFFFF"/>
                </a:solidFill>
                <a:latin typeface="+mj-lt"/>
                <a:ea typeface="+mj-ea"/>
                <a:cs typeface="+mj-cs"/>
              </a:rPr>
              <a:t> </a:t>
            </a:r>
            <a:r>
              <a:rPr lang="en-US" sz="4700" b="1" kern="1200" dirty="0">
                <a:solidFill>
                  <a:srgbClr val="FFFFFF"/>
                </a:solidFill>
                <a:latin typeface="+mj-lt"/>
                <a:ea typeface="+mj-ea"/>
                <a:cs typeface="+mj-cs"/>
              </a:rPr>
              <a:t>Model</a:t>
            </a:r>
            <a:r>
              <a:rPr lang="en-US" sz="4700" b="1" kern="1200" spc="-15" dirty="0">
                <a:solidFill>
                  <a:srgbClr val="FFFFFF"/>
                </a:solidFill>
                <a:latin typeface="+mj-lt"/>
                <a:ea typeface="+mj-ea"/>
                <a:cs typeface="+mj-cs"/>
              </a:rPr>
              <a:t>i</a:t>
            </a:r>
            <a:r>
              <a:rPr lang="en-US" sz="4700" b="1" kern="1200" spc="-5" dirty="0">
                <a:solidFill>
                  <a:srgbClr val="FFFFFF"/>
                </a:solidFill>
                <a:latin typeface="+mj-lt"/>
                <a:ea typeface="+mj-ea"/>
                <a:cs typeface="+mj-cs"/>
              </a:rPr>
              <a:t>ng</a:t>
            </a:r>
          </a:p>
          <a:p>
            <a:pPr marL="12700" algn="ctr">
              <a:lnSpc>
                <a:spcPct val="90000"/>
              </a:lnSpc>
              <a:spcBef>
                <a:spcPct val="0"/>
              </a:spcBef>
              <a:spcAft>
                <a:spcPts val="600"/>
              </a:spcAft>
            </a:pPr>
            <a:r>
              <a:rPr lang="en-US" sz="2600" b="1" kern="1200" spc="-5" dirty="0">
                <a:solidFill>
                  <a:srgbClr val="FFFFFF"/>
                </a:solidFill>
                <a:latin typeface="+mj-lt"/>
                <a:ea typeface="+mj-ea"/>
                <a:cs typeface="+mj-cs"/>
              </a:rPr>
              <a:t>Software Engineering</a:t>
            </a:r>
          </a:p>
          <a:p>
            <a:pPr marL="12700" algn="ctr">
              <a:lnSpc>
                <a:spcPct val="90000"/>
              </a:lnSpc>
              <a:spcBef>
                <a:spcPct val="0"/>
              </a:spcBef>
              <a:spcAft>
                <a:spcPts val="600"/>
              </a:spcAft>
            </a:pPr>
            <a:r>
              <a:rPr lang="en-US" sz="2600" b="1" spc="-5" dirty="0" smtClean="0">
                <a:solidFill>
                  <a:srgbClr val="FFFFFF"/>
                </a:solidFill>
                <a:latin typeface="+mj-lt"/>
                <a:ea typeface="+mj-ea"/>
                <a:cs typeface="+mj-cs"/>
              </a:rPr>
              <a:t>Fall</a:t>
            </a:r>
            <a:r>
              <a:rPr lang="en-US" sz="2600" b="1" spc="-5" dirty="0" smtClean="0">
                <a:solidFill>
                  <a:srgbClr val="FFFFFF"/>
                </a:solidFill>
                <a:latin typeface="+mj-lt"/>
                <a:ea typeface="+mj-ea"/>
                <a:cs typeface="+mj-cs"/>
              </a:rPr>
              <a:t> </a:t>
            </a:r>
            <a:r>
              <a:rPr lang="en-US" sz="2600" b="1" spc="-5" dirty="0">
                <a:solidFill>
                  <a:srgbClr val="FFFFFF"/>
                </a:solidFill>
                <a:latin typeface="+mj-lt"/>
                <a:ea typeface="+mj-ea"/>
                <a:cs typeface="+mj-cs"/>
              </a:rPr>
              <a:t>2021</a:t>
            </a:r>
            <a:endParaRPr lang="en-US" sz="2600" b="1" kern="1200" dirty="0">
              <a:solidFill>
                <a:srgbClr val="FFFFFF"/>
              </a:solidFill>
              <a:latin typeface="+mj-lt"/>
              <a:ea typeface="+mj-ea"/>
              <a:cs typeface="+mj-cs"/>
            </a:endParaRPr>
          </a:p>
        </p:txBody>
      </p:sp>
      <p:pic>
        <p:nvPicPr>
          <p:cNvPr id="9" name="Graphic 8" descr="Database">
            <a:extLst>
              <a:ext uri="{FF2B5EF4-FFF2-40B4-BE49-F238E27FC236}">
                <a16:creationId xmlns:a16="http://schemas.microsoft.com/office/drawing/2014/main" xmlns="" id="{62F7EF25-E888-4931-B468-1F00E29B0A4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057650" y="4880925"/>
            <a:ext cx="1028700" cy="10287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0383" rIns="0" bIns="0" rtlCol="0">
            <a:spAutoFit/>
          </a:bodyPr>
          <a:lstStyle/>
          <a:p>
            <a:pPr marL="12700">
              <a:lnSpc>
                <a:spcPct val="100000"/>
              </a:lnSpc>
            </a:pPr>
            <a:r>
              <a:rPr spc="-5" dirty="0"/>
              <a:t>D</a:t>
            </a:r>
            <a:r>
              <a:rPr spc="-35" dirty="0"/>
              <a:t>a</a:t>
            </a:r>
            <a:r>
              <a:rPr spc="-50" dirty="0"/>
              <a:t>t</a:t>
            </a:r>
            <a:r>
              <a:rPr dirty="0"/>
              <a:t>a</a:t>
            </a:r>
            <a:r>
              <a:rPr spc="-130" dirty="0">
                <a:latin typeface="Times New Roman"/>
                <a:cs typeface="Times New Roman"/>
              </a:rPr>
              <a:t> </a:t>
            </a:r>
            <a:r>
              <a:rPr spc="-5" dirty="0"/>
              <a:t>F</a:t>
            </a:r>
            <a:r>
              <a:rPr dirty="0"/>
              <a:t>l</a:t>
            </a:r>
            <a:r>
              <a:rPr spc="-5" dirty="0"/>
              <a:t>o</a:t>
            </a:r>
            <a:r>
              <a:rPr dirty="0"/>
              <a:t>w</a:t>
            </a:r>
            <a:r>
              <a:rPr spc="-105" dirty="0">
                <a:latin typeface="Times New Roman"/>
                <a:cs typeface="Times New Roman"/>
              </a:rPr>
              <a:t> </a:t>
            </a:r>
            <a:r>
              <a:rPr spc="-5" dirty="0"/>
              <a:t>D</a:t>
            </a:r>
            <a:r>
              <a:rPr dirty="0"/>
              <a:t>iag</a:t>
            </a:r>
            <a:r>
              <a:rPr spc="-90" dirty="0"/>
              <a:t>r</a:t>
            </a:r>
            <a:r>
              <a:rPr dirty="0"/>
              <a:t>ams</a:t>
            </a:r>
          </a:p>
        </p:txBody>
      </p:sp>
      <p:sp>
        <p:nvSpPr>
          <p:cNvPr id="3" name="object 3"/>
          <p:cNvSpPr txBox="1"/>
          <p:nvPr/>
        </p:nvSpPr>
        <p:spPr>
          <a:xfrm>
            <a:off x="535940" y="1677965"/>
            <a:ext cx="3872229" cy="4328795"/>
          </a:xfrm>
          <a:prstGeom prst="rect">
            <a:avLst/>
          </a:prstGeom>
        </p:spPr>
        <p:txBody>
          <a:bodyPr vert="horz" wrap="square" lIns="0" tIns="0" rIns="0" bIns="0" rtlCol="0">
            <a:spAutoFit/>
          </a:bodyPr>
          <a:lstStyle/>
          <a:p>
            <a:pPr marL="355600" marR="5080" indent="-342900">
              <a:lnSpc>
                <a:spcPct val="100000"/>
              </a:lnSpc>
              <a:buFont typeface="Arial"/>
              <a:buChar char="•"/>
              <a:tabLst>
                <a:tab pos="355600" algn="l"/>
              </a:tabLst>
            </a:pPr>
            <a:r>
              <a:rPr sz="2800" spc="-20" dirty="0">
                <a:latin typeface="Calibri"/>
                <a:cs typeface="Calibri"/>
              </a:rPr>
              <a:t>A</a:t>
            </a:r>
            <a:r>
              <a:rPr sz="2800" spc="-70" dirty="0">
                <a:latin typeface="Times New Roman"/>
                <a:cs typeface="Times New Roman"/>
              </a:rPr>
              <a:t> </a:t>
            </a:r>
            <a:r>
              <a:rPr sz="2800" spc="-20" dirty="0">
                <a:latin typeface="Calibri"/>
                <a:cs typeface="Calibri"/>
              </a:rPr>
              <a:t>d</a:t>
            </a:r>
            <a:r>
              <a:rPr sz="2800" spc="-35" dirty="0">
                <a:latin typeface="Calibri"/>
                <a:cs typeface="Calibri"/>
              </a:rPr>
              <a:t>a</a:t>
            </a:r>
            <a:r>
              <a:rPr sz="2800" spc="-50" dirty="0">
                <a:latin typeface="Calibri"/>
                <a:cs typeface="Calibri"/>
              </a:rPr>
              <a:t>t</a:t>
            </a:r>
            <a:r>
              <a:rPr sz="2800" spc="-15" dirty="0">
                <a:latin typeface="Calibri"/>
                <a:cs typeface="Calibri"/>
              </a:rPr>
              <a:t>a</a:t>
            </a:r>
            <a:r>
              <a:rPr sz="2800" spc="-65" dirty="0">
                <a:latin typeface="Times New Roman"/>
                <a:cs typeface="Times New Roman"/>
              </a:rPr>
              <a:t> </a:t>
            </a:r>
            <a:r>
              <a:rPr sz="2800" spc="-15" dirty="0">
                <a:latin typeface="Calibri"/>
                <a:cs typeface="Calibri"/>
              </a:rPr>
              <a:t>f</a:t>
            </a:r>
            <a:r>
              <a:rPr sz="2800" spc="-10" dirty="0">
                <a:latin typeface="Calibri"/>
                <a:cs typeface="Calibri"/>
              </a:rPr>
              <a:t>l</a:t>
            </a:r>
            <a:r>
              <a:rPr sz="2800" spc="-35" dirty="0">
                <a:latin typeface="Calibri"/>
                <a:cs typeface="Calibri"/>
              </a:rPr>
              <a:t>o</a:t>
            </a:r>
            <a:r>
              <a:rPr sz="2800" spc="-20" dirty="0">
                <a:latin typeface="Calibri"/>
                <a:cs typeface="Calibri"/>
              </a:rPr>
              <a:t>w</a:t>
            </a:r>
            <a:r>
              <a:rPr sz="2800" spc="-70" dirty="0">
                <a:latin typeface="Times New Roman"/>
                <a:cs typeface="Times New Roman"/>
              </a:rPr>
              <a:t> </a:t>
            </a:r>
            <a:r>
              <a:rPr sz="2800" spc="-20" dirty="0">
                <a:latin typeface="Calibri"/>
                <a:cs typeface="Calibri"/>
              </a:rPr>
              <a:t>d</a:t>
            </a:r>
            <a:r>
              <a:rPr sz="2800" spc="-25" dirty="0">
                <a:latin typeface="Calibri"/>
                <a:cs typeface="Calibri"/>
              </a:rPr>
              <a:t>i</a:t>
            </a:r>
            <a:r>
              <a:rPr sz="2800" spc="-15" dirty="0">
                <a:latin typeface="Calibri"/>
                <a:cs typeface="Calibri"/>
              </a:rPr>
              <a:t>ag</a:t>
            </a:r>
            <a:r>
              <a:rPr sz="2800" spc="-65" dirty="0">
                <a:latin typeface="Calibri"/>
                <a:cs typeface="Calibri"/>
              </a:rPr>
              <a:t>r</a:t>
            </a:r>
            <a:r>
              <a:rPr sz="2800" spc="-20" dirty="0">
                <a:latin typeface="Calibri"/>
                <a:cs typeface="Calibri"/>
              </a:rPr>
              <a:t>am</a:t>
            </a:r>
            <a:r>
              <a:rPr sz="2800" spc="-10" dirty="0">
                <a:latin typeface="Times New Roman"/>
                <a:cs typeface="Times New Roman"/>
              </a:rPr>
              <a:t> </a:t>
            </a:r>
            <a:r>
              <a:rPr sz="2800" spc="-5" dirty="0">
                <a:latin typeface="Calibri"/>
                <a:cs typeface="Calibri"/>
              </a:rPr>
              <a:t>(DFD</a:t>
            </a:r>
            <a:r>
              <a:rPr sz="2800" dirty="0">
                <a:latin typeface="Calibri"/>
                <a:cs typeface="Calibri"/>
              </a:rPr>
              <a:t>)</a:t>
            </a:r>
            <a:r>
              <a:rPr sz="2800" spc="-60" dirty="0">
                <a:latin typeface="Times New Roman"/>
                <a:cs typeface="Times New Roman"/>
              </a:rPr>
              <a:t> </a:t>
            </a:r>
            <a:r>
              <a:rPr sz="2800" spc="-5" dirty="0">
                <a:latin typeface="Calibri"/>
                <a:cs typeface="Calibri"/>
              </a:rPr>
              <a:t>sh</a:t>
            </a:r>
            <a:r>
              <a:rPr sz="2800" spc="-20" dirty="0">
                <a:latin typeface="Calibri"/>
                <a:cs typeface="Calibri"/>
              </a:rPr>
              <a:t>o</a:t>
            </a:r>
            <a:r>
              <a:rPr sz="2800" spc="-40" dirty="0">
                <a:latin typeface="Calibri"/>
                <a:cs typeface="Calibri"/>
              </a:rPr>
              <a:t>w</a:t>
            </a:r>
            <a:r>
              <a:rPr sz="2800" spc="-15" dirty="0">
                <a:latin typeface="Calibri"/>
                <a:cs typeface="Calibri"/>
              </a:rPr>
              <a:t>s</a:t>
            </a:r>
            <a:r>
              <a:rPr sz="2800" spc="-50" dirty="0">
                <a:latin typeface="Times New Roman"/>
                <a:cs typeface="Times New Roman"/>
              </a:rPr>
              <a:t> </a:t>
            </a:r>
            <a:r>
              <a:rPr sz="2800" spc="-5" dirty="0">
                <a:latin typeface="Calibri"/>
                <a:cs typeface="Calibri"/>
              </a:rPr>
              <a:t>h</a:t>
            </a:r>
            <a:r>
              <a:rPr sz="2800" spc="-20" dirty="0">
                <a:latin typeface="Calibri"/>
                <a:cs typeface="Calibri"/>
              </a:rPr>
              <a:t>ow</a:t>
            </a:r>
            <a:r>
              <a:rPr sz="2800" spc="-70" dirty="0">
                <a:latin typeface="Times New Roman"/>
                <a:cs typeface="Times New Roman"/>
              </a:rPr>
              <a:t> </a:t>
            </a:r>
            <a:r>
              <a:rPr sz="2800" spc="-20" dirty="0">
                <a:latin typeface="Calibri"/>
                <a:cs typeface="Calibri"/>
              </a:rPr>
              <a:t>d</a:t>
            </a:r>
            <a:r>
              <a:rPr sz="2800" spc="-35" dirty="0">
                <a:latin typeface="Calibri"/>
                <a:cs typeface="Calibri"/>
              </a:rPr>
              <a:t>a</a:t>
            </a:r>
            <a:r>
              <a:rPr sz="2800" spc="-50" dirty="0">
                <a:latin typeface="Calibri"/>
                <a:cs typeface="Calibri"/>
              </a:rPr>
              <a:t>t</a:t>
            </a:r>
            <a:r>
              <a:rPr sz="2800" spc="-15" dirty="0">
                <a:latin typeface="Calibri"/>
                <a:cs typeface="Calibri"/>
              </a:rPr>
              <a:t>a</a:t>
            </a:r>
            <a:r>
              <a:rPr sz="2800" spc="-10" dirty="0">
                <a:latin typeface="Times New Roman"/>
                <a:cs typeface="Times New Roman"/>
              </a:rPr>
              <a:t> </a:t>
            </a:r>
            <a:r>
              <a:rPr sz="2800" spc="-25" dirty="0">
                <a:latin typeface="Calibri"/>
                <a:cs typeface="Calibri"/>
              </a:rPr>
              <a:t>m</a:t>
            </a:r>
            <a:r>
              <a:rPr sz="2800" spc="-30" dirty="0">
                <a:latin typeface="Calibri"/>
                <a:cs typeface="Calibri"/>
              </a:rPr>
              <a:t>o</a:t>
            </a:r>
            <a:r>
              <a:rPr sz="2800" spc="-45" dirty="0">
                <a:latin typeface="Calibri"/>
                <a:cs typeface="Calibri"/>
              </a:rPr>
              <a:t>v</a:t>
            </a:r>
            <a:r>
              <a:rPr sz="2800" spc="-15" dirty="0">
                <a:latin typeface="Calibri"/>
                <a:cs typeface="Calibri"/>
              </a:rPr>
              <a:t>es</a:t>
            </a:r>
            <a:r>
              <a:rPr sz="2800" spc="-70" dirty="0">
                <a:latin typeface="Times New Roman"/>
                <a:cs typeface="Times New Roman"/>
              </a:rPr>
              <a:t> </a:t>
            </a:r>
            <a:r>
              <a:rPr sz="2800" spc="-15" dirty="0">
                <a:latin typeface="Calibri"/>
                <a:cs typeface="Calibri"/>
              </a:rPr>
              <a:t>th</a:t>
            </a:r>
            <a:r>
              <a:rPr sz="2800" spc="-65" dirty="0">
                <a:latin typeface="Calibri"/>
                <a:cs typeface="Calibri"/>
              </a:rPr>
              <a:t>r</a:t>
            </a:r>
            <a:r>
              <a:rPr sz="2800" spc="-20" dirty="0">
                <a:latin typeface="Calibri"/>
                <a:cs typeface="Calibri"/>
              </a:rPr>
              <a:t>oug</a:t>
            </a:r>
            <a:r>
              <a:rPr sz="2800" spc="-15" dirty="0">
                <a:latin typeface="Calibri"/>
                <a:cs typeface="Calibri"/>
              </a:rPr>
              <a:t>h</a:t>
            </a:r>
            <a:r>
              <a:rPr sz="2800" spc="-45" dirty="0">
                <a:latin typeface="Times New Roman"/>
                <a:cs typeface="Times New Roman"/>
              </a:rPr>
              <a:t> </a:t>
            </a:r>
            <a:r>
              <a:rPr sz="2800" spc="-15" dirty="0">
                <a:latin typeface="Calibri"/>
                <a:cs typeface="Calibri"/>
              </a:rPr>
              <a:t>an</a:t>
            </a:r>
            <a:r>
              <a:rPr sz="2800" spc="-10" dirty="0">
                <a:latin typeface="Times New Roman"/>
                <a:cs typeface="Times New Roman"/>
              </a:rPr>
              <a:t> </a:t>
            </a:r>
            <a:r>
              <a:rPr sz="2800" dirty="0">
                <a:latin typeface="Calibri"/>
                <a:cs typeface="Calibri"/>
              </a:rPr>
              <a:t>i</a:t>
            </a:r>
            <a:r>
              <a:rPr sz="2800" spc="-40" dirty="0">
                <a:latin typeface="Calibri"/>
                <a:cs typeface="Calibri"/>
              </a:rPr>
              <a:t>n</a:t>
            </a:r>
            <a:r>
              <a:rPr sz="2800" spc="-75" dirty="0">
                <a:latin typeface="Calibri"/>
                <a:cs typeface="Calibri"/>
              </a:rPr>
              <a:t>f</a:t>
            </a:r>
            <a:r>
              <a:rPr sz="2800" spc="-25" dirty="0">
                <a:latin typeface="Calibri"/>
                <a:cs typeface="Calibri"/>
              </a:rPr>
              <a:t>orm</a:t>
            </a:r>
            <a:r>
              <a:rPr sz="2800" spc="-35" dirty="0">
                <a:latin typeface="Calibri"/>
                <a:cs typeface="Calibri"/>
              </a:rPr>
              <a:t>a</a:t>
            </a:r>
            <a:r>
              <a:rPr sz="2800" spc="-10" dirty="0">
                <a:latin typeface="Calibri"/>
                <a:cs typeface="Calibri"/>
              </a:rPr>
              <a:t>ti</a:t>
            </a:r>
            <a:r>
              <a:rPr sz="2800" spc="-20" dirty="0">
                <a:latin typeface="Calibri"/>
                <a:cs typeface="Calibri"/>
              </a:rPr>
              <a:t>o</a:t>
            </a:r>
            <a:r>
              <a:rPr sz="2800" spc="-15" dirty="0">
                <a:latin typeface="Calibri"/>
                <a:cs typeface="Calibri"/>
              </a:rPr>
              <a:t>n</a:t>
            </a:r>
            <a:r>
              <a:rPr sz="2800" spc="-65" dirty="0">
                <a:latin typeface="Times New Roman"/>
                <a:cs typeface="Times New Roman"/>
              </a:rPr>
              <a:t> </a:t>
            </a:r>
            <a:r>
              <a:rPr sz="2800" spc="-70" dirty="0">
                <a:latin typeface="Calibri"/>
                <a:cs typeface="Calibri"/>
              </a:rPr>
              <a:t>s</a:t>
            </a:r>
            <a:r>
              <a:rPr sz="2800" spc="-45" dirty="0">
                <a:latin typeface="Calibri"/>
                <a:cs typeface="Calibri"/>
              </a:rPr>
              <a:t>y</a:t>
            </a:r>
            <a:r>
              <a:rPr sz="2800" spc="-55" dirty="0">
                <a:latin typeface="Calibri"/>
                <a:cs typeface="Calibri"/>
              </a:rPr>
              <a:t>s</a:t>
            </a:r>
            <a:r>
              <a:rPr sz="2800" spc="-35" dirty="0">
                <a:latin typeface="Calibri"/>
                <a:cs typeface="Calibri"/>
              </a:rPr>
              <a:t>t</a:t>
            </a:r>
            <a:r>
              <a:rPr sz="2800" spc="-20" dirty="0">
                <a:latin typeface="Calibri"/>
                <a:cs typeface="Calibri"/>
              </a:rPr>
              <a:t>em</a:t>
            </a:r>
            <a:r>
              <a:rPr sz="2800" spc="-60" dirty="0">
                <a:latin typeface="Times New Roman"/>
                <a:cs typeface="Times New Roman"/>
              </a:rPr>
              <a:t> </a:t>
            </a:r>
            <a:r>
              <a:rPr sz="2800" spc="-20" dirty="0">
                <a:latin typeface="Calibri"/>
                <a:cs typeface="Calibri"/>
              </a:rPr>
              <a:t>but</a:t>
            </a:r>
            <a:r>
              <a:rPr sz="2800" spc="-15" dirty="0">
                <a:latin typeface="Times New Roman"/>
                <a:cs typeface="Times New Roman"/>
              </a:rPr>
              <a:t> </a:t>
            </a:r>
            <a:r>
              <a:rPr sz="2800" spc="-20" dirty="0">
                <a:latin typeface="Calibri"/>
                <a:cs typeface="Calibri"/>
              </a:rPr>
              <a:t>doe</a:t>
            </a:r>
            <a:r>
              <a:rPr sz="2800" spc="-15" dirty="0">
                <a:latin typeface="Calibri"/>
                <a:cs typeface="Calibri"/>
              </a:rPr>
              <a:t>s</a:t>
            </a:r>
            <a:r>
              <a:rPr sz="2800" spc="-65" dirty="0">
                <a:latin typeface="Times New Roman"/>
                <a:cs typeface="Times New Roman"/>
              </a:rPr>
              <a:t> </a:t>
            </a:r>
            <a:r>
              <a:rPr sz="2800" spc="-20" dirty="0">
                <a:latin typeface="Calibri"/>
                <a:cs typeface="Calibri"/>
              </a:rPr>
              <a:t>no</a:t>
            </a:r>
            <a:r>
              <a:rPr sz="2800" spc="-10" dirty="0">
                <a:latin typeface="Calibri"/>
                <a:cs typeface="Calibri"/>
              </a:rPr>
              <a:t>t</a:t>
            </a:r>
            <a:r>
              <a:rPr sz="2800" spc="-55" dirty="0">
                <a:latin typeface="Times New Roman"/>
                <a:cs typeface="Times New Roman"/>
              </a:rPr>
              <a:t> </a:t>
            </a:r>
            <a:r>
              <a:rPr sz="2800" spc="-20" dirty="0">
                <a:latin typeface="Calibri"/>
                <a:cs typeface="Calibri"/>
              </a:rPr>
              <a:t>sh</a:t>
            </a:r>
            <a:r>
              <a:rPr sz="2800" spc="-35" dirty="0">
                <a:latin typeface="Calibri"/>
                <a:cs typeface="Calibri"/>
              </a:rPr>
              <a:t>o</a:t>
            </a:r>
            <a:r>
              <a:rPr sz="2800" spc="-20" dirty="0">
                <a:latin typeface="Calibri"/>
                <a:cs typeface="Calibri"/>
              </a:rPr>
              <a:t>w</a:t>
            </a:r>
            <a:r>
              <a:rPr sz="2800" spc="-40" dirty="0">
                <a:latin typeface="Times New Roman"/>
                <a:cs typeface="Times New Roman"/>
              </a:rPr>
              <a:t> </a:t>
            </a:r>
            <a:r>
              <a:rPr sz="2800" spc="-20" dirty="0">
                <a:latin typeface="Calibri"/>
                <a:cs typeface="Calibri"/>
              </a:rPr>
              <a:t>p</a:t>
            </a:r>
            <a:r>
              <a:rPr sz="2800" spc="-65" dirty="0">
                <a:latin typeface="Calibri"/>
                <a:cs typeface="Calibri"/>
              </a:rPr>
              <a:t>r</a:t>
            </a:r>
            <a:r>
              <a:rPr sz="2800" spc="-20" dirty="0">
                <a:latin typeface="Calibri"/>
                <a:cs typeface="Calibri"/>
              </a:rPr>
              <a:t>og</a:t>
            </a:r>
            <a:r>
              <a:rPr sz="2800" spc="-70" dirty="0">
                <a:latin typeface="Calibri"/>
                <a:cs typeface="Calibri"/>
              </a:rPr>
              <a:t>r</a:t>
            </a:r>
            <a:r>
              <a:rPr sz="2800" spc="-20" dirty="0">
                <a:latin typeface="Calibri"/>
                <a:cs typeface="Calibri"/>
              </a:rPr>
              <a:t>am</a:t>
            </a:r>
            <a:r>
              <a:rPr sz="2800" spc="-10" dirty="0">
                <a:latin typeface="Times New Roman"/>
                <a:cs typeface="Times New Roman"/>
              </a:rPr>
              <a:t> </a:t>
            </a:r>
            <a:r>
              <a:rPr sz="2800" dirty="0">
                <a:latin typeface="Calibri"/>
                <a:cs typeface="Calibri"/>
              </a:rPr>
              <a:t>l</a:t>
            </a:r>
            <a:r>
              <a:rPr sz="2800" spc="-20" dirty="0">
                <a:latin typeface="Calibri"/>
                <a:cs typeface="Calibri"/>
              </a:rPr>
              <a:t>ogi</a:t>
            </a:r>
            <a:r>
              <a:rPr sz="2800" spc="-15" dirty="0">
                <a:latin typeface="Calibri"/>
                <a:cs typeface="Calibri"/>
              </a:rPr>
              <a:t>c</a:t>
            </a:r>
            <a:r>
              <a:rPr sz="2800" spc="-70" dirty="0">
                <a:latin typeface="Times New Roman"/>
                <a:cs typeface="Times New Roman"/>
              </a:rPr>
              <a:t> </a:t>
            </a:r>
            <a:r>
              <a:rPr sz="2800" spc="-20" dirty="0">
                <a:latin typeface="Calibri"/>
                <a:cs typeface="Calibri"/>
              </a:rPr>
              <a:t>o</a:t>
            </a:r>
            <a:r>
              <a:rPr sz="2800" spc="-10" dirty="0">
                <a:latin typeface="Calibri"/>
                <a:cs typeface="Calibri"/>
              </a:rPr>
              <a:t>r</a:t>
            </a:r>
            <a:r>
              <a:rPr sz="2800" spc="-70" dirty="0">
                <a:latin typeface="Times New Roman"/>
                <a:cs typeface="Times New Roman"/>
              </a:rPr>
              <a:t> </a:t>
            </a:r>
            <a:r>
              <a:rPr sz="2800" spc="-10" dirty="0">
                <a:latin typeface="Calibri"/>
                <a:cs typeface="Calibri"/>
              </a:rPr>
              <a:t>p</a:t>
            </a:r>
            <a:r>
              <a:rPr sz="2800" spc="-65" dirty="0">
                <a:latin typeface="Calibri"/>
                <a:cs typeface="Calibri"/>
              </a:rPr>
              <a:t>r</a:t>
            </a:r>
            <a:r>
              <a:rPr sz="2800" spc="-20" dirty="0">
                <a:latin typeface="Calibri"/>
                <a:cs typeface="Calibri"/>
              </a:rPr>
              <a:t>ocess</a:t>
            </a:r>
            <a:r>
              <a:rPr sz="2800" spc="-5" dirty="0">
                <a:latin typeface="Calibri"/>
                <a:cs typeface="Calibri"/>
              </a:rPr>
              <a:t>i</a:t>
            </a:r>
            <a:r>
              <a:rPr sz="2800" spc="-15" dirty="0">
                <a:latin typeface="Calibri"/>
                <a:cs typeface="Calibri"/>
              </a:rPr>
              <a:t>ng</a:t>
            </a:r>
            <a:r>
              <a:rPr sz="2800" spc="-30" dirty="0">
                <a:latin typeface="Times New Roman"/>
                <a:cs typeface="Times New Roman"/>
              </a:rPr>
              <a:t> </a:t>
            </a:r>
            <a:r>
              <a:rPr sz="2800" spc="-55" dirty="0">
                <a:latin typeface="Calibri"/>
                <a:cs typeface="Calibri"/>
              </a:rPr>
              <a:t>s</a:t>
            </a:r>
            <a:r>
              <a:rPr sz="2800" spc="-35" dirty="0">
                <a:latin typeface="Calibri"/>
                <a:cs typeface="Calibri"/>
              </a:rPr>
              <a:t>t</a:t>
            </a:r>
            <a:r>
              <a:rPr sz="2800" spc="-15" dirty="0">
                <a:latin typeface="Calibri"/>
                <a:cs typeface="Calibri"/>
              </a:rPr>
              <a:t>e</a:t>
            </a:r>
            <a:r>
              <a:rPr sz="2800" spc="-40" dirty="0">
                <a:latin typeface="Calibri"/>
                <a:cs typeface="Calibri"/>
              </a:rPr>
              <a:t>p</a:t>
            </a:r>
            <a:r>
              <a:rPr sz="2800" spc="-15" dirty="0">
                <a:latin typeface="Calibri"/>
                <a:cs typeface="Calibri"/>
              </a:rPr>
              <a:t>s</a:t>
            </a:r>
            <a:endParaRPr sz="2800">
              <a:latin typeface="Calibri"/>
              <a:cs typeface="Calibri"/>
            </a:endParaRPr>
          </a:p>
          <a:p>
            <a:pPr marL="355600" marR="24765" indent="-342900">
              <a:lnSpc>
                <a:spcPct val="100000"/>
              </a:lnSpc>
              <a:spcBef>
                <a:spcPts val="670"/>
              </a:spcBef>
              <a:buFont typeface="Arial"/>
              <a:buChar char="•"/>
              <a:tabLst>
                <a:tab pos="355600" algn="l"/>
              </a:tabLst>
            </a:pPr>
            <a:r>
              <a:rPr sz="2800" spc="-20" dirty="0">
                <a:latin typeface="Calibri"/>
                <a:cs typeface="Calibri"/>
              </a:rPr>
              <a:t>A</a:t>
            </a:r>
            <a:r>
              <a:rPr sz="2800" spc="-70" dirty="0">
                <a:latin typeface="Times New Roman"/>
                <a:cs typeface="Times New Roman"/>
              </a:rPr>
              <a:t> </a:t>
            </a:r>
            <a:r>
              <a:rPr sz="2800" spc="-20" dirty="0">
                <a:latin typeface="Calibri"/>
                <a:cs typeface="Calibri"/>
              </a:rPr>
              <a:t>s</a:t>
            </a:r>
            <a:r>
              <a:rPr sz="2800" spc="-25" dirty="0">
                <a:latin typeface="Calibri"/>
                <a:cs typeface="Calibri"/>
              </a:rPr>
              <a:t>e</a:t>
            </a:r>
            <a:r>
              <a:rPr sz="2800" spc="-10" dirty="0">
                <a:latin typeface="Calibri"/>
                <a:cs typeface="Calibri"/>
              </a:rPr>
              <a:t>t</a:t>
            </a:r>
            <a:r>
              <a:rPr sz="2800" spc="-70" dirty="0">
                <a:latin typeface="Times New Roman"/>
                <a:cs typeface="Times New Roman"/>
              </a:rPr>
              <a:t> </a:t>
            </a:r>
            <a:r>
              <a:rPr sz="2800" spc="-20" dirty="0">
                <a:latin typeface="Calibri"/>
                <a:cs typeface="Calibri"/>
              </a:rPr>
              <a:t>o</a:t>
            </a:r>
            <a:r>
              <a:rPr sz="2800" spc="-10" dirty="0">
                <a:latin typeface="Calibri"/>
                <a:cs typeface="Calibri"/>
              </a:rPr>
              <a:t>f</a:t>
            </a:r>
            <a:r>
              <a:rPr sz="2800" spc="-65" dirty="0">
                <a:latin typeface="Times New Roman"/>
                <a:cs typeface="Times New Roman"/>
              </a:rPr>
              <a:t> </a:t>
            </a:r>
            <a:r>
              <a:rPr sz="2800" spc="-25" dirty="0">
                <a:latin typeface="Calibri"/>
                <a:cs typeface="Calibri"/>
              </a:rPr>
              <a:t>DFD</a:t>
            </a:r>
            <a:r>
              <a:rPr sz="2800" spc="-15" dirty="0">
                <a:latin typeface="Calibri"/>
                <a:cs typeface="Calibri"/>
              </a:rPr>
              <a:t>s</a:t>
            </a:r>
            <a:r>
              <a:rPr sz="2800" spc="-55" dirty="0">
                <a:latin typeface="Times New Roman"/>
                <a:cs typeface="Times New Roman"/>
              </a:rPr>
              <a:t> </a:t>
            </a:r>
            <a:r>
              <a:rPr sz="2800" spc="-20" dirty="0">
                <a:latin typeface="Calibri"/>
                <a:cs typeface="Calibri"/>
              </a:rPr>
              <a:t>p</a:t>
            </a:r>
            <a:r>
              <a:rPr sz="2800" spc="-65" dirty="0">
                <a:latin typeface="Calibri"/>
                <a:cs typeface="Calibri"/>
              </a:rPr>
              <a:t>r</a:t>
            </a:r>
            <a:r>
              <a:rPr sz="2800" spc="-25" dirty="0">
                <a:latin typeface="Calibri"/>
                <a:cs typeface="Calibri"/>
              </a:rPr>
              <a:t>o</a:t>
            </a:r>
            <a:r>
              <a:rPr sz="2800" spc="-15" dirty="0">
                <a:latin typeface="Calibri"/>
                <a:cs typeface="Calibri"/>
              </a:rPr>
              <a:t>v</a:t>
            </a:r>
            <a:r>
              <a:rPr sz="2800" spc="-20" dirty="0">
                <a:latin typeface="Calibri"/>
                <a:cs typeface="Calibri"/>
              </a:rPr>
              <a:t>ide</a:t>
            </a:r>
            <a:r>
              <a:rPr sz="2800" spc="-15" dirty="0">
                <a:latin typeface="Calibri"/>
                <a:cs typeface="Calibri"/>
              </a:rPr>
              <a:t>s</a:t>
            </a:r>
            <a:r>
              <a:rPr sz="2800" spc="-35" dirty="0">
                <a:latin typeface="Times New Roman"/>
                <a:cs typeface="Times New Roman"/>
              </a:rPr>
              <a:t> </a:t>
            </a:r>
            <a:r>
              <a:rPr sz="2800" spc="-15" dirty="0">
                <a:latin typeface="Calibri"/>
                <a:cs typeface="Calibri"/>
              </a:rPr>
              <a:t>a</a:t>
            </a:r>
            <a:r>
              <a:rPr sz="2800" spc="-10" dirty="0">
                <a:latin typeface="Times New Roman"/>
                <a:cs typeface="Times New Roman"/>
              </a:rPr>
              <a:t> </a:t>
            </a:r>
            <a:r>
              <a:rPr sz="2800" dirty="0">
                <a:latin typeface="Calibri"/>
                <a:cs typeface="Calibri"/>
              </a:rPr>
              <a:t>l</a:t>
            </a:r>
            <a:r>
              <a:rPr sz="2800" spc="-20" dirty="0">
                <a:latin typeface="Calibri"/>
                <a:cs typeface="Calibri"/>
              </a:rPr>
              <a:t>ogi</a:t>
            </a:r>
            <a:r>
              <a:rPr sz="2800" spc="-35" dirty="0">
                <a:latin typeface="Calibri"/>
                <a:cs typeface="Calibri"/>
              </a:rPr>
              <a:t>c</a:t>
            </a:r>
            <a:r>
              <a:rPr sz="2800" spc="-10" dirty="0">
                <a:latin typeface="Calibri"/>
                <a:cs typeface="Calibri"/>
              </a:rPr>
              <a:t>al</a:t>
            </a:r>
            <a:r>
              <a:rPr sz="2800" spc="-90" dirty="0">
                <a:latin typeface="Times New Roman"/>
                <a:cs typeface="Times New Roman"/>
              </a:rPr>
              <a:t> </a:t>
            </a:r>
            <a:r>
              <a:rPr sz="2800" spc="-15" dirty="0">
                <a:latin typeface="Calibri"/>
                <a:cs typeface="Calibri"/>
              </a:rPr>
              <a:t>model</a:t>
            </a:r>
            <a:r>
              <a:rPr sz="2800" spc="-70" dirty="0">
                <a:latin typeface="Times New Roman"/>
                <a:cs typeface="Times New Roman"/>
              </a:rPr>
              <a:t> </a:t>
            </a:r>
            <a:r>
              <a:rPr sz="2800" spc="-15" dirty="0">
                <a:latin typeface="Calibri"/>
                <a:cs typeface="Calibri"/>
              </a:rPr>
              <a:t>th</a:t>
            </a:r>
            <a:r>
              <a:rPr sz="2800" spc="-45" dirty="0">
                <a:latin typeface="Calibri"/>
                <a:cs typeface="Calibri"/>
              </a:rPr>
              <a:t>a</a:t>
            </a:r>
            <a:r>
              <a:rPr sz="2800" spc="-10" dirty="0">
                <a:latin typeface="Calibri"/>
                <a:cs typeface="Calibri"/>
              </a:rPr>
              <a:t>t</a:t>
            </a:r>
            <a:r>
              <a:rPr sz="2800" spc="-10" dirty="0">
                <a:latin typeface="Times New Roman"/>
                <a:cs typeface="Times New Roman"/>
              </a:rPr>
              <a:t> </a:t>
            </a:r>
            <a:r>
              <a:rPr sz="2800" spc="-5" dirty="0">
                <a:latin typeface="Calibri"/>
                <a:cs typeface="Calibri"/>
              </a:rPr>
              <a:t>sh</a:t>
            </a:r>
            <a:r>
              <a:rPr sz="2800" spc="-20" dirty="0">
                <a:latin typeface="Calibri"/>
                <a:cs typeface="Calibri"/>
              </a:rPr>
              <a:t>o</a:t>
            </a:r>
            <a:r>
              <a:rPr sz="2800" spc="-40" dirty="0">
                <a:latin typeface="Calibri"/>
                <a:cs typeface="Calibri"/>
              </a:rPr>
              <a:t>w</a:t>
            </a:r>
            <a:r>
              <a:rPr sz="2800" spc="-15" dirty="0">
                <a:latin typeface="Calibri"/>
                <a:cs typeface="Calibri"/>
              </a:rPr>
              <a:t>s</a:t>
            </a:r>
            <a:r>
              <a:rPr sz="2800" spc="-60" dirty="0">
                <a:latin typeface="Times New Roman"/>
                <a:cs typeface="Times New Roman"/>
              </a:rPr>
              <a:t> </a:t>
            </a:r>
            <a:r>
              <a:rPr sz="2800" spc="-20" dirty="0">
                <a:latin typeface="Calibri"/>
                <a:cs typeface="Calibri"/>
              </a:rPr>
              <a:t>wh</a:t>
            </a:r>
            <a:r>
              <a:rPr sz="2800" spc="-40" dirty="0">
                <a:latin typeface="Calibri"/>
                <a:cs typeface="Calibri"/>
              </a:rPr>
              <a:t>a</a:t>
            </a:r>
            <a:r>
              <a:rPr sz="2800" spc="-10" dirty="0">
                <a:latin typeface="Calibri"/>
                <a:cs typeface="Calibri"/>
              </a:rPr>
              <a:t>t</a:t>
            </a:r>
            <a:r>
              <a:rPr sz="2800" spc="-70" dirty="0">
                <a:latin typeface="Times New Roman"/>
                <a:cs typeface="Times New Roman"/>
              </a:rPr>
              <a:t> </a:t>
            </a:r>
            <a:r>
              <a:rPr sz="2800" spc="-15" dirty="0">
                <a:latin typeface="Calibri"/>
                <a:cs typeface="Calibri"/>
              </a:rPr>
              <a:t>the</a:t>
            </a:r>
            <a:r>
              <a:rPr sz="2800" spc="-65" dirty="0">
                <a:latin typeface="Times New Roman"/>
                <a:cs typeface="Times New Roman"/>
              </a:rPr>
              <a:t> </a:t>
            </a:r>
            <a:r>
              <a:rPr sz="2800" spc="-70" dirty="0">
                <a:latin typeface="Calibri"/>
                <a:cs typeface="Calibri"/>
              </a:rPr>
              <a:t>s</a:t>
            </a:r>
            <a:r>
              <a:rPr sz="2800" spc="-45" dirty="0">
                <a:latin typeface="Calibri"/>
                <a:cs typeface="Calibri"/>
              </a:rPr>
              <a:t>y</a:t>
            </a:r>
            <a:r>
              <a:rPr sz="2800" spc="-55" dirty="0">
                <a:latin typeface="Calibri"/>
                <a:cs typeface="Calibri"/>
              </a:rPr>
              <a:t>s</a:t>
            </a:r>
            <a:r>
              <a:rPr sz="2800" spc="-35" dirty="0">
                <a:latin typeface="Calibri"/>
                <a:cs typeface="Calibri"/>
              </a:rPr>
              <a:t>t</a:t>
            </a:r>
            <a:r>
              <a:rPr sz="2800" spc="-20" dirty="0">
                <a:latin typeface="Calibri"/>
                <a:cs typeface="Calibri"/>
              </a:rPr>
              <a:t>em</a:t>
            </a:r>
            <a:r>
              <a:rPr sz="2800" spc="-10" dirty="0">
                <a:latin typeface="Times New Roman"/>
                <a:cs typeface="Times New Roman"/>
              </a:rPr>
              <a:t> </a:t>
            </a:r>
            <a:r>
              <a:rPr sz="2800" spc="-20" dirty="0">
                <a:latin typeface="Calibri"/>
                <a:cs typeface="Calibri"/>
              </a:rPr>
              <a:t>does</a:t>
            </a:r>
            <a:r>
              <a:rPr sz="2800" spc="-10" dirty="0">
                <a:latin typeface="Calibri"/>
                <a:cs typeface="Calibri"/>
              </a:rPr>
              <a:t>,</a:t>
            </a:r>
            <a:r>
              <a:rPr sz="2800" spc="-55" dirty="0">
                <a:latin typeface="Times New Roman"/>
                <a:cs typeface="Times New Roman"/>
              </a:rPr>
              <a:t> </a:t>
            </a:r>
            <a:r>
              <a:rPr sz="2800" spc="-20" dirty="0">
                <a:latin typeface="Calibri"/>
                <a:cs typeface="Calibri"/>
              </a:rPr>
              <a:t>no</a:t>
            </a:r>
            <a:r>
              <a:rPr sz="2800" spc="-10" dirty="0">
                <a:latin typeface="Calibri"/>
                <a:cs typeface="Calibri"/>
              </a:rPr>
              <a:t>t</a:t>
            </a:r>
            <a:r>
              <a:rPr sz="2800" spc="-55" dirty="0">
                <a:latin typeface="Times New Roman"/>
                <a:cs typeface="Times New Roman"/>
              </a:rPr>
              <a:t> </a:t>
            </a:r>
            <a:r>
              <a:rPr sz="2800" spc="-20" dirty="0">
                <a:latin typeface="Calibri"/>
                <a:cs typeface="Calibri"/>
              </a:rPr>
              <a:t>h</a:t>
            </a:r>
            <a:r>
              <a:rPr sz="2800" spc="-30" dirty="0">
                <a:latin typeface="Calibri"/>
                <a:cs typeface="Calibri"/>
              </a:rPr>
              <a:t>o</a:t>
            </a:r>
            <a:r>
              <a:rPr sz="2800" spc="-20" dirty="0">
                <a:latin typeface="Calibri"/>
                <a:cs typeface="Calibri"/>
              </a:rPr>
              <a:t>w</a:t>
            </a:r>
            <a:r>
              <a:rPr sz="2800" spc="-65" dirty="0">
                <a:latin typeface="Times New Roman"/>
                <a:cs typeface="Times New Roman"/>
              </a:rPr>
              <a:t> </a:t>
            </a:r>
            <a:r>
              <a:rPr sz="2800" dirty="0">
                <a:latin typeface="Calibri"/>
                <a:cs typeface="Calibri"/>
              </a:rPr>
              <a:t>i</a:t>
            </a:r>
            <a:r>
              <a:rPr sz="2800" spc="-10" dirty="0">
                <a:latin typeface="Calibri"/>
                <a:cs typeface="Calibri"/>
              </a:rPr>
              <a:t>t</a:t>
            </a:r>
            <a:r>
              <a:rPr sz="2800" spc="-70" dirty="0">
                <a:latin typeface="Times New Roman"/>
                <a:cs typeface="Times New Roman"/>
              </a:rPr>
              <a:t> </a:t>
            </a:r>
            <a:r>
              <a:rPr sz="2800" spc="-20" dirty="0">
                <a:latin typeface="Calibri"/>
                <a:cs typeface="Calibri"/>
              </a:rPr>
              <a:t>doe</a:t>
            </a:r>
            <a:r>
              <a:rPr sz="2800" spc="-15" dirty="0">
                <a:latin typeface="Calibri"/>
                <a:cs typeface="Calibri"/>
              </a:rPr>
              <a:t>s</a:t>
            </a:r>
            <a:r>
              <a:rPr sz="2800" spc="-45" dirty="0">
                <a:latin typeface="Times New Roman"/>
                <a:cs typeface="Times New Roman"/>
              </a:rPr>
              <a:t> </a:t>
            </a:r>
            <a:r>
              <a:rPr sz="2800" dirty="0">
                <a:latin typeface="Calibri"/>
                <a:cs typeface="Calibri"/>
              </a:rPr>
              <a:t>i</a:t>
            </a:r>
            <a:r>
              <a:rPr sz="2800" spc="-10" dirty="0">
                <a:latin typeface="Calibri"/>
                <a:cs typeface="Calibri"/>
              </a:rPr>
              <a:t>t</a:t>
            </a:r>
            <a:endParaRPr sz="2800">
              <a:latin typeface="Calibri"/>
              <a:cs typeface="Calibri"/>
            </a:endParaRPr>
          </a:p>
        </p:txBody>
      </p:sp>
      <p:sp>
        <p:nvSpPr>
          <p:cNvPr id="4" name="object 4"/>
          <p:cNvSpPr/>
          <p:nvPr/>
        </p:nvSpPr>
        <p:spPr>
          <a:xfrm>
            <a:off x="4724400" y="2514600"/>
            <a:ext cx="4009400" cy="2818638"/>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02870">
              <a:lnSpc>
                <a:spcPct val="100000"/>
              </a:lnSpc>
            </a:pPr>
            <a:fld id="{81D60167-4931-47E6-BA6A-407CBD079E47}" type="slidenum">
              <a:rPr spc="-10" dirty="0"/>
              <a:t>10</a:t>
            </a:fld>
            <a:endParaRPr spc="-1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614192"/>
            <a:ext cx="4536440" cy="560070"/>
          </a:xfrm>
          <a:prstGeom prst="rect">
            <a:avLst/>
          </a:prstGeom>
        </p:spPr>
        <p:txBody>
          <a:bodyPr vert="horz" wrap="square" lIns="0" tIns="0" rIns="0" bIns="0" rtlCol="0">
            <a:spAutoFit/>
          </a:bodyPr>
          <a:lstStyle/>
          <a:p>
            <a:pPr marL="12700">
              <a:lnSpc>
                <a:spcPct val="100000"/>
              </a:lnSpc>
            </a:pPr>
            <a:r>
              <a:rPr sz="4400" spc="-5" dirty="0">
                <a:solidFill>
                  <a:srgbClr val="006FC0"/>
                </a:solidFill>
                <a:latin typeface="Calibri"/>
                <a:cs typeface="Calibri"/>
              </a:rPr>
              <a:t>D</a:t>
            </a:r>
            <a:r>
              <a:rPr sz="4400" spc="-35" dirty="0">
                <a:solidFill>
                  <a:srgbClr val="006FC0"/>
                </a:solidFill>
                <a:latin typeface="Calibri"/>
                <a:cs typeface="Calibri"/>
              </a:rPr>
              <a:t>a</a:t>
            </a:r>
            <a:r>
              <a:rPr sz="4400" spc="-50" dirty="0">
                <a:solidFill>
                  <a:srgbClr val="006FC0"/>
                </a:solidFill>
                <a:latin typeface="Calibri"/>
                <a:cs typeface="Calibri"/>
              </a:rPr>
              <a:t>t</a:t>
            </a:r>
            <a:r>
              <a:rPr sz="4400" dirty="0">
                <a:solidFill>
                  <a:srgbClr val="006FC0"/>
                </a:solidFill>
                <a:latin typeface="Calibri"/>
                <a:cs typeface="Calibri"/>
              </a:rPr>
              <a:t>a</a:t>
            </a:r>
            <a:r>
              <a:rPr sz="4400" spc="-130" dirty="0">
                <a:solidFill>
                  <a:srgbClr val="006FC0"/>
                </a:solidFill>
                <a:latin typeface="Times New Roman"/>
                <a:cs typeface="Times New Roman"/>
              </a:rPr>
              <a:t> </a:t>
            </a:r>
            <a:r>
              <a:rPr sz="4400" spc="-5" dirty="0">
                <a:solidFill>
                  <a:srgbClr val="006FC0"/>
                </a:solidFill>
                <a:latin typeface="Calibri"/>
                <a:cs typeface="Calibri"/>
              </a:rPr>
              <a:t>F</a:t>
            </a:r>
            <a:r>
              <a:rPr sz="4400" dirty="0">
                <a:solidFill>
                  <a:srgbClr val="006FC0"/>
                </a:solidFill>
                <a:latin typeface="Calibri"/>
                <a:cs typeface="Calibri"/>
              </a:rPr>
              <a:t>l</a:t>
            </a:r>
            <a:r>
              <a:rPr sz="4400" spc="-5" dirty="0">
                <a:solidFill>
                  <a:srgbClr val="006FC0"/>
                </a:solidFill>
                <a:latin typeface="Calibri"/>
                <a:cs typeface="Calibri"/>
              </a:rPr>
              <a:t>o</a:t>
            </a:r>
            <a:r>
              <a:rPr sz="4400" dirty="0">
                <a:solidFill>
                  <a:srgbClr val="006FC0"/>
                </a:solidFill>
                <a:latin typeface="Calibri"/>
                <a:cs typeface="Calibri"/>
              </a:rPr>
              <a:t>w</a:t>
            </a:r>
            <a:r>
              <a:rPr sz="4400" spc="-105" dirty="0">
                <a:solidFill>
                  <a:srgbClr val="006FC0"/>
                </a:solidFill>
                <a:latin typeface="Times New Roman"/>
                <a:cs typeface="Times New Roman"/>
              </a:rPr>
              <a:t> </a:t>
            </a:r>
            <a:r>
              <a:rPr sz="4400" spc="-5" dirty="0">
                <a:solidFill>
                  <a:srgbClr val="006FC0"/>
                </a:solidFill>
                <a:latin typeface="Calibri"/>
                <a:cs typeface="Calibri"/>
              </a:rPr>
              <a:t>D</a:t>
            </a:r>
            <a:r>
              <a:rPr sz="4400" dirty="0">
                <a:solidFill>
                  <a:srgbClr val="006FC0"/>
                </a:solidFill>
                <a:latin typeface="Calibri"/>
                <a:cs typeface="Calibri"/>
              </a:rPr>
              <a:t>iag</a:t>
            </a:r>
            <a:r>
              <a:rPr sz="4400" spc="-90" dirty="0">
                <a:solidFill>
                  <a:srgbClr val="006FC0"/>
                </a:solidFill>
                <a:latin typeface="Calibri"/>
                <a:cs typeface="Calibri"/>
              </a:rPr>
              <a:t>r</a:t>
            </a:r>
            <a:r>
              <a:rPr sz="4400" dirty="0">
                <a:solidFill>
                  <a:srgbClr val="006FC0"/>
                </a:solidFill>
                <a:latin typeface="Calibri"/>
                <a:cs typeface="Calibri"/>
              </a:rPr>
              <a:t>ams</a:t>
            </a:r>
            <a:endParaRPr sz="4400">
              <a:latin typeface="Calibri"/>
              <a:cs typeface="Calibri"/>
            </a:endParaRPr>
          </a:p>
        </p:txBody>
      </p:sp>
      <p:sp>
        <p:nvSpPr>
          <p:cNvPr id="3" name="object 3"/>
          <p:cNvSpPr txBox="1"/>
          <p:nvPr/>
        </p:nvSpPr>
        <p:spPr>
          <a:xfrm>
            <a:off x="535940" y="1697446"/>
            <a:ext cx="2520315" cy="431800"/>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3200" spc="-5" dirty="0">
                <a:latin typeface="Calibri"/>
                <a:cs typeface="Calibri"/>
              </a:rPr>
              <a:t>DF</a:t>
            </a:r>
            <a:r>
              <a:rPr sz="3200" dirty="0">
                <a:latin typeface="Calibri"/>
                <a:cs typeface="Calibri"/>
              </a:rPr>
              <a:t>D</a:t>
            </a:r>
            <a:r>
              <a:rPr sz="3200" spc="-80" dirty="0">
                <a:latin typeface="Times New Roman"/>
                <a:cs typeface="Times New Roman"/>
              </a:rPr>
              <a:t> </a:t>
            </a:r>
            <a:r>
              <a:rPr sz="3200" spc="-40" dirty="0">
                <a:latin typeface="Calibri"/>
                <a:cs typeface="Calibri"/>
              </a:rPr>
              <a:t>S</a:t>
            </a:r>
            <a:r>
              <a:rPr sz="3200" dirty="0">
                <a:latin typeface="Calibri"/>
                <a:cs typeface="Calibri"/>
              </a:rPr>
              <a:t>ymbo</a:t>
            </a:r>
            <a:r>
              <a:rPr sz="3200" spc="-5" dirty="0">
                <a:latin typeface="Calibri"/>
                <a:cs typeface="Calibri"/>
              </a:rPr>
              <a:t>l</a:t>
            </a:r>
            <a:r>
              <a:rPr sz="3200" dirty="0">
                <a:latin typeface="Calibri"/>
                <a:cs typeface="Calibri"/>
              </a:rPr>
              <a:t>s</a:t>
            </a:r>
            <a:endParaRPr sz="3200">
              <a:latin typeface="Calibri"/>
              <a:cs typeface="Calibri"/>
            </a:endParaRPr>
          </a:p>
        </p:txBody>
      </p:sp>
      <p:sp>
        <p:nvSpPr>
          <p:cNvPr id="4" name="object 4"/>
          <p:cNvSpPr/>
          <p:nvPr/>
        </p:nvSpPr>
        <p:spPr>
          <a:xfrm>
            <a:off x="2133600" y="2286051"/>
            <a:ext cx="4648200" cy="4088129"/>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02870">
              <a:lnSpc>
                <a:spcPct val="100000"/>
              </a:lnSpc>
            </a:pPr>
            <a:fld id="{81D60167-4931-47E6-BA6A-407CBD079E47}" type="slidenum">
              <a:rPr spc="-10" dirty="0"/>
              <a:t>11</a:t>
            </a:fld>
            <a:endParaRPr spc="-1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373813-0AB7-488C-8078-9892B9B758F3}"/>
              </a:ext>
            </a:extLst>
          </p:cNvPr>
          <p:cNvSpPr>
            <a:spLocks noGrp="1"/>
          </p:cNvSpPr>
          <p:nvPr>
            <p:ph type="title"/>
          </p:nvPr>
        </p:nvSpPr>
        <p:spPr>
          <a:xfrm>
            <a:off x="535940" y="331109"/>
            <a:ext cx="8072119" cy="677108"/>
          </a:xfrm>
        </p:spPr>
        <p:txBody>
          <a:bodyPr/>
          <a:lstStyle/>
          <a:p>
            <a:r>
              <a:rPr lang="en-US" dirty="0"/>
              <a:t>Elements of DFDs</a:t>
            </a:r>
            <a:endParaRPr lang="x-none" dirty="0"/>
          </a:p>
        </p:txBody>
      </p:sp>
      <p:sp>
        <p:nvSpPr>
          <p:cNvPr id="3" name="Text Placeholder 2">
            <a:extLst>
              <a:ext uri="{FF2B5EF4-FFF2-40B4-BE49-F238E27FC236}">
                <a16:creationId xmlns:a16="http://schemas.microsoft.com/office/drawing/2014/main" xmlns="" id="{B990591D-C8CF-412B-BFBD-A574F6006710}"/>
              </a:ext>
            </a:extLst>
          </p:cNvPr>
          <p:cNvSpPr>
            <a:spLocks noGrp="1"/>
          </p:cNvSpPr>
          <p:nvPr>
            <p:ph type="body" idx="1"/>
          </p:nvPr>
        </p:nvSpPr>
        <p:spPr>
          <a:xfrm>
            <a:off x="535940" y="1697446"/>
            <a:ext cx="8072119" cy="2462213"/>
          </a:xfrm>
        </p:spPr>
        <p:txBody>
          <a:bodyPr/>
          <a:lstStyle/>
          <a:p>
            <a:pPr marL="457200" indent="-457200" algn="just">
              <a:buFont typeface="Arial" panose="020B0604020202020204" pitchFamily="34" charset="0"/>
              <a:buChar char="•"/>
            </a:pPr>
            <a:r>
              <a:rPr lang="en-US" b="0" i="0" dirty="0">
                <a:effectLst/>
                <a:latin typeface="Graphik"/>
              </a:rPr>
              <a:t>All data flow diagrams include four main elements: entity, process, data store and data flow.</a:t>
            </a:r>
          </a:p>
          <a:p>
            <a:r>
              <a:rPr lang="en-US" dirty="0"/>
              <a:t/>
            </a:r>
            <a:br>
              <a:rPr lang="en-US" dirty="0"/>
            </a:br>
            <a:endParaRPr lang="x-none" dirty="0"/>
          </a:p>
        </p:txBody>
      </p:sp>
    </p:spTree>
    <p:extLst>
      <p:ext uri="{BB962C8B-B14F-4D97-AF65-F5344CB8AC3E}">
        <p14:creationId xmlns:p14="http://schemas.microsoft.com/office/powerpoint/2010/main" val="456315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F43C46-774C-45BD-83F2-854FCD198067}"/>
              </a:ext>
            </a:extLst>
          </p:cNvPr>
          <p:cNvSpPr>
            <a:spLocks noGrp="1"/>
          </p:cNvSpPr>
          <p:nvPr>
            <p:ph type="title"/>
          </p:nvPr>
        </p:nvSpPr>
        <p:spPr>
          <a:xfrm>
            <a:off x="535940" y="331109"/>
            <a:ext cx="8072119" cy="677108"/>
          </a:xfrm>
        </p:spPr>
        <p:txBody>
          <a:bodyPr/>
          <a:lstStyle/>
          <a:p>
            <a:r>
              <a:rPr lang="en-US" dirty="0"/>
              <a:t>External Entity</a:t>
            </a:r>
            <a:endParaRPr lang="x-none" dirty="0"/>
          </a:p>
        </p:txBody>
      </p:sp>
      <p:sp>
        <p:nvSpPr>
          <p:cNvPr id="3" name="Text Placeholder 2">
            <a:extLst>
              <a:ext uri="{FF2B5EF4-FFF2-40B4-BE49-F238E27FC236}">
                <a16:creationId xmlns:a16="http://schemas.microsoft.com/office/drawing/2014/main" xmlns="" id="{1F92428F-1E51-4185-B77D-D0B171871239}"/>
              </a:ext>
            </a:extLst>
          </p:cNvPr>
          <p:cNvSpPr>
            <a:spLocks noGrp="1"/>
          </p:cNvSpPr>
          <p:nvPr>
            <p:ph type="body" idx="1"/>
          </p:nvPr>
        </p:nvSpPr>
        <p:spPr>
          <a:xfrm>
            <a:off x="535940" y="1697446"/>
            <a:ext cx="8072119" cy="5909310"/>
          </a:xfrm>
        </p:spPr>
        <p:txBody>
          <a:bodyPr/>
          <a:lstStyle/>
          <a:p>
            <a:pPr marL="457200" indent="-457200" algn="just">
              <a:buFont typeface="Arial" panose="020B0604020202020204" pitchFamily="34" charset="0"/>
              <a:buChar char="•"/>
            </a:pPr>
            <a:r>
              <a:rPr lang="en-US" b="0" i="0" dirty="0">
                <a:solidFill>
                  <a:srgbClr val="282C33"/>
                </a:solidFill>
                <a:effectLst/>
                <a:latin typeface="+mn-lt"/>
              </a:rPr>
              <a:t>Also known as actors, sources or sinks, and terminators, external entities produce and consume data that flows between the entity and the system being diagrammed. These data flows are the inputs and outputs of the DFD. Since they are external to the system being analyzed, these entities are typically placed at the boundaries of the diagram. They can represent another system or indicate a subsystem.</a:t>
            </a:r>
          </a:p>
          <a:p>
            <a:r>
              <a:rPr lang="en-US" dirty="0"/>
              <a:t/>
            </a:r>
            <a:br>
              <a:rPr lang="en-US" dirty="0"/>
            </a:br>
            <a:endParaRPr lang="x-none" dirty="0"/>
          </a:p>
        </p:txBody>
      </p:sp>
    </p:spTree>
    <p:extLst>
      <p:ext uri="{BB962C8B-B14F-4D97-AF65-F5344CB8AC3E}">
        <p14:creationId xmlns:p14="http://schemas.microsoft.com/office/powerpoint/2010/main" val="666648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095F29-38D3-4E0A-A67D-73A36D0DCADD}"/>
              </a:ext>
            </a:extLst>
          </p:cNvPr>
          <p:cNvSpPr>
            <a:spLocks noGrp="1"/>
          </p:cNvSpPr>
          <p:nvPr>
            <p:ph type="title"/>
          </p:nvPr>
        </p:nvSpPr>
        <p:spPr>
          <a:xfrm>
            <a:off x="535940" y="331109"/>
            <a:ext cx="8072119" cy="677108"/>
          </a:xfrm>
        </p:spPr>
        <p:txBody>
          <a:bodyPr/>
          <a:lstStyle/>
          <a:p>
            <a:r>
              <a:rPr lang="en-US" dirty="0"/>
              <a:t>Process</a:t>
            </a:r>
            <a:endParaRPr lang="x-none" dirty="0"/>
          </a:p>
        </p:txBody>
      </p:sp>
      <p:sp>
        <p:nvSpPr>
          <p:cNvPr id="3" name="Text Placeholder 2">
            <a:extLst>
              <a:ext uri="{FF2B5EF4-FFF2-40B4-BE49-F238E27FC236}">
                <a16:creationId xmlns:a16="http://schemas.microsoft.com/office/drawing/2014/main" xmlns="" id="{54EA8C01-0E5C-4CB8-97D9-3DCA51F20107}"/>
              </a:ext>
            </a:extLst>
          </p:cNvPr>
          <p:cNvSpPr>
            <a:spLocks noGrp="1"/>
          </p:cNvSpPr>
          <p:nvPr>
            <p:ph type="body" idx="1"/>
          </p:nvPr>
        </p:nvSpPr>
        <p:spPr>
          <a:xfrm>
            <a:off x="535940" y="1697446"/>
            <a:ext cx="8072119" cy="4739759"/>
          </a:xfrm>
        </p:spPr>
        <p:txBody>
          <a:bodyPr/>
          <a:lstStyle/>
          <a:p>
            <a:pPr algn="just"/>
            <a:r>
              <a:rPr lang="en-US" sz="2800" b="0" i="0" dirty="0">
                <a:solidFill>
                  <a:srgbClr val="282C33"/>
                </a:solidFill>
                <a:effectLst/>
                <a:latin typeface="+mn-lt"/>
              </a:rPr>
              <a:t>An activity that changes or transforms data flows. Since they transform incoming data to outgoing data, all processes must have inputs and outputs on a DFD. This symbol is given a simple name based on its function, such as “Ship Order,” rather than being labeled “process” on a diagram. In </a:t>
            </a:r>
            <a:r>
              <a:rPr lang="en-US" sz="2800" b="0" i="0" dirty="0" err="1">
                <a:solidFill>
                  <a:srgbClr val="282C33"/>
                </a:solidFill>
                <a:effectLst/>
                <a:latin typeface="+mn-lt"/>
              </a:rPr>
              <a:t>Gane-Sarson</a:t>
            </a:r>
            <a:r>
              <a:rPr lang="en-US" sz="2800" b="0" i="0" dirty="0">
                <a:solidFill>
                  <a:srgbClr val="282C33"/>
                </a:solidFill>
                <a:effectLst/>
                <a:latin typeface="+mn-lt"/>
              </a:rPr>
              <a:t> notation, a rectangular box is used and may be labeled with a reference number, location of where in the system the process occurs and a short title that describes its function. Processes are typically oriented from top to bottom and left to right on a data flow diagram.</a:t>
            </a:r>
            <a:endParaRPr lang="x-none" sz="2800" dirty="0">
              <a:latin typeface="+mn-lt"/>
            </a:endParaRPr>
          </a:p>
        </p:txBody>
      </p:sp>
    </p:spTree>
    <p:extLst>
      <p:ext uri="{BB962C8B-B14F-4D97-AF65-F5344CB8AC3E}">
        <p14:creationId xmlns:p14="http://schemas.microsoft.com/office/powerpoint/2010/main" val="3529927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8ED1FF-8E00-4EE3-A02D-4DF554314B0C}"/>
              </a:ext>
            </a:extLst>
          </p:cNvPr>
          <p:cNvSpPr>
            <a:spLocks noGrp="1"/>
          </p:cNvSpPr>
          <p:nvPr>
            <p:ph type="title"/>
          </p:nvPr>
        </p:nvSpPr>
        <p:spPr>
          <a:xfrm>
            <a:off x="535940" y="331109"/>
            <a:ext cx="8072119" cy="677108"/>
          </a:xfrm>
        </p:spPr>
        <p:txBody>
          <a:bodyPr/>
          <a:lstStyle/>
          <a:p>
            <a:r>
              <a:rPr lang="en-US" dirty="0"/>
              <a:t>Data Store</a:t>
            </a:r>
            <a:endParaRPr lang="x-none" dirty="0"/>
          </a:p>
        </p:txBody>
      </p:sp>
      <p:sp>
        <p:nvSpPr>
          <p:cNvPr id="3" name="Text Placeholder 2">
            <a:extLst>
              <a:ext uri="{FF2B5EF4-FFF2-40B4-BE49-F238E27FC236}">
                <a16:creationId xmlns:a16="http://schemas.microsoft.com/office/drawing/2014/main" xmlns="" id="{A32B32A9-CF1C-48C2-B22D-F234C6A2D078}"/>
              </a:ext>
            </a:extLst>
          </p:cNvPr>
          <p:cNvSpPr>
            <a:spLocks noGrp="1"/>
          </p:cNvSpPr>
          <p:nvPr>
            <p:ph type="body" idx="1"/>
          </p:nvPr>
        </p:nvSpPr>
        <p:spPr>
          <a:xfrm>
            <a:off x="535940" y="1697446"/>
            <a:ext cx="8072119" cy="5416868"/>
          </a:xfrm>
        </p:spPr>
        <p:txBody>
          <a:bodyPr/>
          <a:lstStyle/>
          <a:p>
            <a:pPr marL="457200" indent="-457200" algn="just">
              <a:buFont typeface="Arial" panose="020B0604020202020204" pitchFamily="34" charset="0"/>
              <a:buChar char="•"/>
            </a:pPr>
            <a:r>
              <a:rPr lang="en-US" b="0" i="0" dirty="0">
                <a:solidFill>
                  <a:srgbClr val="282C33"/>
                </a:solidFill>
                <a:effectLst/>
                <a:latin typeface="+mn-lt"/>
              </a:rPr>
              <a:t>A data store does not generate any operations but simply holds data for later access. Data stores could consist of files held long term or a batch of documents stored briefly while they wait to be processed. Input flows to a data store include information or operations that change the stored data. Output flows would be data retrieved from the store.</a:t>
            </a:r>
          </a:p>
          <a:p>
            <a:r>
              <a:rPr lang="en-US" dirty="0"/>
              <a:t/>
            </a:r>
            <a:br>
              <a:rPr lang="en-US" dirty="0"/>
            </a:br>
            <a:endParaRPr lang="x-none" dirty="0"/>
          </a:p>
        </p:txBody>
      </p:sp>
    </p:spTree>
    <p:extLst>
      <p:ext uri="{BB962C8B-B14F-4D97-AF65-F5344CB8AC3E}">
        <p14:creationId xmlns:p14="http://schemas.microsoft.com/office/powerpoint/2010/main" val="285193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9B74AE-6DB6-42F2-9322-FF5A467F6356}"/>
              </a:ext>
            </a:extLst>
          </p:cNvPr>
          <p:cNvSpPr>
            <a:spLocks noGrp="1"/>
          </p:cNvSpPr>
          <p:nvPr>
            <p:ph type="title"/>
          </p:nvPr>
        </p:nvSpPr>
        <p:spPr>
          <a:xfrm>
            <a:off x="535940" y="331109"/>
            <a:ext cx="8072119" cy="677108"/>
          </a:xfrm>
        </p:spPr>
        <p:txBody>
          <a:bodyPr/>
          <a:lstStyle/>
          <a:p>
            <a:r>
              <a:rPr lang="en-US" dirty="0"/>
              <a:t>Data Flow</a:t>
            </a:r>
            <a:endParaRPr lang="x-none" dirty="0"/>
          </a:p>
        </p:txBody>
      </p:sp>
      <p:sp>
        <p:nvSpPr>
          <p:cNvPr id="3" name="Text Placeholder 2">
            <a:extLst>
              <a:ext uri="{FF2B5EF4-FFF2-40B4-BE49-F238E27FC236}">
                <a16:creationId xmlns:a16="http://schemas.microsoft.com/office/drawing/2014/main" xmlns="" id="{08109F9B-D55E-4317-846A-015A4B1A321F}"/>
              </a:ext>
            </a:extLst>
          </p:cNvPr>
          <p:cNvSpPr>
            <a:spLocks noGrp="1"/>
          </p:cNvSpPr>
          <p:nvPr>
            <p:ph type="body" idx="1"/>
          </p:nvPr>
        </p:nvSpPr>
        <p:spPr>
          <a:xfrm>
            <a:off x="535940" y="1697446"/>
            <a:ext cx="8072119" cy="5416868"/>
          </a:xfrm>
        </p:spPr>
        <p:txBody>
          <a:bodyPr/>
          <a:lstStyle/>
          <a:p>
            <a:pPr marL="457200" indent="-457200" algn="just">
              <a:buFont typeface="Arial" panose="020B0604020202020204" pitchFamily="34" charset="0"/>
              <a:buChar char="•"/>
            </a:pPr>
            <a:r>
              <a:rPr lang="en-US" dirty="0"/>
              <a:t>Movement of data between external entities, processes and data stores is represented with an arrow symbol, which indicates the direction of flow. This data could be electronic, written or verbal. Input and output data flows are labeled based on the type of data or its associated process or data store, and this name is written alongside the arrow.</a:t>
            </a:r>
          </a:p>
          <a:p>
            <a:pPr algn="just"/>
            <a:endParaRPr lang="en-US" dirty="0"/>
          </a:p>
          <a:p>
            <a:pPr algn="just"/>
            <a:endParaRPr lang="x-none" dirty="0"/>
          </a:p>
        </p:txBody>
      </p:sp>
    </p:spTree>
    <p:extLst>
      <p:ext uri="{BB962C8B-B14F-4D97-AF65-F5344CB8AC3E}">
        <p14:creationId xmlns:p14="http://schemas.microsoft.com/office/powerpoint/2010/main" val="3707650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F16DEA-41E1-4EF8-BB36-4C80282751E5}"/>
              </a:ext>
            </a:extLst>
          </p:cNvPr>
          <p:cNvSpPr>
            <a:spLocks noGrp="1"/>
          </p:cNvSpPr>
          <p:nvPr>
            <p:ph type="title"/>
          </p:nvPr>
        </p:nvSpPr>
        <p:spPr>
          <a:xfrm>
            <a:off x="535940" y="331109"/>
            <a:ext cx="8072119" cy="677108"/>
          </a:xfrm>
        </p:spPr>
        <p:txBody>
          <a:bodyPr/>
          <a:lstStyle/>
          <a:p>
            <a:r>
              <a:rPr lang="en-US" dirty="0"/>
              <a:t>Valid DFDs Rules</a:t>
            </a:r>
            <a:endParaRPr lang="x-none" dirty="0"/>
          </a:p>
        </p:txBody>
      </p:sp>
      <p:sp>
        <p:nvSpPr>
          <p:cNvPr id="3" name="Text Placeholder 2">
            <a:extLst>
              <a:ext uri="{FF2B5EF4-FFF2-40B4-BE49-F238E27FC236}">
                <a16:creationId xmlns:a16="http://schemas.microsoft.com/office/drawing/2014/main" xmlns="" id="{67A68E69-A4F6-42B0-8663-B018C83EBACC}"/>
              </a:ext>
            </a:extLst>
          </p:cNvPr>
          <p:cNvSpPr>
            <a:spLocks noGrp="1"/>
          </p:cNvSpPr>
          <p:nvPr>
            <p:ph type="body" idx="1"/>
          </p:nvPr>
        </p:nvSpPr>
        <p:spPr>
          <a:xfrm>
            <a:off x="535940" y="1697446"/>
            <a:ext cx="8072119" cy="5601533"/>
          </a:xfrm>
        </p:spPr>
        <p:txBody>
          <a:bodyPr/>
          <a:lstStyle/>
          <a:p>
            <a:pPr marL="457200" indent="-457200" algn="just" fontAlgn="base">
              <a:buFont typeface="Arial" panose="020B0604020202020204" pitchFamily="34" charset="0"/>
              <a:buChar char="•"/>
            </a:pPr>
            <a:r>
              <a:rPr lang="en-US" sz="2800" b="0" i="0" dirty="0">
                <a:effectLst/>
                <a:latin typeface="+mn-lt"/>
              </a:rPr>
              <a:t>Before you start mapping out data flow diagrams you need to follow four best practices to create a valid DFD.</a:t>
            </a:r>
          </a:p>
          <a:p>
            <a:pPr marL="514350" indent="-514350" algn="just" fontAlgn="base">
              <a:buFont typeface="+mj-lt"/>
              <a:buAutoNum type="arabicPeriod"/>
            </a:pPr>
            <a:r>
              <a:rPr lang="en-US" sz="2800" b="1" i="0" dirty="0">
                <a:effectLst/>
                <a:latin typeface="+mn-lt"/>
              </a:rPr>
              <a:t>	Each process should have at least one input and 	one output.</a:t>
            </a:r>
            <a:endParaRPr lang="en-US" sz="2800" b="0" i="0" dirty="0">
              <a:effectLst/>
              <a:latin typeface="+mn-lt"/>
            </a:endParaRPr>
          </a:p>
          <a:p>
            <a:pPr marL="514350" indent="-514350" algn="just" fontAlgn="base">
              <a:buFont typeface="+mj-lt"/>
              <a:buAutoNum type="arabicPeriod"/>
            </a:pPr>
            <a:r>
              <a:rPr lang="en-US" sz="2800" b="1" i="0" dirty="0">
                <a:effectLst/>
                <a:latin typeface="+mn-lt"/>
              </a:rPr>
              <a:t>	Each data store should have at least one data 	flow in and data flow out.</a:t>
            </a:r>
            <a:endParaRPr lang="en-US" sz="2800" b="0" i="0" dirty="0">
              <a:effectLst/>
              <a:latin typeface="+mn-lt"/>
            </a:endParaRPr>
          </a:p>
          <a:p>
            <a:pPr marL="514350" indent="-514350" algn="just" fontAlgn="base">
              <a:buFont typeface="+mj-lt"/>
              <a:buAutoNum type="arabicPeriod"/>
            </a:pPr>
            <a:r>
              <a:rPr lang="en-US" sz="2800" b="1" i="0" dirty="0">
                <a:effectLst/>
                <a:latin typeface="+mn-lt"/>
              </a:rPr>
              <a:t>	A system’s stored data must go through a 	process.</a:t>
            </a:r>
            <a:endParaRPr lang="en-US" sz="2800" b="0" i="0" dirty="0">
              <a:effectLst/>
              <a:latin typeface="+mn-lt"/>
            </a:endParaRPr>
          </a:p>
          <a:p>
            <a:pPr marL="514350" indent="-514350" algn="just" fontAlgn="base">
              <a:buFont typeface="+mj-lt"/>
              <a:buAutoNum type="arabicPeriod"/>
            </a:pPr>
            <a:r>
              <a:rPr lang="en-US" sz="2800" b="1" i="0" dirty="0">
                <a:effectLst/>
                <a:latin typeface="+mn-lt"/>
              </a:rPr>
              <a:t>	All processes in a DFD must link to another 	process or data store.</a:t>
            </a:r>
            <a:endParaRPr lang="en-US" sz="2800" b="0" i="0" dirty="0">
              <a:effectLst/>
              <a:latin typeface="+mn-lt"/>
            </a:endParaRPr>
          </a:p>
          <a:p>
            <a:pPr algn="just"/>
            <a:r>
              <a:rPr lang="en-US" sz="2800" dirty="0">
                <a:latin typeface="+mn-lt"/>
              </a:rPr>
              <a:t/>
            </a:r>
            <a:br>
              <a:rPr lang="en-US" sz="2800" dirty="0">
                <a:latin typeface="+mn-lt"/>
              </a:rPr>
            </a:br>
            <a:endParaRPr lang="x-none" sz="2800" dirty="0">
              <a:latin typeface="+mn-lt"/>
            </a:endParaRPr>
          </a:p>
        </p:txBody>
      </p:sp>
    </p:spTree>
    <p:extLst>
      <p:ext uri="{BB962C8B-B14F-4D97-AF65-F5344CB8AC3E}">
        <p14:creationId xmlns:p14="http://schemas.microsoft.com/office/powerpoint/2010/main" val="3087828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02870">
              <a:lnSpc>
                <a:spcPct val="100000"/>
              </a:lnSpc>
            </a:pPr>
            <a:fld id="{81D60167-4931-47E6-BA6A-407CBD079E47}" type="slidenum">
              <a:rPr spc="-10" dirty="0"/>
              <a:t>18</a:t>
            </a:fld>
            <a:endParaRPr spc="-10" dirty="0"/>
          </a:p>
        </p:txBody>
      </p:sp>
      <p:sp>
        <p:nvSpPr>
          <p:cNvPr id="2" name="object 2"/>
          <p:cNvSpPr txBox="1">
            <a:spLocks noGrp="1"/>
          </p:cNvSpPr>
          <p:nvPr>
            <p:ph type="title"/>
          </p:nvPr>
        </p:nvSpPr>
        <p:spPr>
          <a:prstGeom prst="rect">
            <a:avLst/>
          </a:prstGeom>
        </p:spPr>
        <p:txBody>
          <a:bodyPr vert="horz" wrap="square" lIns="0" tIns="283083" rIns="0" bIns="0" rtlCol="0">
            <a:spAutoFit/>
          </a:bodyPr>
          <a:lstStyle/>
          <a:p>
            <a:pPr marL="12700">
              <a:lnSpc>
                <a:spcPct val="100000"/>
              </a:lnSpc>
            </a:pPr>
            <a:r>
              <a:rPr spc="-5" dirty="0"/>
              <a:t>D</a:t>
            </a:r>
            <a:r>
              <a:rPr spc="-35" dirty="0"/>
              <a:t>a</a:t>
            </a:r>
            <a:r>
              <a:rPr spc="-50" dirty="0"/>
              <a:t>t</a:t>
            </a:r>
            <a:r>
              <a:rPr dirty="0"/>
              <a:t>a</a:t>
            </a:r>
            <a:r>
              <a:rPr spc="-130" dirty="0">
                <a:latin typeface="Times New Roman"/>
                <a:cs typeface="Times New Roman"/>
              </a:rPr>
              <a:t> </a:t>
            </a:r>
            <a:r>
              <a:rPr spc="-5" dirty="0"/>
              <a:t>F</a:t>
            </a:r>
            <a:r>
              <a:rPr dirty="0"/>
              <a:t>l</a:t>
            </a:r>
            <a:r>
              <a:rPr spc="-5" dirty="0"/>
              <a:t>o</a:t>
            </a:r>
            <a:r>
              <a:rPr dirty="0"/>
              <a:t>w</a:t>
            </a:r>
            <a:r>
              <a:rPr spc="-105" dirty="0">
                <a:latin typeface="Times New Roman"/>
                <a:cs typeface="Times New Roman"/>
              </a:rPr>
              <a:t> </a:t>
            </a:r>
            <a:r>
              <a:rPr spc="-5" dirty="0"/>
              <a:t>D</a:t>
            </a:r>
            <a:r>
              <a:rPr dirty="0"/>
              <a:t>iag</a:t>
            </a:r>
            <a:r>
              <a:rPr spc="-90" dirty="0"/>
              <a:t>r</a:t>
            </a:r>
            <a:r>
              <a:rPr dirty="0"/>
              <a:t>ams</a:t>
            </a:r>
          </a:p>
        </p:txBody>
      </p:sp>
      <p:sp>
        <p:nvSpPr>
          <p:cNvPr id="3" name="object 3"/>
          <p:cNvSpPr txBox="1"/>
          <p:nvPr/>
        </p:nvSpPr>
        <p:spPr>
          <a:xfrm>
            <a:off x="535940" y="1697446"/>
            <a:ext cx="7609205" cy="2627630"/>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3200" spc="-5" dirty="0">
                <a:latin typeface="Calibri"/>
                <a:cs typeface="Calibri"/>
              </a:rPr>
              <a:t>DF</a:t>
            </a:r>
            <a:r>
              <a:rPr sz="3200" dirty="0">
                <a:latin typeface="Calibri"/>
                <a:cs typeface="Calibri"/>
              </a:rPr>
              <a:t>D</a:t>
            </a:r>
            <a:r>
              <a:rPr sz="3200" spc="-80" dirty="0">
                <a:latin typeface="Times New Roman"/>
                <a:cs typeface="Times New Roman"/>
              </a:rPr>
              <a:t> </a:t>
            </a:r>
            <a:r>
              <a:rPr sz="3200" spc="-40" dirty="0">
                <a:latin typeface="Calibri"/>
                <a:cs typeface="Calibri"/>
              </a:rPr>
              <a:t>S</a:t>
            </a:r>
            <a:r>
              <a:rPr sz="3200" dirty="0">
                <a:latin typeface="Calibri"/>
                <a:cs typeface="Calibri"/>
              </a:rPr>
              <a:t>ymbo</a:t>
            </a:r>
            <a:r>
              <a:rPr sz="3200" spc="-5" dirty="0">
                <a:latin typeface="Calibri"/>
                <a:cs typeface="Calibri"/>
              </a:rPr>
              <a:t>l</a:t>
            </a:r>
            <a:r>
              <a:rPr sz="3200" dirty="0">
                <a:latin typeface="Calibri"/>
                <a:cs typeface="Calibri"/>
              </a:rPr>
              <a:t>s</a:t>
            </a:r>
            <a:endParaRPr sz="3200">
              <a:latin typeface="Calibri"/>
              <a:cs typeface="Calibri"/>
            </a:endParaRPr>
          </a:p>
          <a:p>
            <a:pPr marL="756285" lvl="1" indent="-286385">
              <a:lnSpc>
                <a:spcPct val="100000"/>
              </a:lnSpc>
              <a:spcBef>
                <a:spcPts val="690"/>
              </a:spcBef>
              <a:buFont typeface="Arial"/>
              <a:buChar char="–"/>
              <a:tabLst>
                <a:tab pos="756920" algn="l"/>
              </a:tabLst>
            </a:pPr>
            <a:r>
              <a:rPr sz="2800" spc="-15" dirty="0">
                <a:latin typeface="Calibri"/>
                <a:cs typeface="Calibri"/>
              </a:rPr>
              <a:t>P</a:t>
            </a:r>
            <a:r>
              <a:rPr sz="2800" spc="-70" dirty="0">
                <a:latin typeface="Calibri"/>
                <a:cs typeface="Calibri"/>
              </a:rPr>
              <a:t>r</a:t>
            </a:r>
            <a:r>
              <a:rPr sz="2800" spc="-20" dirty="0">
                <a:latin typeface="Calibri"/>
                <a:cs typeface="Calibri"/>
              </a:rPr>
              <a:t>oces</a:t>
            </a:r>
            <a:r>
              <a:rPr sz="2800" spc="-15" dirty="0">
                <a:latin typeface="Calibri"/>
                <a:cs typeface="Calibri"/>
              </a:rPr>
              <a:t>s</a:t>
            </a:r>
            <a:r>
              <a:rPr sz="2800" spc="-50" dirty="0">
                <a:latin typeface="Times New Roman"/>
                <a:cs typeface="Times New Roman"/>
              </a:rPr>
              <a:t> </a:t>
            </a:r>
            <a:r>
              <a:rPr sz="2800" spc="-70" dirty="0">
                <a:latin typeface="Calibri"/>
                <a:cs typeface="Calibri"/>
              </a:rPr>
              <a:t>s</a:t>
            </a:r>
            <a:r>
              <a:rPr sz="2800" spc="-15" dirty="0">
                <a:latin typeface="Calibri"/>
                <a:cs typeface="Calibri"/>
              </a:rPr>
              <a:t>y</a:t>
            </a:r>
            <a:r>
              <a:rPr sz="2800" spc="-40" dirty="0">
                <a:latin typeface="Calibri"/>
                <a:cs typeface="Calibri"/>
              </a:rPr>
              <a:t>m</a:t>
            </a:r>
            <a:r>
              <a:rPr sz="2800" spc="-5" dirty="0">
                <a:latin typeface="Calibri"/>
                <a:cs typeface="Calibri"/>
              </a:rPr>
              <a:t>bol</a:t>
            </a:r>
            <a:endParaRPr sz="2800">
              <a:latin typeface="Calibri"/>
              <a:cs typeface="Calibri"/>
            </a:endParaRPr>
          </a:p>
          <a:p>
            <a:pPr marL="1155700" marR="97790" lvl="2" indent="-228600">
              <a:lnSpc>
                <a:spcPct val="100000"/>
              </a:lnSpc>
              <a:spcBef>
                <a:spcPts val="605"/>
              </a:spcBef>
              <a:buFont typeface="Arial"/>
              <a:buChar char="•"/>
              <a:tabLst>
                <a:tab pos="1156335" algn="l"/>
              </a:tabLst>
            </a:pPr>
            <a:r>
              <a:rPr sz="2400" spc="-50" dirty="0">
                <a:latin typeface="Calibri"/>
                <a:cs typeface="Calibri"/>
              </a:rPr>
              <a:t>R</a:t>
            </a:r>
            <a:r>
              <a:rPr sz="2400" spc="-15" dirty="0">
                <a:latin typeface="Calibri"/>
                <a:cs typeface="Calibri"/>
              </a:rPr>
              <a:t>e</a:t>
            </a:r>
            <a:r>
              <a:rPr sz="2400" spc="-10" dirty="0">
                <a:latin typeface="Calibri"/>
                <a:cs typeface="Calibri"/>
              </a:rPr>
              <a:t>c</a:t>
            </a:r>
            <a:r>
              <a:rPr sz="2400" dirty="0">
                <a:latin typeface="Calibri"/>
                <a:cs typeface="Calibri"/>
              </a:rPr>
              <a:t>ei</a:t>
            </a:r>
            <a:r>
              <a:rPr sz="2400" spc="-40" dirty="0">
                <a:latin typeface="Calibri"/>
                <a:cs typeface="Calibri"/>
              </a:rPr>
              <a:t>v</a:t>
            </a:r>
            <a:r>
              <a:rPr sz="2400" spc="-15" dirty="0">
                <a:latin typeface="Calibri"/>
                <a:cs typeface="Calibri"/>
              </a:rPr>
              <a:t>es</a:t>
            </a:r>
            <a:r>
              <a:rPr sz="2400" spc="-85" dirty="0">
                <a:latin typeface="Times New Roman"/>
                <a:cs typeface="Times New Roman"/>
              </a:rPr>
              <a:t> </a:t>
            </a:r>
            <a:r>
              <a:rPr sz="2400" dirty="0">
                <a:latin typeface="Calibri"/>
                <a:cs typeface="Calibri"/>
              </a:rPr>
              <a:t>i</a:t>
            </a:r>
            <a:r>
              <a:rPr sz="2400" spc="-5" dirty="0">
                <a:latin typeface="Calibri"/>
                <a:cs typeface="Calibri"/>
              </a:rPr>
              <a:t>npu</a:t>
            </a:r>
            <a:r>
              <a:rPr sz="2400" dirty="0">
                <a:latin typeface="Calibri"/>
                <a:cs typeface="Calibri"/>
              </a:rPr>
              <a:t>t</a:t>
            </a:r>
            <a:r>
              <a:rPr sz="2400" spc="-55" dirty="0">
                <a:latin typeface="Times New Roman"/>
                <a:cs typeface="Times New Roman"/>
              </a:rPr>
              <a:t> </a:t>
            </a:r>
            <a:r>
              <a:rPr sz="2400" spc="-5" dirty="0">
                <a:latin typeface="Calibri"/>
                <a:cs typeface="Calibri"/>
              </a:rPr>
              <a:t>d</a:t>
            </a:r>
            <a:r>
              <a:rPr sz="2400" spc="-25" dirty="0">
                <a:latin typeface="Calibri"/>
                <a:cs typeface="Calibri"/>
              </a:rPr>
              <a:t>a</a:t>
            </a:r>
            <a:r>
              <a:rPr sz="2400" spc="-35" dirty="0">
                <a:latin typeface="Calibri"/>
                <a:cs typeface="Calibri"/>
              </a:rPr>
              <a:t>t</a:t>
            </a:r>
            <a:r>
              <a:rPr sz="2400" dirty="0">
                <a:latin typeface="Calibri"/>
                <a:cs typeface="Calibri"/>
              </a:rPr>
              <a:t>a</a:t>
            </a:r>
            <a:r>
              <a:rPr sz="2400" spc="-70" dirty="0">
                <a:latin typeface="Times New Roman"/>
                <a:cs typeface="Times New Roman"/>
              </a:rPr>
              <a:t> </a:t>
            </a:r>
            <a:r>
              <a:rPr sz="2400" dirty="0">
                <a:latin typeface="Calibri"/>
                <a:cs typeface="Calibri"/>
              </a:rPr>
              <a:t>and</a:t>
            </a:r>
            <a:r>
              <a:rPr sz="2400" spc="-60" dirty="0">
                <a:latin typeface="Times New Roman"/>
                <a:cs typeface="Times New Roman"/>
              </a:rPr>
              <a:t> </a:t>
            </a:r>
            <a:r>
              <a:rPr sz="2400" spc="-5" dirty="0">
                <a:latin typeface="Calibri"/>
                <a:cs typeface="Calibri"/>
              </a:rPr>
              <a:t>p</a:t>
            </a:r>
            <a:r>
              <a:rPr sz="2400" spc="-35" dirty="0">
                <a:latin typeface="Calibri"/>
                <a:cs typeface="Calibri"/>
              </a:rPr>
              <a:t>r</a:t>
            </a:r>
            <a:r>
              <a:rPr sz="2400" spc="-5" dirty="0">
                <a:latin typeface="Calibri"/>
                <a:cs typeface="Calibri"/>
              </a:rPr>
              <a:t>oduce</a:t>
            </a:r>
            <a:r>
              <a:rPr sz="2400" dirty="0">
                <a:latin typeface="Calibri"/>
                <a:cs typeface="Calibri"/>
              </a:rPr>
              <a:t>s</a:t>
            </a:r>
            <a:r>
              <a:rPr sz="2400" spc="-65" dirty="0">
                <a:latin typeface="Times New Roman"/>
                <a:cs typeface="Times New Roman"/>
              </a:rPr>
              <a:t> </a:t>
            </a:r>
            <a:r>
              <a:rPr sz="2400" spc="-5" dirty="0">
                <a:latin typeface="Calibri"/>
                <a:cs typeface="Calibri"/>
              </a:rPr>
              <a:t>outpu</a:t>
            </a:r>
            <a:r>
              <a:rPr sz="2400" dirty="0">
                <a:latin typeface="Calibri"/>
                <a:cs typeface="Calibri"/>
              </a:rPr>
              <a:t>t</a:t>
            </a:r>
            <a:r>
              <a:rPr sz="2400" spc="-60" dirty="0">
                <a:latin typeface="Times New Roman"/>
                <a:cs typeface="Times New Roman"/>
              </a:rPr>
              <a:t> </a:t>
            </a:r>
            <a:r>
              <a:rPr sz="2400" dirty="0">
                <a:latin typeface="Calibri"/>
                <a:cs typeface="Calibri"/>
              </a:rPr>
              <a:t>th</a:t>
            </a:r>
            <a:r>
              <a:rPr sz="2400" spc="-25" dirty="0">
                <a:latin typeface="Calibri"/>
                <a:cs typeface="Calibri"/>
              </a:rPr>
              <a:t>a</a:t>
            </a:r>
            <a:r>
              <a:rPr sz="2400" spc="-10" dirty="0">
                <a:latin typeface="Calibri"/>
                <a:cs typeface="Calibri"/>
              </a:rPr>
              <a:t>t</a:t>
            </a:r>
            <a:r>
              <a:rPr sz="2400" spc="-60" dirty="0">
                <a:latin typeface="Times New Roman"/>
                <a:cs typeface="Times New Roman"/>
              </a:rPr>
              <a:t> </a:t>
            </a:r>
            <a:r>
              <a:rPr sz="2400" spc="-5" dirty="0">
                <a:latin typeface="Calibri"/>
                <a:cs typeface="Calibri"/>
              </a:rPr>
              <a:t>ha</a:t>
            </a:r>
            <a:r>
              <a:rPr sz="2400" dirty="0">
                <a:latin typeface="Calibri"/>
                <a:cs typeface="Calibri"/>
              </a:rPr>
              <a:t>s</a:t>
            </a:r>
            <a:r>
              <a:rPr sz="2400" spc="-55" dirty="0">
                <a:latin typeface="Times New Roman"/>
                <a:cs typeface="Times New Roman"/>
              </a:rPr>
              <a:t> </a:t>
            </a:r>
            <a:r>
              <a:rPr sz="2400" dirty="0">
                <a:latin typeface="Calibri"/>
                <a:cs typeface="Calibri"/>
              </a:rPr>
              <a:t>a</a:t>
            </a:r>
            <a:r>
              <a:rPr sz="2400" dirty="0">
                <a:latin typeface="Times New Roman"/>
                <a:cs typeface="Times New Roman"/>
              </a:rPr>
              <a:t> </a:t>
            </a:r>
            <a:r>
              <a:rPr sz="2400" spc="-5" dirty="0">
                <a:latin typeface="Calibri"/>
                <a:cs typeface="Calibri"/>
              </a:rPr>
              <a:t>d</a:t>
            </a:r>
            <a:r>
              <a:rPr sz="2400" dirty="0">
                <a:latin typeface="Calibri"/>
                <a:cs typeface="Calibri"/>
              </a:rPr>
              <a:t>i</a:t>
            </a:r>
            <a:r>
              <a:rPr sz="2400" spc="-25" dirty="0">
                <a:latin typeface="Calibri"/>
                <a:cs typeface="Calibri"/>
              </a:rPr>
              <a:t>f</a:t>
            </a:r>
            <a:r>
              <a:rPr sz="2400" spc="-65" dirty="0">
                <a:latin typeface="Calibri"/>
                <a:cs typeface="Calibri"/>
              </a:rPr>
              <a:t>f</a:t>
            </a:r>
            <a:r>
              <a:rPr sz="2400" spc="-15" dirty="0">
                <a:latin typeface="Calibri"/>
                <a:cs typeface="Calibri"/>
              </a:rPr>
              <a:t>e</a:t>
            </a:r>
            <a:r>
              <a:rPr sz="2400" spc="-40" dirty="0">
                <a:latin typeface="Calibri"/>
                <a:cs typeface="Calibri"/>
              </a:rPr>
              <a:t>r</a:t>
            </a:r>
            <a:r>
              <a:rPr sz="2400" spc="-15" dirty="0">
                <a:latin typeface="Calibri"/>
                <a:cs typeface="Calibri"/>
              </a:rPr>
              <a:t>e</a:t>
            </a:r>
            <a:r>
              <a:rPr sz="2400" spc="-40" dirty="0">
                <a:latin typeface="Calibri"/>
                <a:cs typeface="Calibri"/>
              </a:rPr>
              <a:t>n</a:t>
            </a:r>
            <a:r>
              <a:rPr sz="2400" spc="-10" dirty="0">
                <a:latin typeface="Calibri"/>
                <a:cs typeface="Calibri"/>
              </a:rPr>
              <a:t>t</a:t>
            </a:r>
            <a:r>
              <a:rPr sz="2400" spc="-60" dirty="0">
                <a:latin typeface="Times New Roman"/>
                <a:cs typeface="Times New Roman"/>
              </a:rPr>
              <a:t> </a:t>
            </a:r>
            <a:r>
              <a:rPr sz="2400" spc="-40" dirty="0">
                <a:latin typeface="Calibri"/>
                <a:cs typeface="Calibri"/>
              </a:rPr>
              <a:t>c</a:t>
            </a:r>
            <a:r>
              <a:rPr sz="2400" spc="-5" dirty="0">
                <a:latin typeface="Calibri"/>
                <a:cs typeface="Calibri"/>
              </a:rPr>
              <a:t>o</a:t>
            </a:r>
            <a:r>
              <a:rPr sz="2400" spc="-30" dirty="0">
                <a:latin typeface="Calibri"/>
                <a:cs typeface="Calibri"/>
              </a:rPr>
              <a:t>n</a:t>
            </a:r>
            <a:r>
              <a:rPr sz="2400" spc="-35" dirty="0">
                <a:latin typeface="Calibri"/>
                <a:cs typeface="Calibri"/>
              </a:rPr>
              <a:t>t</a:t>
            </a:r>
            <a:r>
              <a:rPr sz="2400" spc="-15" dirty="0">
                <a:latin typeface="Calibri"/>
                <a:cs typeface="Calibri"/>
              </a:rPr>
              <a:t>e</a:t>
            </a:r>
            <a:r>
              <a:rPr sz="2400" spc="-40" dirty="0">
                <a:latin typeface="Calibri"/>
                <a:cs typeface="Calibri"/>
              </a:rPr>
              <a:t>n</a:t>
            </a:r>
            <a:r>
              <a:rPr sz="2400" spc="-10" dirty="0">
                <a:latin typeface="Calibri"/>
                <a:cs typeface="Calibri"/>
              </a:rPr>
              <a:t>t,</a:t>
            </a:r>
            <a:r>
              <a:rPr sz="2400" spc="-60" dirty="0">
                <a:latin typeface="Times New Roman"/>
                <a:cs typeface="Times New Roman"/>
              </a:rPr>
              <a:t> </a:t>
            </a:r>
            <a:r>
              <a:rPr sz="2400" spc="-55" dirty="0">
                <a:latin typeface="Calibri"/>
                <a:cs typeface="Calibri"/>
              </a:rPr>
              <a:t>f</a:t>
            </a:r>
            <a:r>
              <a:rPr sz="2400" spc="-20" dirty="0">
                <a:latin typeface="Calibri"/>
                <a:cs typeface="Calibri"/>
              </a:rPr>
              <a:t>orm</a:t>
            </a:r>
            <a:r>
              <a:rPr sz="2400" spc="-10" dirty="0">
                <a:latin typeface="Calibri"/>
                <a:cs typeface="Calibri"/>
              </a:rPr>
              <a:t>,</a:t>
            </a:r>
            <a:r>
              <a:rPr sz="2400" spc="-70" dirty="0">
                <a:latin typeface="Times New Roman"/>
                <a:cs typeface="Times New Roman"/>
              </a:rPr>
              <a:t> </a:t>
            </a:r>
            <a:r>
              <a:rPr sz="2400" spc="-20" dirty="0">
                <a:latin typeface="Calibri"/>
                <a:cs typeface="Calibri"/>
              </a:rPr>
              <a:t>o</a:t>
            </a:r>
            <a:r>
              <a:rPr sz="2400" spc="-10" dirty="0">
                <a:latin typeface="Calibri"/>
                <a:cs typeface="Calibri"/>
              </a:rPr>
              <a:t>r</a:t>
            </a:r>
            <a:r>
              <a:rPr sz="2400" spc="-60" dirty="0">
                <a:latin typeface="Times New Roman"/>
                <a:cs typeface="Times New Roman"/>
              </a:rPr>
              <a:t> </a:t>
            </a:r>
            <a:r>
              <a:rPr sz="2400" spc="-5" dirty="0">
                <a:latin typeface="Calibri"/>
                <a:cs typeface="Calibri"/>
              </a:rPr>
              <a:t>b</a:t>
            </a:r>
            <a:r>
              <a:rPr sz="2400" spc="-15" dirty="0">
                <a:latin typeface="Calibri"/>
                <a:cs typeface="Calibri"/>
              </a:rPr>
              <a:t>o</a:t>
            </a:r>
            <a:r>
              <a:rPr sz="2400" dirty="0">
                <a:latin typeface="Calibri"/>
                <a:cs typeface="Calibri"/>
              </a:rPr>
              <a:t>th</a:t>
            </a:r>
            <a:endParaRPr sz="2400">
              <a:latin typeface="Calibri"/>
              <a:cs typeface="Calibri"/>
            </a:endParaRPr>
          </a:p>
          <a:p>
            <a:pPr marL="1155700" lvl="2" indent="-228600">
              <a:lnSpc>
                <a:spcPct val="100000"/>
              </a:lnSpc>
              <a:spcBef>
                <a:spcPts val="575"/>
              </a:spcBef>
              <a:buFont typeface="Arial"/>
              <a:buChar char="•"/>
              <a:tabLst>
                <a:tab pos="1156335" algn="l"/>
              </a:tabLst>
            </a:pPr>
            <a:r>
              <a:rPr sz="2400" spc="-5" dirty="0">
                <a:latin typeface="Calibri"/>
                <a:cs typeface="Calibri"/>
              </a:rPr>
              <a:t>Co</a:t>
            </a:r>
            <a:r>
              <a:rPr sz="2400" spc="-30" dirty="0">
                <a:latin typeface="Calibri"/>
                <a:cs typeface="Calibri"/>
              </a:rPr>
              <a:t>n</a:t>
            </a:r>
            <a:r>
              <a:rPr sz="2400" spc="-35" dirty="0">
                <a:latin typeface="Calibri"/>
                <a:cs typeface="Calibri"/>
              </a:rPr>
              <a:t>t</a:t>
            </a:r>
            <a:r>
              <a:rPr sz="2400" dirty="0">
                <a:latin typeface="Calibri"/>
                <a:cs typeface="Calibri"/>
              </a:rPr>
              <a:t>ain</a:t>
            </a:r>
            <a:r>
              <a:rPr sz="2400" spc="-85" dirty="0">
                <a:latin typeface="Times New Roman"/>
                <a:cs typeface="Times New Roman"/>
              </a:rPr>
              <a:t> </a:t>
            </a:r>
            <a:r>
              <a:rPr sz="2400" spc="-15" dirty="0">
                <a:latin typeface="Calibri"/>
                <a:cs typeface="Calibri"/>
              </a:rPr>
              <a:t>the</a:t>
            </a:r>
            <a:r>
              <a:rPr sz="2400" spc="-70" dirty="0">
                <a:latin typeface="Times New Roman"/>
                <a:cs typeface="Times New Roman"/>
              </a:rPr>
              <a:t> </a:t>
            </a:r>
            <a:r>
              <a:rPr sz="2400" spc="-5" dirty="0">
                <a:latin typeface="Calibri"/>
                <a:cs typeface="Calibri"/>
              </a:rPr>
              <a:t>bus</a:t>
            </a:r>
            <a:r>
              <a:rPr sz="2400" dirty="0">
                <a:latin typeface="Calibri"/>
                <a:cs typeface="Calibri"/>
              </a:rPr>
              <a:t>i</a:t>
            </a:r>
            <a:r>
              <a:rPr sz="2400" spc="-5" dirty="0">
                <a:latin typeface="Calibri"/>
                <a:cs typeface="Calibri"/>
              </a:rPr>
              <a:t>nes</a:t>
            </a:r>
            <a:r>
              <a:rPr sz="2400" dirty="0">
                <a:latin typeface="Calibri"/>
                <a:cs typeface="Calibri"/>
              </a:rPr>
              <a:t>s</a:t>
            </a:r>
            <a:r>
              <a:rPr sz="2400" spc="-55" dirty="0">
                <a:latin typeface="Times New Roman"/>
                <a:cs typeface="Times New Roman"/>
              </a:rPr>
              <a:t> </a:t>
            </a:r>
            <a:r>
              <a:rPr sz="2400" dirty="0">
                <a:latin typeface="Calibri"/>
                <a:cs typeface="Calibri"/>
              </a:rPr>
              <a:t>l</a:t>
            </a:r>
            <a:r>
              <a:rPr sz="2400" spc="-5" dirty="0">
                <a:latin typeface="Calibri"/>
                <a:cs typeface="Calibri"/>
              </a:rPr>
              <a:t>og</a:t>
            </a:r>
            <a:r>
              <a:rPr sz="2400" dirty="0">
                <a:latin typeface="Calibri"/>
                <a:cs typeface="Calibri"/>
              </a:rPr>
              <a:t>i</a:t>
            </a:r>
            <a:r>
              <a:rPr sz="2400" spc="-10" dirty="0">
                <a:latin typeface="Calibri"/>
                <a:cs typeface="Calibri"/>
              </a:rPr>
              <a:t>c,</a:t>
            </a:r>
            <a:r>
              <a:rPr sz="2400" spc="-70" dirty="0">
                <a:latin typeface="Times New Roman"/>
                <a:cs typeface="Times New Roman"/>
              </a:rPr>
              <a:t> </a:t>
            </a:r>
            <a:r>
              <a:rPr sz="2400" dirty="0">
                <a:latin typeface="Calibri"/>
                <a:cs typeface="Calibri"/>
              </a:rPr>
              <a:t>al</a:t>
            </a:r>
            <a:r>
              <a:rPr sz="2400" spc="-5" dirty="0">
                <a:latin typeface="Calibri"/>
                <a:cs typeface="Calibri"/>
              </a:rPr>
              <a:t>s</a:t>
            </a:r>
            <a:r>
              <a:rPr sz="2400" dirty="0">
                <a:latin typeface="Calibri"/>
                <a:cs typeface="Calibri"/>
              </a:rPr>
              <a:t>o</a:t>
            </a:r>
            <a:r>
              <a:rPr sz="2400" spc="-70" dirty="0">
                <a:latin typeface="Times New Roman"/>
                <a:cs typeface="Times New Roman"/>
              </a:rPr>
              <a:t> </a:t>
            </a:r>
            <a:r>
              <a:rPr sz="2400" spc="-35" dirty="0">
                <a:latin typeface="Calibri"/>
                <a:cs typeface="Calibri"/>
              </a:rPr>
              <a:t>c</a:t>
            </a:r>
            <a:r>
              <a:rPr sz="2400" dirty="0">
                <a:latin typeface="Calibri"/>
                <a:cs typeface="Calibri"/>
              </a:rPr>
              <a:t>all</a:t>
            </a:r>
            <a:r>
              <a:rPr sz="2400" spc="-10" dirty="0">
                <a:latin typeface="Calibri"/>
                <a:cs typeface="Calibri"/>
              </a:rPr>
              <a:t>e</a:t>
            </a:r>
            <a:r>
              <a:rPr sz="2400" dirty="0">
                <a:latin typeface="Calibri"/>
                <a:cs typeface="Calibri"/>
              </a:rPr>
              <a:t>d</a:t>
            </a:r>
            <a:r>
              <a:rPr sz="2400" spc="-75" dirty="0">
                <a:latin typeface="Times New Roman"/>
                <a:cs typeface="Times New Roman"/>
              </a:rPr>
              <a:t> </a:t>
            </a:r>
            <a:r>
              <a:rPr sz="2400" spc="-5" dirty="0">
                <a:latin typeface="Calibri"/>
                <a:cs typeface="Calibri"/>
              </a:rPr>
              <a:t>bus</a:t>
            </a:r>
            <a:r>
              <a:rPr sz="2400" dirty="0">
                <a:latin typeface="Calibri"/>
                <a:cs typeface="Calibri"/>
              </a:rPr>
              <a:t>i</a:t>
            </a:r>
            <a:r>
              <a:rPr sz="2400" spc="-5" dirty="0">
                <a:latin typeface="Calibri"/>
                <a:cs typeface="Calibri"/>
              </a:rPr>
              <a:t>nes</a:t>
            </a:r>
            <a:r>
              <a:rPr sz="2400" dirty="0">
                <a:latin typeface="Calibri"/>
                <a:cs typeface="Calibri"/>
              </a:rPr>
              <a:t>s</a:t>
            </a:r>
            <a:r>
              <a:rPr sz="2400" spc="-55" dirty="0">
                <a:latin typeface="Times New Roman"/>
                <a:cs typeface="Times New Roman"/>
              </a:rPr>
              <a:t> </a:t>
            </a:r>
            <a:r>
              <a:rPr sz="2400" dirty="0">
                <a:latin typeface="Calibri"/>
                <a:cs typeface="Calibri"/>
              </a:rPr>
              <a:t>ru</a:t>
            </a:r>
            <a:r>
              <a:rPr sz="2400" spc="-5" dirty="0">
                <a:latin typeface="Calibri"/>
                <a:cs typeface="Calibri"/>
              </a:rPr>
              <a:t>l</a:t>
            </a:r>
            <a:r>
              <a:rPr sz="2400" spc="-15" dirty="0">
                <a:latin typeface="Calibri"/>
                <a:cs typeface="Calibri"/>
              </a:rPr>
              <a:t>es</a:t>
            </a:r>
            <a:endParaRPr sz="2400">
              <a:latin typeface="Calibri"/>
              <a:cs typeface="Calibri"/>
            </a:endParaRPr>
          </a:p>
          <a:p>
            <a:pPr marL="1155700" lvl="2" indent="-228600">
              <a:lnSpc>
                <a:spcPct val="100000"/>
              </a:lnSpc>
              <a:spcBef>
                <a:spcPts val="575"/>
              </a:spcBef>
              <a:buFont typeface="Arial"/>
              <a:buChar char="•"/>
              <a:tabLst>
                <a:tab pos="1156335" algn="l"/>
              </a:tabLst>
            </a:pPr>
            <a:r>
              <a:rPr sz="2400" spc="-50" dirty="0">
                <a:latin typeface="Calibri"/>
                <a:cs typeface="Calibri"/>
              </a:rPr>
              <a:t>R</a:t>
            </a:r>
            <a:r>
              <a:rPr sz="2400" spc="-35" dirty="0">
                <a:latin typeface="Calibri"/>
                <a:cs typeface="Calibri"/>
              </a:rPr>
              <a:t>e</a:t>
            </a:r>
            <a:r>
              <a:rPr sz="2400" spc="-65" dirty="0">
                <a:latin typeface="Calibri"/>
                <a:cs typeface="Calibri"/>
              </a:rPr>
              <a:t>f</a:t>
            </a:r>
            <a:r>
              <a:rPr sz="2400" spc="-15" dirty="0">
                <a:latin typeface="Calibri"/>
                <a:cs typeface="Calibri"/>
              </a:rPr>
              <a:t>er</a:t>
            </a:r>
            <a:r>
              <a:rPr sz="2400" spc="-40" dirty="0">
                <a:latin typeface="Calibri"/>
                <a:cs typeface="Calibri"/>
              </a:rPr>
              <a:t>r</a:t>
            </a:r>
            <a:r>
              <a:rPr sz="2400" spc="-15" dirty="0">
                <a:latin typeface="Calibri"/>
                <a:cs typeface="Calibri"/>
              </a:rPr>
              <a:t>ed</a:t>
            </a:r>
            <a:r>
              <a:rPr sz="2400" spc="-85" dirty="0">
                <a:latin typeface="Times New Roman"/>
                <a:cs typeface="Times New Roman"/>
              </a:rPr>
              <a:t> </a:t>
            </a:r>
            <a:r>
              <a:rPr sz="2400" spc="-35" dirty="0">
                <a:latin typeface="Calibri"/>
                <a:cs typeface="Calibri"/>
              </a:rPr>
              <a:t>t</a:t>
            </a:r>
            <a:r>
              <a:rPr sz="2400" dirty="0">
                <a:latin typeface="Calibri"/>
                <a:cs typeface="Calibri"/>
              </a:rPr>
              <a:t>o</a:t>
            </a:r>
            <a:r>
              <a:rPr sz="2400" spc="-60" dirty="0">
                <a:latin typeface="Times New Roman"/>
                <a:cs typeface="Times New Roman"/>
              </a:rPr>
              <a:t> </a:t>
            </a:r>
            <a:r>
              <a:rPr sz="2400" dirty="0">
                <a:latin typeface="Calibri"/>
                <a:cs typeface="Calibri"/>
              </a:rPr>
              <a:t>as</a:t>
            </a:r>
            <a:r>
              <a:rPr sz="2400" spc="-65" dirty="0">
                <a:latin typeface="Times New Roman"/>
                <a:cs typeface="Times New Roman"/>
              </a:rPr>
              <a:t> </a:t>
            </a:r>
            <a:r>
              <a:rPr sz="2400" dirty="0">
                <a:latin typeface="Calibri"/>
                <a:cs typeface="Calibri"/>
              </a:rPr>
              <a:t>a</a:t>
            </a:r>
            <a:r>
              <a:rPr sz="2400" spc="-60" dirty="0">
                <a:latin typeface="Times New Roman"/>
                <a:cs typeface="Times New Roman"/>
              </a:rPr>
              <a:t> </a:t>
            </a:r>
            <a:r>
              <a:rPr sz="2400" spc="-5" dirty="0">
                <a:latin typeface="Calibri"/>
                <a:cs typeface="Calibri"/>
              </a:rPr>
              <a:t>b</a:t>
            </a:r>
            <a:r>
              <a:rPr sz="2400" dirty="0">
                <a:latin typeface="Calibri"/>
                <a:cs typeface="Calibri"/>
              </a:rPr>
              <a:t>l</a:t>
            </a:r>
            <a:r>
              <a:rPr sz="2400" spc="-15" dirty="0">
                <a:latin typeface="Calibri"/>
                <a:cs typeface="Calibri"/>
              </a:rPr>
              <a:t>ack</a:t>
            </a:r>
            <a:r>
              <a:rPr sz="2400" spc="-80" dirty="0">
                <a:latin typeface="Times New Roman"/>
                <a:cs typeface="Times New Roman"/>
              </a:rPr>
              <a:t> </a:t>
            </a:r>
            <a:r>
              <a:rPr sz="2400" spc="-5" dirty="0">
                <a:latin typeface="Calibri"/>
                <a:cs typeface="Calibri"/>
              </a:rPr>
              <a:t>b</a:t>
            </a:r>
            <a:r>
              <a:rPr sz="2400" spc="-55" dirty="0">
                <a:latin typeface="Calibri"/>
                <a:cs typeface="Calibri"/>
              </a:rPr>
              <a:t>o</a:t>
            </a:r>
            <a:r>
              <a:rPr sz="2400" dirty="0">
                <a:latin typeface="Calibri"/>
                <a:cs typeface="Calibri"/>
              </a:rPr>
              <a:t>x</a:t>
            </a:r>
            <a:endParaRPr sz="240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83083" rIns="0" bIns="0" rtlCol="0">
            <a:spAutoFit/>
          </a:bodyPr>
          <a:lstStyle/>
          <a:p>
            <a:pPr marL="12700">
              <a:lnSpc>
                <a:spcPct val="100000"/>
              </a:lnSpc>
            </a:pPr>
            <a:r>
              <a:rPr spc="-5" dirty="0"/>
              <a:t>D</a:t>
            </a:r>
            <a:r>
              <a:rPr spc="-35" dirty="0"/>
              <a:t>a</a:t>
            </a:r>
            <a:r>
              <a:rPr spc="-50" dirty="0"/>
              <a:t>t</a:t>
            </a:r>
            <a:r>
              <a:rPr dirty="0"/>
              <a:t>a</a:t>
            </a:r>
            <a:r>
              <a:rPr spc="-130" dirty="0">
                <a:latin typeface="Times New Roman"/>
                <a:cs typeface="Times New Roman"/>
              </a:rPr>
              <a:t> </a:t>
            </a:r>
            <a:r>
              <a:rPr spc="-5" dirty="0"/>
              <a:t>F</a:t>
            </a:r>
            <a:r>
              <a:rPr dirty="0"/>
              <a:t>l</a:t>
            </a:r>
            <a:r>
              <a:rPr spc="-5" dirty="0"/>
              <a:t>o</a:t>
            </a:r>
            <a:r>
              <a:rPr dirty="0"/>
              <a:t>w</a:t>
            </a:r>
            <a:r>
              <a:rPr spc="-105" dirty="0">
                <a:latin typeface="Times New Roman"/>
                <a:cs typeface="Times New Roman"/>
              </a:rPr>
              <a:t> </a:t>
            </a:r>
            <a:r>
              <a:rPr spc="-5" dirty="0"/>
              <a:t>D</a:t>
            </a:r>
            <a:r>
              <a:rPr dirty="0"/>
              <a:t>iag</a:t>
            </a:r>
            <a:r>
              <a:rPr spc="-90" dirty="0"/>
              <a:t>r</a:t>
            </a:r>
            <a:r>
              <a:rPr dirty="0"/>
              <a:t>ams</a:t>
            </a:r>
          </a:p>
        </p:txBody>
      </p:sp>
      <p:sp>
        <p:nvSpPr>
          <p:cNvPr id="3" name="object 3"/>
          <p:cNvSpPr txBox="1"/>
          <p:nvPr/>
        </p:nvSpPr>
        <p:spPr>
          <a:xfrm>
            <a:off x="4727578" y="1392646"/>
            <a:ext cx="3835400" cy="4968240"/>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3200" spc="-5" dirty="0">
                <a:latin typeface="Calibri"/>
                <a:cs typeface="Calibri"/>
              </a:rPr>
              <a:t>DF</a:t>
            </a:r>
            <a:r>
              <a:rPr sz="3200" dirty="0">
                <a:latin typeface="Calibri"/>
                <a:cs typeface="Calibri"/>
              </a:rPr>
              <a:t>D</a:t>
            </a:r>
            <a:r>
              <a:rPr sz="3200" spc="-80" dirty="0">
                <a:latin typeface="Times New Roman"/>
                <a:cs typeface="Times New Roman"/>
              </a:rPr>
              <a:t> </a:t>
            </a:r>
            <a:r>
              <a:rPr sz="3200" spc="-40" dirty="0">
                <a:latin typeface="Calibri"/>
                <a:cs typeface="Calibri"/>
              </a:rPr>
              <a:t>S</a:t>
            </a:r>
            <a:r>
              <a:rPr sz="3200" dirty="0">
                <a:latin typeface="Calibri"/>
                <a:cs typeface="Calibri"/>
              </a:rPr>
              <a:t>ymbo</a:t>
            </a:r>
            <a:r>
              <a:rPr sz="3200" spc="-5" dirty="0">
                <a:latin typeface="Calibri"/>
                <a:cs typeface="Calibri"/>
              </a:rPr>
              <a:t>l</a:t>
            </a:r>
            <a:r>
              <a:rPr sz="3200" dirty="0">
                <a:latin typeface="Calibri"/>
                <a:cs typeface="Calibri"/>
              </a:rPr>
              <a:t>s</a:t>
            </a:r>
            <a:endParaRPr sz="3200">
              <a:latin typeface="Calibri"/>
              <a:cs typeface="Calibri"/>
            </a:endParaRPr>
          </a:p>
          <a:p>
            <a:pPr marL="756285" marR="109855" lvl="1" indent="-286385" algn="ctr">
              <a:lnSpc>
                <a:spcPct val="100000"/>
              </a:lnSpc>
              <a:spcBef>
                <a:spcPts val="685"/>
              </a:spcBef>
              <a:buFont typeface="Arial"/>
              <a:buChar char="–"/>
              <a:tabLst>
                <a:tab pos="756920" algn="l"/>
              </a:tabLst>
            </a:pPr>
            <a:r>
              <a:rPr sz="2800" spc="-25" dirty="0">
                <a:latin typeface="Calibri"/>
                <a:cs typeface="Calibri"/>
              </a:rPr>
              <a:t>D</a:t>
            </a:r>
            <a:r>
              <a:rPr sz="2800" spc="-40" dirty="0">
                <a:latin typeface="Calibri"/>
                <a:cs typeface="Calibri"/>
              </a:rPr>
              <a:t>a</a:t>
            </a:r>
            <a:r>
              <a:rPr sz="2800" spc="-50" dirty="0">
                <a:latin typeface="Calibri"/>
                <a:cs typeface="Calibri"/>
              </a:rPr>
              <a:t>t</a:t>
            </a:r>
            <a:r>
              <a:rPr sz="2800" spc="-15" dirty="0">
                <a:latin typeface="Calibri"/>
                <a:cs typeface="Calibri"/>
              </a:rPr>
              <a:t>a</a:t>
            </a:r>
            <a:r>
              <a:rPr sz="2800" spc="-70" dirty="0">
                <a:latin typeface="Times New Roman"/>
                <a:cs typeface="Times New Roman"/>
              </a:rPr>
              <a:t> </a:t>
            </a:r>
            <a:r>
              <a:rPr sz="2800" spc="-15" dirty="0">
                <a:latin typeface="Calibri"/>
                <a:cs typeface="Calibri"/>
              </a:rPr>
              <a:t>f</a:t>
            </a:r>
            <a:r>
              <a:rPr sz="2800" spc="-20" dirty="0">
                <a:latin typeface="Calibri"/>
                <a:cs typeface="Calibri"/>
              </a:rPr>
              <a:t>l</a:t>
            </a:r>
            <a:r>
              <a:rPr sz="2800" spc="-25" dirty="0">
                <a:latin typeface="Calibri"/>
                <a:cs typeface="Calibri"/>
              </a:rPr>
              <a:t>o</a:t>
            </a:r>
            <a:r>
              <a:rPr sz="2800" spc="-20" dirty="0">
                <a:latin typeface="Calibri"/>
                <a:cs typeface="Calibri"/>
              </a:rPr>
              <a:t>w</a:t>
            </a:r>
            <a:r>
              <a:rPr sz="2800" spc="-65" dirty="0">
                <a:latin typeface="Times New Roman"/>
                <a:cs typeface="Times New Roman"/>
              </a:rPr>
              <a:t> </a:t>
            </a:r>
            <a:r>
              <a:rPr sz="2800" spc="-70" dirty="0">
                <a:latin typeface="Calibri"/>
                <a:cs typeface="Calibri"/>
              </a:rPr>
              <a:t>s</a:t>
            </a:r>
            <a:r>
              <a:rPr sz="2800" spc="-15" dirty="0">
                <a:latin typeface="Calibri"/>
                <a:cs typeface="Calibri"/>
              </a:rPr>
              <a:t>y</a:t>
            </a:r>
            <a:r>
              <a:rPr sz="2800" spc="-35" dirty="0">
                <a:latin typeface="Calibri"/>
                <a:cs typeface="Calibri"/>
              </a:rPr>
              <a:t>m</a:t>
            </a:r>
            <a:r>
              <a:rPr sz="2800" spc="-20" dirty="0">
                <a:latin typeface="Calibri"/>
                <a:cs typeface="Calibri"/>
              </a:rPr>
              <a:t>bol</a:t>
            </a:r>
            <a:endParaRPr sz="2800">
              <a:latin typeface="Calibri"/>
              <a:cs typeface="Calibri"/>
            </a:endParaRPr>
          </a:p>
          <a:p>
            <a:pPr marL="1155700" marR="420370" lvl="2" indent="-228600">
              <a:lnSpc>
                <a:spcPct val="100000"/>
              </a:lnSpc>
              <a:spcBef>
                <a:spcPts val="605"/>
              </a:spcBef>
              <a:buFont typeface="Arial"/>
              <a:buChar char="•"/>
              <a:tabLst>
                <a:tab pos="1156335" algn="l"/>
              </a:tabLst>
            </a:pPr>
            <a:r>
              <a:rPr sz="2400" spc="-50" dirty="0">
                <a:latin typeface="Calibri"/>
                <a:cs typeface="Calibri"/>
              </a:rPr>
              <a:t>R</a:t>
            </a:r>
            <a:r>
              <a:rPr sz="2400" spc="-15" dirty="0">
                <a:latin typeface="Calibri"/>
                <a:cs typeface="Calibri"/>
              </a:rPr>
              <a:t>ep</a:t>
            </a:r>
            <a:r>
              <a:rPr sz="2400" spc="-40" dirty="0">
                <a:latin typeface="Calibri"/>
                <a:cs typeface="Calibri"/>
              </a:rPr>
              <a:t>r</a:t>
            </a:r>
            <a:r>
              <a:rPr sz="2400" spc="-15" dirty="0">
                <a:latin typeface="Calibri"/>
                <a:cs typeface="Calibri"/>
              </a:rPr>
              <a:t>ese</a:t>
            </a:r>
            <a:r>
              <a:rPr sz="2400" spc="-25" dirty="0">
                <a:latin typeface="Calibri"/>
                <a:cs typeface="Calibri"/>
              </a:rPr>
              <a:t>n</a:t>
            </a:r>
            <a:r>
              <a:rPr sz="2400" dirty="0">
                <a:latin typeface="Calibri"/>
                <a:cs typeface="Calibri"/>
              </a:rPr>
              <a:t>ts</a:t>
            </a:r>
            <a:r>
              <a:rPr sz="2400" spc="-90" dirty="0">
                <a:latin typeface="Times New Roman"/>
                <a:cs typeface="Times New Roman"/>
              </a:rPr>
              <a:t> </a:t>
            </a:r>
            <a:r>
              <a:rPr sz="2400" spc="-5" dirty="0">
                <a:latin typeface="Calibri"/>
                <a:cs typeface="Calibri"/>
              </a:rPr>
              <a:t>on</a:t>
            </a:r>
            <a:r>
              <a:rPr sz="2400" dirty="0">
                <a:latin typeface="Calibri"/>
                <a:cs typeface="Calibri"/>
              </a:rPr>
              <a:t>e</a:t>
            </a:r>
            <a:r>
              <a:rPr sz="2400" spc="-55" dirty="0">
                <a:latin typeface="Times New Roman"/>
                <a:cs typeface="Times New Roman"/>
              </a:rPr>
              <a:t> </a:t>
            </a:r>
            <a:r>
              <a:rPr sz="2400" spc="-20" dirty="0">
                <a:latin typeface="Calibri"/>
                <a:cs typeface="Calibri"/>
              </a:rPr>
              <a:t>or</a:t>
            </a:r>
            <a:r>
              <a:rPr sz="2400" spc="-15" dirty="0">
                <a:latin typeface="Times New Roman"/>
                <a:cs typeface="Times New Roman"/>
              </a:rPr>
              <a:t> </a:t>
            </a:r>
            <a:r>
              <a:rPr sz="2400" spc="-20" dirty="0">
                <a:latin typeface="Calibri"/>
                <a:cs typeface="Calibri"/>
              </a:rPr>
              <a:t>mo</a:t>
            </a:r>
            <a:r>
              <a:rPr sz="2400" spc="-50" dirty="0">
                <a:latin typeface="Calibri"/>
                <a:cs typeface="Calibri"/>
              </a:rPr>
              <a:t>r</a:t>
            </a:r>
            <a:r>
              <a:rPr sz="2400" spc="-15" dirty="0">
                <a:latin typeface="Calibri"/>
                <a:cs typeface="Calibri"/>
              </a:rPr>
              <a:t>e</a:t>
            </a:r>
            <a:r>
              <a:rPr sz="2400" spc="-70" dirty="0">
                <a:latin typeface="Times New Roman"/>
                <a:cs typeface="Times New Roman"/>
              </a:rPr>
              <a:t> </a:t>
            </a:r>
            <a:r>
              <a:rPr sz="2400" spc="-5" dirty="0">
                <a:latin typeface="Calibri"/>
                <a:cs typeface="Calibri"/>
              </a:rPr>
              <a:t>d</a:t>
            </a:r>
            <a:r>
              <a:rPr sz="2400" spc="-25" dirty="0">
                <a:latin typeface="Calibri"/>
                <a:cs typeface="Calibri"/>
              </a:rPr>
              <a:t>a</a:t>
            </a:r>
            <a:r>
              <a:rPr sz="2400" spc="-35" dirty="0">
                <a:latin typeface="Calibri"/>
                <a:cs typeface="Calibri"/>
              </a:rPr>
              <a:t>t</a:t>
            </a:r>
            <a:r>
              <a:rPr sz="2400" dirty="0">
                <a:latin typeface="Calibri"/>
                <a:cs typeface="Calibri"/>
              </a:rPr>
              <a:t>a</a:t>
            </a:r>
            <a:r>
              <a:rPr sz="2400" spc="-70" dirty="0">
                <a:latin typeface="Times New Roman"/>
                <a:cs typeface="Times New Roman"/>
              </a:rPr>
              <a:t> </a:t>
            </a:r>
            <a:r>
              <a:rPr sz="2400" dirty="0">
                <a:latin typeface="Calibri"/>
                <a:cs typeface="Calibri"/>
              </a:rPr>
              <a:t>i</a:t>
            </a:r>
            <a:r>
              <a:rPr sz="2400" spc="-35" dirty="0">
                <a:latin typeface="Calibri"/>
                <a:cs typeface="Calibri"/>
              </a:rPr>
              <a:t>t</a:t>
            </a:r>
            <a:r>
              <a:rPr sz="2400" spc="-15" dirty="0">
                <a:latin typeface="Calibri"/>
                <a:cs typeface="Calibri"/>
              </a:rPr>
              <a:t>em</a:t>
            </a:r>
            <a:r>
              <a:rPr sz="2400" dirty="0">
                <a:latin typeface="Calibri"/>
                <a:cs typeface="Calibri"/>
              </a:rPr>
              <a:t>s</a:t>
            </a:r>
            <a:endParaRPr sz="2400">
              <a:latin typeface="Calibri"/>
              <a:cs typeface="Calibri"/>
            </a:endParaRPr>
          </a:p>
          <a:p>
            <a:pPr marL="1155700" marR="5080" lvl="2" indent="-228600">
              <a:lnSpc>
                <a:spcPct val="100000"/>
              </a:lnSpc>
              <a:spcBef>
                <a:spcPts val="575"/>
              </a:spcBef>
              <a:buFont typeface="Arial"/>
              <a:buChar char="•"/>
              <a:tabLst>
                <a:tab pos="1156335" algn="l"/>
              </a:tabLst>
            </a:pPr>
            <a:r>
              <a:rPr sz="2400" spc="-5" dirty="0">
                <a:latin typeface="Calibri"/>
                <a:cs typeface="Calibri"/>
              </a:rPr>
              <a:t>Th</a:t>
            </a:r>
            <a:r>
              <a:rPr sz="2400" dirty="0">
                <a:latin typeface="Calibri"/>
                <a:cs typeface="Calibri"/>
              </a:rPr>
              <a:t>e</a:t>
            </a:r>
            <a:r>
              <a:rPr sz="2400" spc="-60" dirty="0">
                <a:latin typeface="Times New Roman"/>
                <a:cs typeface="Times New Roman"/>
              </a:rPr>
              <a:t> </a:t>
            </a:r>
            <a:r>
              <a:rPr sz="2400" spc="-55" dirty="0">
                <a:latin typeface="Calibri"/>
                <a:cs typeface="Calibri"/>
              </a:rPr>
              <a:t>s</a:t>
            </a:r>
            <a:r>
              <a:rPr sz="2400" dirty="0">
                <a:latin typeface="Calibri"/>
                <a:cs typeface="Calibri"/>
              </a:rPr>
              <a:t>ymbol</a:t>
            </a:r>
            <a:r>
              <a:rPr sz="2400" spc="-75" dirty="0">
                <a:latin typeface="Times New Roman"/>
                <a:cs typeface="Times New Roman"/>
              </a:rPr>
              <a:t> </a:t>
            </a:r>
            <a:r>
              <a:rPr sz="2400" spc="-50" dirty="0">
                <a:latin typeface="Calibri"/>
                <a:cs typeface="Calibri"/>
              </a:rPr>
              <a:t>f</a:t>
            </a:r>
            <a:r>
              <a:rPr sz="2400" spc="-20" dirty="0">
                <a:latin typeface="Calibri"/>
                <a:cs typeface="Calibri"/>
              </a:rPr>
              <a:t>o</a:t>
            </a:r>
            <a:r>
              <a:rPr sz="2400" spc="-10" dirty="0">
                <a:latin typeface="Calibri"/>
                <a:cs typeface="Calibri"/>
              </a:rPr>
              <a:t>r</a:t>
            </a:r>
            <a:r>
              <a:rPr sz="2400" spc="-55" dirty="0">
                <a:latin typeface="Times New Roman"/>
                <a:cs typeface="Times New Roman"/>
              </a:rPr>
              <a:t> </a:t>
            </a:r>
            <a:r>
              <a:rPr sz="2400" dirty="0">
                <a:latin typeface="Calibri"/>
                <a:cs typeface="Calibri"/>
              </a:rPr>
              <a:t>a</a:t>
            </a:r>
            <a:r>
              <a:rPr sz="2400" spc="-70" dirty="0">
                <a:latin typeface="Times New Roman"/>
                <a:cs typeface="Times New Roman"/>
              </a:rPr>
              <a:t> </a:t>
            </a:r>
            <a:r>
              <a:rPr sz="2400" spc="-5" dirty="0">
                <a:latin typeface="Calibri"/>
                <a:cs typeface="Calibri"/>
              </a:rPr>
              <a:t>d</a:t>
            </a:r>
            <a:r>
              <a:rPr sz="2400" spc="-25" dirty="0">
                <a:latin typeface="Calibri"/>
                <a:cs typeface="Calibri"/>
              </a:rPr>
              <a:t>a</a:t>
            </a:r>
            <a:r>
              <a:rPr sz="2400" spc="-35" dirty="0">
                <a:latin typeface="Calibri"/>
                <a:cs typeface="Calibri"/>
              </a:rPr>
              <a:t>t</a:t>
            </a:r>
            <a:r>
              <a:rPr sz="2400" dirty="0">
                <a:latin typeface="Calibri"/>
                <a:cs typeface="Calibri"/>
              </a:rPr>
              <a:t>a</a:t>
            </a:r>
            <a:r>
              <a:rPr sz="2400" dirty="0">
                <a:latin typeface="Times New Roman"/>
                <a:cs typeface="Times New Roman"/>
              </a:rPr>
              <a:t> </a:t>
            </a:r>
            <a:r>
              <a:rPr sz="2400" spc="-5" dirty="0">
                <a:latin typeface="Calibri"/>
                <a:cs typeface="Calibri"/>
              </a:rPr>
              <a:t>f</a:t>
            </a:r>
            <a:r>
              <a:rPr sz="2400" dirty="0">
                <a:latin typeface="Calibri"/>
                <a:cs typeface="Calibri"/>
              </a:rPr>
              <a:t>l</a:t>
            </a:r>
            <a:r>
              <a:rPr sz="2400" spc="-20" dirty="0">
                <a:latin typeface="Calibri"/>
                <a:cs typeface="Calibri"/>
              </a:rPr>
              <a:t>o</a:t>
            </a:r>
            <a:r>
              <a:rPr sz="2400" dirty="0">
                <a:latin typeface="Calibri"/>
                <a:cs typeface="Calibri"/>
              </a:rPr>
              <a:t>w</a:t>
            </a:r>
            <a:r>
              <a:rPr sz="2400" spc="-75" dirty="0">
                <a:latin typeface="Times New Roman"/>
                <a:cs typeface="Times New Roman"/>
              </a:rPr>
              <a:t> </a:t>
            </a:r>
            <a:r>
              <a:rPr sz="2400" dirty="0">
                <a:latin typeface="Calibri"/>
                <a:cs typeface="Calibri"/>
              </a:rPr>
              <a:t>is</a:t>
            </a:r>
            <a:r>
              <a:rPr sz="2400" spc="-60" dirty="0">
                <a:latin typeface="Times New Roman"/>
                <a:cs typeface="Times New Roman"/>
              </a:rPr>
              <a:t> </a:t>
            </a:r>
            <a:r>
              <a:rPr sz="2400" dirty="0">
                <a:latin typeface="Calibri"/>
                <a:cs typeface="Calibri"/>
              </a:rPr>
              <a:t>a</a:t>
            </a:r>
            <a:r>
              <a:rPr sz="2400" spc="-70" dirty="0">
                <a:latin typeface="Times New Roman"/>
                <a:cs typeface="Times New Roman"/>
              </a:rPr>
              <a:t> </a:t>
            </a:r>
            <a:r>
              <a:rPr sz="2400" dirty="0">
                <a:latin typeface="Calibri"/>
                <a:cs typeface="Calibri"/>
              </a:rPr>
              <a:t>li</a:t>
            </a:r>
            <a:r>
              <a:rPr sz="2400" spc="-5" dirty="0">
                <a:latin typeface="Calibri"/>
                <a:cs typeface="Calibri"/>
              </a:rPr>
              <a:t>n</a:t>
            </a:r>
            <a:r>
              <a:rPr sz="2400" dirty="0">
                <a:latin typeface="Calibri"/>
                <a:cs typeface="Calibri"/>
              </a:rPr>
              <a:t>e</a:t>
            </a:r>
            <a:r>
              <a:rPr sz="2400" spc="-70" dirty="0">
                <a:latin typeface="Times New Roman"/>
                <a:cs typeface="Times New Roman"/>
              </a:rPr>
              <a:t> </a:t>
            </a:r>
            <a:r>
              <a:rPr sz="2400" dirty="0">
                <a:latin typeface="Calibri"/>
                <a:cs typeface="Calibri"/>
              </a:rPr>
              <a:t>with</a:t>
            </a:r>
            <a:r>
              <a:rPr sz="2400" spc="-80" dirty="0">
                <a:latin typeface="Times New Roman"/>
                <a:cs typeface="Times New Roman"/>
              </a:rPr>
              <a:t> </a:t>
            </a:r>
            <a:r>
              <a:rPr sz="2400" dirty="0">
                <a:latin typeface="Calibri"/>
                <a:cs typeface="Calibri"/>
              </a:rPr>
              <a:t>a</a:t>
            </a:r>
            <a:r>
              <a:rPr sz="2400" dirty="0">
                <a:latin typeface="Times New Roman"/>
                <a:cs typeface="Times New Roman"/>
              </a:rPr>
              <a:t> </a:t>
            </a:r>
            <a:r>
              <a:rPr sz="2400" spc="-5" dirty="0">
                <a:latin typeface="Calibri"/>
                <a:cs typeface="Calibri"/>
              </a:rPr>
              <a:t>s</a:t>
            </a:r>
            <a:r>
              <a:rPr sz="2400" dirty="0">
                <a:latin typeface="Calibri"/>
                <a:cs typeface="Calibri"/>
              </a:rPr>
              <a:t>i</a:t>
            </a:r>
            <a:r>
              <a:rPr sz="2400" spc="-5" dirty="0">
                <a:latin typeface="Calibri"/>
                <a:cs typeface="Calibri"/>
              </a:rPr>
              <a:t>ng</a:t>
            </a:r>
            <a:r>
              <a:rPr sz="2400" dirty="0">
                <a:latin typeface="Calibri"/>
                <a:cs typeface="Calibri"/>
              </a:rPr>
              <a:t>l</a:t>
            </a:r>
            <a:r>
              <a:rPr sz="2400" spc="-15" dirty="0">
                <a:latin typeface="Calibri"/>
                <a:cs typeface="Calibri"/>
              </a:rPr>
              <a:t>e</a:t>
            </a:r>
            <a:r>
              <a:rPr sz="2400" spc="-75" dirty="0">
                <a:latin typeface="Times New Roman"/>
                <a:cs typeface="Times New Roman"/>
              </a:rPr>
              <a:t> </a:t>
            </a:r>
            <a:r>
              <a:rPr sz="2400" spc="-20" dirty="0">
                <a:latin typeface="Calibri"/>
                <a:cs typeface="Calibri"/>
              </a:rPr>
              <a:t>o</a:t>
            </a:r>
            <a:r>
              <a:rPr sz="2400" spc="-10" dirty="0">
                <a:latin typeface="Calibri"/>
                <a:cs typeface="Calibri"/>
              </a:rPr>
              <a:t>r</a:t>
            </a:r>
            <a:r>
              <a:rPr sz="2400" spc="-75" dirty="0">
                <a:latin typeface="Times New Roman"/>
                <a:cs typeface="Times New Roman"/>
              </a:rPr>
              <a:t> </a:t>
            </a:r>
            <a:r>
              <a:rPr sz="2400" spc="-5" dirty="0">
                <a:latin typeface="Calibri"/>
                <a:cs typeface="Calibri"/>
              </a:rPr>
              <a:t>doub</a:t>
            </a:r>
            <a:r>
              <a:rPr sz="2400" dirty="0">
                <a:latin typeface="Calibri"/>
                <a:cs typeface="Calibri"/>
              </a:rPr>
              <a:t>l</a:t>
            </a:r>
            <a:r>
              <a:rPr sz="2400" spc="-15" dirty="0">
                <a:latin typeface="Calibri"/>
                <a:cs typeface="Calibri"/>
              </a:rPr>
              <a:t>e</a:t>
            </a:r>
            <a:r>
              <a:rPr sz="2400" spc="-10" dirty="0">
                <a:latin typeface="Times New Roman"/>
                <a:cs typeface="Times New Roman"/>
              </a:rPr>
              <a:t> </a:t>
            </a:r>
            <a:r>
              <a:rPr sz="2400" spc="-10" dirty="0">
                <a:latin typeface="Calibri"/>
                <a:cs typeface="Calibri"/>
              </a:rPr>
              <a:t>ar</a:t>
            </a:r>
            <a:r>
              <a:rPr sz="2400" spc="-40" dirty="0">
                <a:latin typeface="Calibri"/>
                <a:cs typeface="Calibri"/>
              </a:rPr>
              <a:t>r</a:t>
            </a:r>
            <a:r>
              <a:rPr sz="2400" spc="-20" dirty="0">
                <a:latin typeface="Calibri"/>
                <a:cs typeface="Calibri"/>
              </a:rPr>
              <a:t>o</a:t>
            </a:r>
            <a:r>
              <a:rPr sz="2400" spc="-15" dirty="0">
                <a:latin typeface="Calibri"/>
                <a:cs typeface="Calibri"/>
              </a:rPr>
              <a:t>whea</a:t>
            </a:r>
            <a:r>
              <a:rPr sz="2400" dirty="0">
                <a:latin typeface="Calibri"/>
                <a:cs typeface="Calibri"/>
              </a:rPr>
              <a:t>d</a:t>
            </a:r>
            <a:endParaRPr sz="2400">
              <a:latin typeface="Calibri"/>
              <a:cs typeface="Calibri"/>
            </a:endParaRPr>
          </a:p>
          <a:p>
            <a:pPr marL="1155700" lvl="2" indent="-228600">
              <a:lnSpc>
                <a:spcPct val="100000"/>
              </a:lnSpc>
              <a:spcBef>
                <a:spcPts val="575"/>
              </a:spcBef>
              <a:buFont typeface="Arial"/>
              <a:buChar char="•"/>
              <a:tabLst>
                <a:tab pos="1156335" algn="l"/>
              </a:tabLst>
            </a:pPr>
            <a:r>
              <a:rPr sz="2400" spc="-5" dirty="0">
                <a:latin typeface="Calibri"/>
                <a:cs typeface="Calibri"/>
              </a:rPr>
              <a:t>Spo</a:t>
            </a:r>
            <a:r>
              <a:rPr sz="2400" spc="-30" dirty="0">
                <a:latin typeface="Calibri"/>
                <a:cs typeface="Calibri"/>
              </a:rPr>
              <a:t>n</a:t>
            </a:r>
            <a:r>
              <a:rPr sz="2400" spc="-35" dirty="0">
                <a:latin typeface="Calibri"/>
                <a:cs typeface="Calibri"/>
              </a:rPr>
              <a:t>t</a:t>
            </a:r>
            <a:r>
              <a:rPr sz="2400" spc="-15" dirty="0">
                <a:latin typeface="Calibri"/>
                <a:cs typeface="Calibri"/>
              </a:rPr>
              <a:t>ane</a:t>
            </a:r>
            <a:r>
              <a:rPr sz="2400" spc="-5" dirty="0">
                <a:latin typeface="Calibri"/>
                <a:cs typeface="Calibri"/>
              </a:rPr>
              <a:t>ous</a:t>
            </a:r>
            <a:endParaRPr sz="2400">
              <a:latin typeface="Calibri"/>
              <a:cs typeface="Calibri"/>
            </a:endParaRPr>
          </a:p>
          <a:p>
            <a:pPr marR="173355" algn="ctr">
              <a:lnSpc>
                <a:spcPct val="100000"/>
              </a:lnSpc>
            </a:pPr>
            <a:r>
              <a:rPr sz="2400" spc="-30" dirty="0">
                <a:latin typeface="Calibri"/>
                <a:cs typeface="Calibri"/>
              </a:rPr>
              <a:t>g</a:t>
            </a:r>
            <a:r>
              <a:rPr sz="2400" dirty="0">
                <a:latin typeface="Calibri"/>
                <a:cs typeface="Calibri"/>
              </a:rPr>
              <a:t>ene</a:t>
            </a:r>
            <a:r>
              <a:rPr sz="2400" spc="-45" dirty="0">
                <a:latin typeface="Calibri"/>
                <a:cs typeface="Calibri"/>
              </a:rPr>
              <a:t>r</a:t>
            </a:r>
            <a:r>
              <a:rPr sz="2400" spc="-25" dirty="0">
                <a:latin typeface="Calibri"/>
                <a:cs typeface="Calibri"/>
              </a:rPr>
              <a:t>a</a:t>
            </a:r>
            <a:r>
              <a:rPr sz="2400" dirty="0">
                <a:latin typeface="Calibri"/>
                <a:cs typeface="Calibri"/>
              </a:rPr>
              <a:t>ti</a:t>
            </a:r>
            <a:r>
              <a:rPr sz="2400" spc="-10" dirty="0">
                <a:latin typeface="Calibri"/>
                <a:cs typeface="Calibri"/>
              </a:rPr>
              <a:t>o</a:t>
            </a:r>
            <a:r>
              <a:rPr sz="2400" dirty="0">
                <a:latin typeface="Calibri"/>
                <a:cs typeface="Calibri"/>
              </a:rPr>
              <a:t>n</a:t>
            </a:r>
            <a:endParaRPr sz="2400">
              <a:latin typeface="Calibri"/>
              <a:cs typeface="Calibri"/>
            </a:endParaRPr>
          </a:p>
          <a:p>
            <a:pPr marL="1155700" lvl="2" indent="-228600">
              <a:lnSpc>
                <a:spcPct val="100000"/>
              </a:lnSpc>
              <a:spcBef>
                <a:spcPts val="575"/>
              </a:spcBef>
              <a:buFont typeface="Arial"/>
              <a:buChar char="•"/>
              <a:tabLst>
                <a:tab pos="1156335" algn="l"/>
              </a:tabLst>
            </a:pPr>
            <a:r>
              <a:rPr sz="2400" dirty="0">
                <a:latin typeface="Calibri"/>
                <a:cs typeface="Calibri"/>
              </a:rPr>
              <a:t>Bl</a:t>
            </a:r>
            <a:r>
              <a:rPr sz="2400" spc="-15" dirty="0">
                <a:latin typeface="Calibri"/>
                <a:cs typeface="Calibri"/>
              </a:rPr>
              <a:t>a</a:t>
            </a:r>
            <a:r>
              <a:rPr sz="2400" spc="-10" dirty="0">
                <a:latin typeface="Calibri"/>
                <a:cs typeface="Calibri"/>
              </a:rPr>
              <a:t>c</a:t>
            </a:r>
            <a:r>
              <a:rPr sz="2400" spc="-15" dirty="0">
                <a:latin typeface="Calibri"/>
                <a:cs typeface="Calibri"/>
              </a:rPr>
              <a:t>k</a:t>
            </a:r>
            <a:r>
              <a:rPr sz="2400" spc="-95" dirty="0">
                <a:latin typeface="Times New Roman"/>
                <a:cs typeface="Times New Roman"/>
              </a:rPr>
              <a:t> </a:t>
            </a:r>
            <a:r>
              <a:rPr sz="2400" spc="-5" dirty="0">
                <a:latin typeface="Calibri"/>
                <a:cs typeface="Calibri"/>
              </a:rPr>
              <a:t>ho</a:t>
            </a:r>
            <a:r>
              <a:rPr sz="2400" dirty="0">
                <a:latin typeface="Calibri"/>
                <a:cs typeface="Calibri"/>
              </a:rPr>
              <a:t>l</a:t>
            </a:r>
            <a:r>
              <a:rPr sz="2400" spc="-15" dirty="0">
                <a:latin typeface="Calibri"/>
                <a:cs typeface="Calibri"/>
              </a:rPr>
              <a:t>e</a:t>
            </a:r>
            <a:endParaRPr sz="2400">
              <a:latin typeface="Calibri"/>
              <a:cs typeface="Calibri"/>
            </a:endParaRPr>
          </a:p>
          <a:p>
            <a:pPr marL="1155700" lvl="2" indent="-228600">
              <a:lnSpc>
                <a:spcPct val="100000"/>
              </a:lnSpc>
              <a:spcBef>
                <a:spcPts val="575"/>
              </a:spcBef>
              <a:buFont typeface="Arial"/>
              <a:buChar char="•"/>
              <a:tabLst>
                <a:tab pos="1156335" algn="l"/>
              </a:tabLst>
            </a:pPr>
            <a:r>
              <a:rPr sz="2400" spc="-20" dirty="0">
                <a:latin typeface="Calibri"/>
                <a:cs typeface="Calibri"/>
              </a:rPr>
              <a:t>G</a:t>
            </a:r>
            <a:r>
              <a:rPr sz="2400" spc="-60" dirty="0">
                <a:latin typeface="Calibri"/>
                <a:cs typeface="Calibri"/>
              </a:rPr>
              <a:t>r</a:t>
            </a:r>
            <a:r>
              <a:rPr sz="2400" spc="-50" dirty="0">
                <a:latin typeface="Calibri"/>
                <a:cs typeface="Calibri"/>
              </a:rPr>
              <a:t>a</a:t>
            </a:r>
            <a:r>
              <a:rPr sz="2400" spc="-15" dirty="0">
                <a:latin typeface="Calibri"/>
                <a:cs typeface="Calibri"/>
              </a:rPr>
              <a:t>y</a:t>
            </a:r>
            <a:r>
              <a:rPr sz="2400" spc="-80" dirty="0">
                <a:latin typeface="Times New Roman"/>
                <a:cs typeface="Times New Roman"/>
              </a:rPr>
              <a:t> </a:t>
            </a:r>
            <a:r>
              <a:rPr sz="2400" spc="-5" dirty="0">
                <a:latin typeface="Calibri"/>
                <a:cs typeface="Calibri"/>
              </a:rPr>
              <a:t>ho</a:t>
            </a:r>
            <a:r>
              <a:rPr sz="2400" dirty="0">
                <a:latin typeface="Calibri"/>
                <a:cs typeface="Calibri"/>
              </a:rPr>
              <a:t>l</a:t>
            </a:r>
            <a:r>
              <a:rPr sz="2400" spc="-15" dirty="0">
                <a:latin typeface="Calibri"/>
                <a:cs typeface="Calibri"/>
              </a:rPr>
              <a:t>e</a:t>
            </a:r>
            <a:endParaRPr sz="2400">
              <a:latin typeface="Calibri"/>
              <a:cs typeface="Calibri"/>
            </a:endParaRPr>
          </a:p>
        </p:txBody>
      </p:sp>
      <p:sp>
        <p:nvSpPr>
          <p:cNvPr id="4" name="object 4"/>
          <p:cNvSpPr/>
          <p:nvPr/>
        </p:nvSpPr>
        <p:spPr>
          <a:xfrm>
            <a:off x="457200" y="1904926"/>
            <a:ext cx="4038600" cy="3916436"/>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02870">
              <a:lnSpc>
                <a:spcPct val="100000"/>
              </a:lnSpc>
            </a:pPr>
            <a:fld id="{81D60167-4931-47E6-BA6A-407CBD079E47}" type="slidenum">
              <a:rPr spc="-10" dirty="0"/>
              <a:t>19</a:t>
            </a:fld>
            <a:endParaRPr spc="-1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02870">
              <a:lnSpc>
                <a:spcPct val="100000"/>
              </a:lnSpc>
            </a:pPr>
            <a:fld id="{81D60167-4931-47E6-BA6A-407CBD079E47}" type="slidenum">
              <a:rPr spc="-10" dirty="0"/>
              <a:t>2</a:t>
            </a:fld>
            <a:endParaRPr spc="-10" dirty="0"/>
          </a:p>
        </p:txBody>
      </p:sp>
      <p:sp>
        <p:nvSpPr>
          <p:cNvPr id="2" name="object 2"/>
          <p:cNvSpPr txBox="1">
            <a:spLocks noGrp="1"/>
          </p:cNvSpPr>
          <p:nvPr>
            <p:ph type="title"/>
          </p:nvPr>
        </p:nvSpPr>
        <p:spPr>
          <a:xfrm>
            <a:off x="535940" y="331109"/>
            <a:ext cx="8072119" cy="962956"/>
          </a:xfrm>
          <a:prstGeom prst="rect">
            <a:avLst/>
          </a:prstGeom>
        </p:spPr>
        <p:txBody>
          <a:bodyPr vert="horz" wrap="square" lIns="0" tIns="283083" rIns="0" bIns="0" rtlCol="0">
            <a:spAutoFit/>
          </a:bodyPr>
          <a:lstStyle/>
          <a:p>
            <a:pPr marL="12700">
              <a:lnSpc>
                <a:spcPct val="100000"/>
              </a:lnSpc>
            </a:pPr>
            <a:r>
              <a:rPr lang="en-US" spc="-5" dirty="0"/>
              <a:t>Lecture</a:t>
            </a:r>
            <a:r>
              <a:rPr spc="-130" dirty="0">
                <a:latin typeface="Times New Roman"/>
                <a:cs typeface="Times New Roman"/>
              </a:rPr>
              <a:t> </a:t>
            </a:r>
            <a:r>
              <a:rPr spc="-5" dirty="0"/>
              <a:t>Object</a:t>
            </a:r>
            <a:r>
              <a:rPr dirty="0"/>
              <a:t>i</a:t>
            </a:r>
            <a:r>
              <a:rPr spc="-55" dirty="0"/>
              <a:t>v</a:t>
            </a:r>
            <a:r>
              <a:rPr dirty="0"/>
              <a:t>es</a:t>
            </a:r>
          </a:p>
        </p:txBody>
      </p:sp>
      <p:sp>
        <p:nvSpPr>
          <p:cNvPr id="3" name="object 3"/>
          <p:cNvSpPr txBox="1"/>
          <p:nvPr/>
        </p:nvSpPr>
        <p:spPr>
          <a:xfrm>
            <a:off x="535940" y="1648678"/>
            <a:ext cx="8041005" cy="4236720"/>
          </a:xfrm>
          <a:prstGeom prst="rect">
            <a:avLst/>
          </a:prstGeom>
        </p:spPr>
        <p:txBody>
          <a:bodyPr vert="horz" wrap="square" lIns="0" tIns="0" rIns="0" bIns="0" rtlCol="0">
            <a:spAutoFit/>
          </a:bodyPr>
          <a:lstStyle/>
          <a:p>
            <a:pPr marL="355600" marR="5080" indent="-342900">
              <a:lnSpc>
                <a:spcPct val="90000"/>
              </a:lnSpc>
              <a:buFont typeface="Arial"/>
              <a:buChar char="•"/>
              <a:tabLst>
                <a:tab pos="355600" algn="l"/>
              </a:tabLst>
            </a:pPr>
            <a:r>
              <a:rPr sz="3200" spc="-5" dirty="0">
                <a:latin typeface="Calibri"/>
                <a:cs typeface="Calibri"/>
              </a:rPr>
              <a:t>Descr</a:t>
            </a:r>
            <a:r>
              <a:rPr sz="3200" spc="-10" dirty="0">
                <a:latin typeface="Calibri"/>
                <a:cs typeface="Calibri"/>
              </a:rPr>
              <a:t>i</a:t>
            </a:r>
            <a:r>
              <a:rPr sz="3200" spc="-5" dirty="0">
                <a:latin typeface="Calibri"/>
                <a:cs typeface="Calibri"/>
              </a:rPr>
              <a:t>b</a:t>
            </a:r>
            <a:r>
              <a:rPr sz="3200" dirty="0">
                <a:latin typeface="Calibri"/>
                <a:cs typeface="Calibri"/>
              </a:rPr>
              <a:t>e</a:t>
            </a:r>
            <a:r>
              <a:rPr sz="3200" spc="-95" dirty="0">
                <a:latin typeface="Times New Roman"/>
                <a:cs typeface="Times New Roman"/>
              </a:rPr>
              <a:t> </a:t>
            </a:r>
            <a:r>
              <a:rPr sz="3200" spc="-5" dirty="0">
                <a:latin typeface="Calibri"/>
                <a:cs typeface="Calibri"/>
              </a:rPr>
              <a:t>d</a:t>
            </a:r>
            <a:r>
              <a:rPr sz="3200" spc="-30" dirty="0">
                <a:latin typeface="Calibri"/>
                <a:cs typeface="Calibri"/>
              </a:rPr>
              <a:t>a</a:t>
            </a:r>
            <a:r>
              <a:rPr sz="3200" spc="-45" dirty="0">
                <a:latin typeface="Calibri"/>
                <a:cs typeface="Calibri"/>
              </a:rPr>
              <a:t>t</a:t>
            </a:r>
            <a:r>
              <a:rPr sz="3200" dirty="0">
                <a:latin typeface="Calibri"/>
                <a:cs typeface="Calibri"/>
              </a:rPr>
              <a:t>a</a:t>
            </a:r>
            <a:r>
              <a:rPr sz="3200" spc="-80" dirty="0">
                <a:latin typeface="Times New Roman"/>
                <a:cs typeface="Times New Roman"/>
              </a:rPr>
              <a:t> </a:t>
            </a:r>
            <a:r>
              <a:rPr sz="3200" spc="5" dirty="0">
                <a:latin typeface="Calibri"/>
                <a:cs typeface="Calibri"/>
              </a:rPr>
              <a:t>a</a:t>
            </a:r>
            <a:r>
              <a:rPr sz="3200" spc="-5" dirty="0">
                <a:latin typeface="Calibri"/>
                <a:cs typeface="Calibri"/>
              </a:rPr>
              <a:t>n</a:t>
            </a:r>
            <a:r>
              <a:rPr sz="3200" dirty="0">
                <a:latin typeface="Calibri"/>
                <a:cs typeface="Calibri"/>
              </a:rPr>
              <a:t>d</a:t>
            </a:r>
            <a:r>
              <a:rPr sz="3200" spc="-65" dirty="0">
                <a:latin typeface="Times New Roman"/>
                <a:cs typeface="Times New Roman"/>
              </a:rPr>
              <a:t> </a:t>
            </a:r>
            <a:r>
              <a:rPr sz="3200" spc="-5" dirty="0">
                <a:latin typeface="Calibri"/>
                <a:cs typeface="Calibri"/>
              </a:rPr>
              <a:t>p</a:t>
            </a:r>
            <a:r>
              <a:rPr sz="3200" spc="-50" dirty="0">
                <a:latin typeface="Calibri"/>
                <a:cs typeface="Calibri"/>
              </a:rPr>
              <a:t>r</a:t>
            </a:r>
            <a:r>
              <a:rPr sz="3200" spc="-5" dirty="0">
                <a:latin typeface="Calibri"/>
                <a:cs typeface="Calibri"/>
              </a:rPr>
              <a:t>oces</a:t>
            </a:r>
            <a:r>
              <a:rPr sz="3200" dirty="0">
                <a:latin typeface="Calibri"/>
                <a:cs typeface="Calibri"/>
              </a:rPr>
              <a:t>s</a:t>
            </a:r>
            <a:r>
              <a:rPr sz="3200" spc="-90" dirty="0">
                <a:latin typeface="Times New Roman"/>
                <a:cs typeface="Times New Roman"/>
              </a:rPr>
              <a:t> </a:t>
            </a:r>
            <a:r>
              <a:rPr sz="3200" dirty="0">
                <a:latin typeface="Calibri"/>
                <a:cs typeface="Calibri"/>
              </a:rPr>
              <a:t>mode</a:t>
            </a:r>
            <a:r>
              <a:rPr sz="3200" spc="-5" dirty="0">
                <a:latin typeface="Calibri"/>
                <a:cs typeface="Calibri"/>
              </a:rPr>
              <a:t>l</a:t>
            </a:r>
            <a:r>
              <a:rPr sz="3200" spc="-15" dirty="0">
                <a:latin typeface="Calibri"/>
                <a:cs typeface="Calibri"/>
              </a:rPr>
              <a:t>i</a:t>
            </a:r>
            <a:r>
              <a:rPr sz="3200" spc="-5" dirty="0">
                <a:latin typeface="Calibri"/>
                <a:cs typeface="Calibri"/>
              </a:rPr>
              <a:t>n</a:t>
            </a:r>
            <a:r>
              <a:rPr sz="3200" dirty="0">
                <a:latin typeface="Calibri"/>
                <a:cs typeface="Calibri"/>
              </a:rPr>
              <a:t>g</a:t>
            </a:r>
            <a:r>
              <a:rPr sz="3200" spc="-60" dirty="0">
                <a:latin typeface="Times New Roman"/>
                <a:cs typeface="Times New Roman"/>
              </a:rPr>
              <a:t> </a:t>
            </a:r>
            <a:r>
              <a:rPr sz="3200" spc="-25" dirty="0">
                <a:latin typeface="Calibri"/>
                <a:cs typeface="Calibri"/>
              </a:rPr>
              <a:t>c</a:t>
            </a:r>
            <a:r>
              <a:rPr sz="3200" spc="-5" dirty="0">
                <a:latin typeface="Calibri"/>
                <a:cs typeface="Calibri"/>
              </a:rPr>
              <a:t>once</a:t>
            </a:r>
            <a:r>
              <a:rPr sz="3200" spc="-15" dirty="0">
                <a:latin typeface="Calibri"/>
                <a:cs typeface="Calibri"/>
              </a:rPr>
              <a:t>p</a:t>
            </a:r>
            <a:r>
              <a:rPr sz="3200" dirty="0">
                <a:latin typeface="Calibri"/>
                <a:cs typeface="Calibri"/>
              </a:rPr>
              <a:t>ts</a:t>
            </a:r>
            <a:r>
              <a:rPr sz="3200" dirty="0">
                <a:latin typeface="Times New Roman"/>
                <a:cs typeface="Times New Roman"/>
              </a:rPr>
              <a:t> </a:t>
            </a:r>
            <a:r>
              <a:rPr sz="3200" dirty="0">
                <a:latin typeface="Calibri"/>
                <a:cs typeface="Calibri"/>
              </a:rPr>
              <a:t>and</a:t>
            </a:r>
            <a:r>
              <a:rPr sz="3200" spc="-80" dirty="0">
                <a:latin typeface="Times New Roman"/>
                <a:cs typeface="Times New Roman"/>
              </a:rPr>
              <a:t> </a:t>
            </a:r>
            <a:r>
              <a:rPr sz="3200" spc="-45" dirty="0">
                <a:latin typeface="Calibri"/>
                <a:cs typeface="Calibri"/>
              </a:rPr>
              <a:t>t</a:t>
            </a:r>
            <a:r>
              <a:rPr sz="3200" spc="-5" dirty="0">
                <a:latin typeface="Calibri"/>
                <a:cs typeface="Calibri"/>
              </a:rPr>
              <a:t>oo</a:t>
            </a:r>
            <a:r>
              <a:rPr sz="3200" dirty="0">
                <a:latin typeface="Calibri"/>
                <a:cs typeface="Calibri"/>
              </a:rPr>
              <a:t>l</a:t>
            </a:r>
            <a:r>
              <a:rPr sz="3200" spc="-5" dirty="0">
                <a:latin typeface="Calibri"/>
                <a:cs typeface="Calibri"/>
              </a:rPr>
              <a:t>s</a:t>
            </a:r>
            <a:r>
              <a:rPr sz="3200" dirty="0">
                <a:latin typeface="Calibri"/>
                <a:cs typeface="Calibri"/>
              </a:rPr>
              <a:t>,</a:t>
            </a:r>
            <a:r>
              <a:rPr sz="3200" spc="-75" dirty="0">
                <a:latin typeface="Times New Roman"/>
                <a:cs typeface="Times New Roman"/>
              </a:rPr>
              <a:t> </a:t>
            </a:r>
            <a:r>
              <a:rPr sz="3200" dirty="0">
                <a:latin typeface="Calibri"/>
                <a:cs typeface="Calibri"/>
              </a:rPr>
              <a:t>i</a:t>
            </a:r>
            <a:r>
              <a:rPr sz="3200" spc="-5" dirty="0">
                <a:latin typeface="Calibri"/>
                <a:cs typeface="Calibri"/>
              </a:rPr>
              <a:t>nc</a:t>
            </a:r>
            <a:r>
              <a:rPr sz="3200" spc="-10" dirty="0">
                <a:latin typeface="Calibri"/>
                <a:cs typeface="Calibri"/>
              </a:rPr>
              <a:t>l</a:t>
            </a:r>
            <a:r>
              <a:rPr sz="3200" spc="-5" dirty="0">
                <a:latin typeface="Calibri"/>
                <a:cs typeface="Calibri"/>
              </a:rPr>
              <a:t>ud</a:t>
            </a:r>
            <a:r>
              <a:rPr sz="3200" spc="-15" dirty="0">
                <a:latin typeface="Calibri"/>
                <a:cs typeface="Calibri"/>
              </a:rPr>
              <a:t>i</a:t>
            </a:r>
            <a:r>
              <a:rPr sz="3200" spc="-5" dirty="0">
                <a:latin typeface="Calibri"/>
                <a:cs typeface="Calibri"/>
              </a:rPr>
              <a:t>n</a:t>
            </a:r>
            <a:r>
              <a:rPr sz="3200" dirty="0">
                <a:latin typeface="Calibri"/>
                <a:cs typeface="Calibri"/>
              </a:rPr>
              <a:t>g</a:t>
            </a:r>
            <a:r>
              <a:rPr sz="3200" spc="-35" dirty="0">
                <a:latin typeface="Times New Roman"/>
                <a:cs typeface="Times New Roman"/>
              </a:rPr>
              <a:t> </a:t>
            </a:r>
            <a:r>
              <a:rPr sz="3200" spc="-5" dirty="0">
                <a:latin typeface="Calibri"/>
                <a:cs typeface="Calibri"/>
              </a:rPr>
              <a:t>d</a:t>
            </a:r>
            <a:r>
              <a:rPr sz="3200" spc="-30" dirty="0">
                <a:latin typeface="Calibri"/>
                <a:cs typeface="Calibri"/>
              </a:rPr>
              <a:t>a</a:t>
            </a:r>
            <a:r>
              <a:rPr sz="3200" spc="-45" dirty="0">
                <a:latin typeface="Calibri"/>
                <a:cs typeface="Calibri"/>
              </a:rPr>
              <a:t>t</a:t>
            </a:r>
            <a:r>
              <a:rPr sz="3200" dirty="0">
                <a:latin typeface="Calibri"/>
                <a:cs typeface="Calibri"/>
              </a:rPr>
              <a:t>a</a:t>
            </a:r>
            <a:r>
              <a:rPr sz="3200" spc="-80" dirty="0">
                <a:latin typeface="Times New Roman"/>
                <a:cs typeface="Times New Roman"/>
              </a:rPr>
              <a:t> </a:t>
            </a:r>
            <a:r>
              <a:rPr sz="3200" spc="-5" dirty="0">
                <a:latin typeface="Calibri"/>
                <a:cs typeface="Calibri"/>
              </a:rPr>
              <a:t>f</a:t>
            </a:r>
            <a:r>
              <a:rPr sz="3200" dirty="0">
                <a:latin typeface="Calibri"/>
                <a:cs typeface="Calibri"/>
              </a:rPr>
              <a:t>l</a:t>
            </a:r>
            <a:r>
              <a:rPr sz="3200" spc="-15" dirty="0">
                <a:latin typeface="Calibri"/>
                <a:cs typeface="Calibri"/>
              </a:rPr>
              <a:t>o</a:t>
            </a:r>
            <a:r>
              <a:rPr sz="3200" dirty="0">
                <a:latin typeface="Calibri"/>
                <a:cs typeface="Calibri"/>
              </a:rPr>
              <a:t>w</a:t>
            </a:r>
            <a:r>
              <a:rPr sz="3200" spc="-75" dirty="0">
                <a:latin typeface="Times New Roman"/>
                <a:cs typeface="Times New Roman"/>
              </a:rPr>
              <a:t> </a:t>
            </a:r>
            <a:r>
              <a:rPr sz="3200" spc="-5" dirty="0">
                <a:latin typeface="Calibri"/>
                <a:cs typeface="Calibri"/>
              </a:rPr>
              <a:t>d</a:t>
            </a:r>
            <a:r>
              <a:rPr sz="3200" spc="-15" dirty="0">
                <a:latin typeface="Calibri"/>
                <a:cs typeface="Calibri"/>
              </a:rPr>
              <a:t>i</a:t>
            </a:r>
            <a:r>
              <a:rPr sz="3200" dirty="0">
                <a:latin typeface="Calibri"/>
                <a:cs typeface="Calibri"/>
              </a:rPr>
              <a:t>ag</a:t>
            </a:r>
            <a:r>
              <a:rPr sz="3200" spc="-60" dirty="0">
                <a:latin typeface="Calibri"/>
                <a:cs typeface="Calibri"/>
              </a:rPr>
              <a:t>r</a:t>
            </a:r>
            <a:r>
              <a:rPr sz="3200" dirty="0">
                <a:latin typeface="Calibri"/>
                <a:cs typeface="Calibri"/>
              </a:rPr>
              <a:t>am</a:t>
            </a:r>
            <a:r>
              <a:rPr sz="3200" spc="-15" dirty="0">
                <a:latin typeface="Calibri"/>
                <a:cs typeface="Calibri"/>
              </a:rPr>
              <a:t>s</a:t>
            </a:r>
            <a:r>
              <a:rPr sz="3200" dirty="0">
                <a:latin typeface="Calibri"/>
                <a:cs typeface="Calibri"/>
              </a:rPr>
              <a:t>,</a:t>
            </a:r>
            <a:r>
              <a:rPr sz="3200" spc="-70" dirty="0">
                <a:latin typeface="Times New Roman"/>
                <a:cs typeface="Times New Roman"/>
              </a:rPr>
              <a:t> </a:t>
            </a:r>
            <a:r>
              <a:rPr sz="3200" dirty="0">
                <a:latin typeface="Calibri"/>
                <a:cs typeface="Calibri"/>
              </a:rPr>
              <a:t>a</a:t>
            </a:r>
            <a:r>
              <a:rPr sz="3200" spc="-80" dirty="0">
                <a:latin typeface="Times New Roman"/>
                <a:cs typeface="Times New Roman"/>
              </a:rPr>
              <a:t> </a:t>
            </a:r>
            <a:r>
              <a:rPr sz="3200" spc="-5" dirty="0">
                <a:latin typeface="Calibri"/>
                <a:cs typeface="Calibri"/>
              </a:rPr>
              <a:t>d</a:t>
            </a:r>
            <a:r>
              <a:rPr sz="3200" spc="-20" dirty="0">
                <a:latin typeface="Calibri"/>
                <a:cs typeface="Calibri"/>
              </a:rPr>
              <a:t>a</a:t>
            </a:r>
            <a:r>
              <a:rPr sz="3200" spc="-45" dirty="0">
                <a:latin typeface="Calibri"/>
                <a:cs typeface="Calibri"/>
              </a:rPr>
              <a:t>t</a:t>
            </a:r>
            <a:r>
              <a:rPr sz="3200" dirty="0">
                <a:latin typeface="Calibri"/>
                <a:cs typeface="Calibri"/>
              </a:rPr>
              <a:t>a</a:t>
            </a:r>
            <a:r>
              <a:rPr sz="3200" dirty="0">
                <a:latin typeface="Times New Roman"/>
                <a:cs typeface="Times New Roman"/>
              </a:rPr>
              <a:t> </a:t>
            </a:r>
            <a:r>
              <a:rPr sz="3200" spc="-5" dirty="0">
                <a:latin typeface="Calibri"/>
                <a:cs typeface="Calibri"/>
              </a:rPr>
              <a:t>d</a:t>
            </a:r>
            <a:r>
              <a:rPr sz="3200" dirty="0">
                <a:latin typeface="Calibri"/>
                <a:cs typeface="Calibri"/>
              </a:rPr>
              <a:t>ic</a:t>
            </a:r>
            <a:r>
              <a:rPr sz="3200" spc="-15" dirty="0">
                <a:latin typeface="Calibri"/>
                <a:cs typeface="Calibri"/>
              </a:rPr>
              <a:t>t</a:t>
            </a:r>
            <a:r>
              <a:rPr sz="3200" dirty="0">
                <a:latin typeface="Calibri"/>
                <a:cs typeface="Calibri"/>
              </a:rPr>
              <a:t>i</a:t>
            </a:r>
            <a:r>
              <a:rPr sz="3200" spc="-5" dirty="0">
                <a:latin typeface="Calibri"/>
                <a:cs typeface="Calibri"/>
              </a:rPr>
              <a:t>onar</a:t>
            </a:r>
            <a:r>
              <a:rPr sz="3200" spc="-220" dirty="0">
                <a:latin typeface="Calibri"/>
                <a:cs typeface="Calibri"/>
              </a:rPr>
              <a:t>y</a:t>
            </a:r>
            <a:r>
              <a:rPr sz="3200" spc="-10" dirty="0">
                <a:latin typeface="Calibri"/>
                <a:cs typeface="Calibri"/>
              </a:rPr>
              <a:t>,</a:t>
            </a:r>
            <a:r>
              <a:rPr sz="3200" spc="-70" dirty="0">
                <a:latin typeface="Times New Roman"/>
                <a:cs typeface="Times New Roman"/>
              </a:rPr>
              <a:t> </a:t>
            </a:r>
            <a:r>
              <a:rPr sz="3200" dirty="0">
                <a:latin typeface="Calibri"/>
                <a:cs typeface="Calibri"/>
              </a:rPr>
              <a:t>and</a:t>
            </a:r>
            <a:r>
              <a:rPr sz="3200" spc="-70" dirty="0">
                <a:latin typeface="Times New Roman"/>
                <a:cs typeface="Times New Roman"/>
              </a:rPr>
              <a:t> </a:t>
            </a:r>
            <a:r>
              <a:rPr sz="3200" spc="-5" dirty="0">
                <a:latin typeface="Calibri"/>
                <a:cs typeface="Calibri"/>
              </a:rPr>
              <a:t>p</a:t>
            </a:r>
            <a:r>
              <a:rPr sz="3200" spc="-50" dirty="0">
                <a:latin typeface="Calibri"/>
                <a:cs typeface="Calibri"/>
              </a:rPr>
              <a:t>r</a:t>
            </a:r>
            <a:r>
              <a:rPr sz="3200" spc="-5" dirty="0">
                <a:latin typeface="Calibri"/>
                <a:cs typeface="Calibri"/>
              </a:rPr>
              <a:t>oces</a:t>
            </a:r>
            <a:r>
              <a:rPr sz="3200" dirty="0">
                <a:latin typeface="Calibri"/>
                <a:cs typeface="Calibri"/>
              </a:rPr>
              <a:t>s</a:t>
            </a:r>
            <a:r>
              <a:rPr sz="3200" spc="-90" dirty="0">
                <a:latin typeface="Times New Roman"/>
                <a:cs typeface="Times New Roman"/>
              </a:rPr>
              <a:t> </a:t>
            </a:r>
            <a:r>
              <a:rPr sz="3200" spc="-5" dirty="0">
                <a:latin typeface="Calibri"/>
                <a:cs typeface="Calibri"/>
              </a:rPr>
              <a:t>descri</a:t>
            </a:r>
            <a:r>
              <a:rPr sz="3200" spc="-15" dirty="0">
                <a:latin typeface="Calibri"/>
                <a:cs typeface="Calibri"/>
              </a:rPr>
              <a:t>p</a:t>
            </a:r>
            <a:r>
              <a:rPr sz="3200" dirty="0">
                <a:latin typeface="Calibri"/>
                <a:cs typeface="Calibri"/>
              </a:rPr>
              <a:t>t</a:t>
            </a:r>
            <a:r>
              <a:rPr sz="3200" spc="-10" dirty="0">
                <a:latin typeface="Calibri"/>
                <a:cs typeface="Calibri"/>
              </a:rPr>
              <a:t>i</a:t>
            </a:r>
            <a:r>
              <a:rPr sz="3200" spc="-5" dirty="0">
                <a:latin typeface="Calibri"/>
                <a:cs typeface="Calibri"/>
              </a:rPr>
              <a:t>ons</a:t>
            </a:r>
            <a:endParaRPr sz="3200">
              <a:latin typeface="Calibri"/>
              <a:cs typeface="Calibri"/>
            </a:endParaRPr>
          </a:p>
          <a:p>
            <a:pPr marL="355600" indent="-342900">
              <a:lnSpc>
                <a:spcPts val="3650"/>
              </a:lnSpc>
              <a:spcBef>
                <a:spcPts val="384"/>
              </a:spcBef>
              <a:buFont typeface="Arial"/>
              <a:buChar char="•"/>
              <a:tabLst>
                <a:tab pos="355600" algn="l"/>
              </a:tabLst>
            </a:pPr>
            <a:r>
              <a:rPr sz="3200" spc="-5" dirty="0">
                <a:latin typeface="Calibri"/>
                <a:cs typeface="Calibri"/>
              </a:rPr>
              <a:t>Descr</a:t>
            </a:r>
            <a:r>
              <a:rPr sz="3200" spc="-10" dirty="0">
                <a:latin typeface="Calibri"/>
                <a:cs typeface="Calibri"/>
              </a:rPr>
              <a:t>i</a:t>
            </a:r>
            <a:r>
              <a:rPr sz="3200" spc="-5" dirty="0">
                <a:latin typeface="Calibri"/>
                <a:cs typeface="Calibri"/>
              </a:rPr>
              <a:t>b</a:t>
            </a:r>
            <a:r>
              <a:rPr sz="3200" dirty="0">
                <a:latin typeface="Calibri"/>
                <a:cs typeface="Calibri"/>
              </a:rPr>
              <a:t>e</a:t>
            </a:r>
            <a:r>
              <a:rPr sz="3200" spc="-95" dirty="0">
                <a:latin typeface="Times New Roman"/>
                <a:cs typeface="Times New Roman"/>
              </a:rPr>
              <a:t> </a:t>
            </a:r>
            <a:r>
              <a:rPr sz="3200" dirty="0">
                <a:latin typeface="Calibri"/>
                <a:cs typeface="Calibri"/>
              </a:rPr>
              <a:t>the</a:t>
            </a:r>
            <a:r>
              <a:rPr sz="3200" spc="-80" dirty="0">
                <a:latin typeface="Times New Roman"/>
                <a:cs typeface="Times New Roman"/>
              </a:rPr>
              <a:t> </a:t>
            </a:r>
            <a:r>
              <a:rPr sz="3200" spc="-65" dirty="0">
                <a:latin typeface="Calibri"/>
                <a:cs typeface="Calibri"/>
              </a:rPr>
              <a:t>s</a:t>
            </a:r>
            <a:r>
              <a:rPr sz="3200" dirty="0">
                <a:latin typeface="Calibri"/>
                <a:cs typeface="Calibri"/>
              </a:rPr>
              <a:t>ymbo</a:t>
            </a:r>
            <a:r>
              <a:rPr sz="3200" spc="-5" dirty="0">
                <a:latin typeface="Calibri"/>
                <a:cs typeface="Calibri"/>
              </a:rPr>
              <a:t>l</a:t>
            </a:r>
            <a:r>
              <a:rPr sz="3200" dirty="0">
                <a:latin typeface="Calibri"/>
                <a:cs typeface="Calibri"/>
              </a:rPr>
              <a:t>s</a:t>
            </a:r>
            <a:r>
              <a:rPr sz="3200" spc="-75" dirty="0">
                <a:latin typeface="Times New Roman"/>
                <a:cs typeface="Times New Roman"/>
              </a:rPr>
              <a:t> </a:t>
            </a:r>
            <a:r>
              <a:rPr sz="3200" spc="-5" dirty="0">
                <a:latin typeface="Calibri"/>
                <a:cs typeface="Calibri"/>
              </a:rPr>
              <a:t>use</a:t>
            </a:r>
            <a:r>
              <a:rPr sz="3200" dirty="0">
                <a:latin typeface="Calibri"/>
                <a:cs typeface="Calibri"/>
              </a:rPr>
              <a:t>d</a:t>
            </a:r>
            <a:r>
              <a:rPr sz="3200" spc="-70" dirty="0">
                <a:latin typeface="Times New Roman"/>
                <a:cs typeface="Times New Roman"/>
              </a:rPr>
              <a:t> </a:t>
            </a:r>
            <a:r>
              <a:rPr sz="3200" dirty="0">
                <a:latin typeface="Calibri"/>
                <a:cs typeface="Calibri"/>
              </a:rPr>
              <a:t>in</a:t>
            </a:r>
            <a:r>
              <a:rPr sz="3200" spc="-70" dirty="0">
                <a:latin typeface="Times New Roman"/>
                <a:cs typeface="Times New Roman"/>
              </a:rPr>
              <a:t> </a:t>
            </a:r>
            <a:r>
              <a:rPr sz="3200" spc="-5" dirty="0">
                <a:latin typeface="Calibri"/>
                <a:cs typeface="Calibri"/>
              </a:rPr>
              <a:t>d</a:t>
            </a:r>
            <a:r>
              <a:rPr sz="3200" spc="-30" dirty="0">
                <a:latin typeface="Calibri"/>
                <a:cs typeface="Calibri"/>
              </a:rPr>
              <a:t>a</a:t>
            </a:r>
            <a:r>
              <a:rPr sz="3200" spc="-45" dirty="0">
                <a:latin typeface="Calibri"/>
                <a:cs typeface="Calibri"/>
              </a:rPr>
              <a:t>t</a:t>
            </a:r>
            <a:r>
              <a:rPr sz="3200" dirty="0">
                <a:latin typeface="Calibri"/>
                <a:cs typeface="Calibri"/>
              </a:rPr>
              <a:t>a</a:t>
            </a:r>
            <a:r>
              <a:rPr sz="3200" spc="-80" dirty="0">
                <a:latin typeface="Times New Roman"/>
                <a:cs typeface="Times New Roman"/>
              </a:rPr>
              <a:t> </a:t>
            </a:r>
            <a:r>
              <a:rPr sz="3200" spc="-5" dirty="0">
                <a:latin typeface="Calibri"/>
                <a:cs typeface="Calibri"/>
              </a:rPr>
              <a:t>f</a:t>
            </a:r>
            <a:r>
              <a:rPr sz="3200" dirty="0">
                <a:latin typeface="Calibri"/>
                <a:cs typeface="Calibri"/>
              </a:rPr>
              <a:t>l</a:t>
            </a:r>
            <a:r>
              <a:rPr sz="3200" spc="-5" dirty="0">
                <a:latin typeface="Calibri"/>
                <a:cs typeface="Calibri"/>
              </a:rPr>
              <a:t>ow</a:t>
            </a:r>
            <a:endParaRPr sz="3200">
              <a:latin typeface="Calibri"/>
              <a:cs typeface="Calibri"/>
            </a:endParaRPr>
          </a:p>
          <a:p>
            <a:pPr marL="355600">
              <a:lnSpc>
                <a:spcPts val="3650"/>
              </a:lnSpc>
            </a:pPr>
            <a:r>
              <a:rPr sz="3200" spc="-5" dirty="0">
                <a:latin typeface="Calibri"/>
                <a:cs typeface="Calibri"/>
              </a:rPr>
              <a:t>d</a:t>
            </a:r>
            <a:r>
              <a:rPr sz="3200" dirty="0">
                <a:latin typeface="Calibri"/>
                <a:cs typeface="Calibri"/>
              </a:rPr>
              <a:t>iag</a:t>
            </a:r>
            <a:r>
              <a:rPr sz="3200" spc="-70" dirty="0">
                <a:latin typeface="Calibri"/>
                <a:cs typeface="Calibri"/>
              </a:rPr>
              <a:t>r</a:t>
            </a:r>
            <a:r>
              <a:rPr sz="3200" dirty="0">
                <a:latin typeface="Calibri"/>
                <a:cs typeface="Calibri"/>
              </a:rPr>
              <a:t>ams</a:t>
            </a:r>
            <a:r>
              <a:rPr sz="3200" spc="-90" dirty="0">
                <a:latin typeface="Times New Roman"/>
                <a:cs typeface="Times New Roman"/>
              </a:rPr>
              <a:t> </a:t>
            </a:r>
            <a:r>
              <a:rPr sz="3200" dirty="0">
                <a:latin typeface="Calibri"/>
                <a:cs typeface="Calibri"/>
              </a:rPr>
              <a:t>and</a:t>
            </a:r>
            <a:r>
              <a:rPr sz="3200" spc="-65" dirty="0">
                <a:latin typeface="Times New Roman"/>
                <a:cs typeface="Times New Roman"/>
              </a:rPr>
              <a:t> </a:t>
            </a:r>
            <a:r>
              <a:rPr sz="3200" spc="-50" dirty="0">
                <a:latin typeface="Calibri"/>
                <a:cs typeface="Calibri"/>
              </a:rPr>
              <a:t>e</a:t>
            </a:r>
            <a:r>
              <a:rPr sz="3200" spc="-5" dirty="0">
                <a:latin typeface="Calibri"/>
                <a:cs typeface="Calibri"/>
              </a:rPr>
              <a:t>xp</a:t>
            </a:r>
            <a:r>
              <a:rPr sz="3200" dirty="0">
                <a:latin typeface="Calibri"/>
                <a:cs typeface="Calibri"/>
              </a:rPr>
              <a:t>la</a:t>
            </a:r>
            <a:r>
              <a:rPr sz="3200" spc="-10" dirty="0">
                <a:latin typeface="Calibri"/>
                <a:cs typeface="Calibri"/>
              </a:rPr>
              <a:t>i</a:t>
            </a:r>
            <a:r>
              <a:rPr sz="3200" dirty="0">
                <a:latin typeface="Calibri"/>
                <a:cs typeface="Calibri"/>
              </a:rPr>
              <a:t>n</a:t>
            </a:r>
            <a:r>
              <a:rPr sz="3200" spc="-80" dirty="0">
                <a:latin typeface="Times New Roman"/>
                <a:cs typeface="Times New Roman"/>
              </a:rPr>
              <a:t> </a:t>
            </a:r>
            <a:r>
              <a:rPr sz="3200" dirty="0">
                <a:latin typeface="Calibri"/>
                <a:cs typeface="Calibri"/>
              </a:rPr>
              <a:t>the</a:t>
            </a:r>
            <a:r>
              <a:rPr sz="3200" spc="-80" dirty="0">
                <a:latin typeface="Times New Roman"/>
                <a:cs typeface="Times New Roman"/>
              </a:rPr>
              <a:t> </a:t>
            </a:r>
            <a:r>
              <a:rPr sz="3200" dirty="0">
                <a:latin typeface="Calibri"/>
                <a:cs typeface="Calibri"/>
              </a:rPr>
              <a:t>ru</a:t>
            </a:r>
            <a:r>
              <a:rPr sz="3200" spc="-15" dirty="0">
                <a:latin typeface="Calibri"/>
                <a:cs typeface="Calibri"/>
              </a:rPr>
              <a:t>l</a:t>
            </a:r>
            <a:r>
              <a:rPr sz="3200" dirty="0">
                <a:latin typeface="Calibri"/>
                <a:cs typeface="Calibri"/>
              </a:rPr>
              <a:t>es</a:t>
            </a:r>
            <a:r>
              <a:rPr sz="3200" spc="-80" dirty="0">
                <a:latin typeface="Times New Roman"/>
                <a:cs typeface="Times New Roman"/>
              </a:rPr>
              <a:t> </a:t>
            </a:r>
            <a:r>
              <a:rPr sz="3200" spc="-80" dirty="0">
                <a:latin typeface="Calibri"/>
                <a:cs typeface="Calibri"/>
              </a:rPr>
              <a:t>f</a:t>
            </a:r>
            <a:r>
              <a:rPr sz="3200" spc="-5" dirty="0">
                <a:latin typeface="Calibri"/>
                <a:cs typeface="Calibri"/>
              </a:rPr>
              <a:t>o</a:t>
            </a:r>
            <a:r>
              <a:rPr sz="3200" dirty="0">
                <a:latin typeface="Calibri"/>
                <a:cs typeface="Calibri"/>
              </a:rPr>
              <a:t>r</a:t>
            </a:r>
            <a:r>
              <a:rPr sz="3200" spc="-75" dirty="0">
                <a:latin typeface="Times New Roman"/>
                <a:cs typeface="Times New Roman"/>
              </a:rPr>
              <a:t> </a:t>
            </a:r>
            <a:r>
              <a:rPr sz="3200" spc="-15" dirty="0">
                <a:latin typeface="Calibri"/>
                <a:cs typeface="Calibri"/>
              </a:rPr>
              <a:t>t</a:t>
            </a:r>
            <a:r>
              <a:rPr sz="3200" spc="-5" dirty="0">
                <a:latin typeface="Calibri"/>
                <a:cs typeface="Calibri"/>
              </a:rPr>
              <a:t>he</a:t>
            </a:r>
            <a:r>
              <a:rPr sz="3200" spc="-10" dirty="0">
                <a:latin typeface="Calibri"/>
                <a:cs typeface="Calibri"/>
              </a:rPr>
              <a:t>i</a:t>
            </a:r>
            <a:r>
              <a:rPr sz="3200" dirty="0">
                <a:latin typeface="Calibri"/>
                <a:cs typeface="Calibri"/>
              </a:rPr>
              <a:t>r</a:t>
            </a:r>
            <a:r>
              <a:rPr sz="3200" spc="-75" dirty="0">
                <a:latin typeface="Times New Roman"/>
                <a:cs typeface="Times New Roman"/>
              </a:rPr>
              <a:t> </a:t>
            </a:r>
            <a:r>
              <a:rPr sz="3200" spc="-5" dirty="0">
                <a:latin typeface="Calibri"/>
                <a:cs typeface="Calibri"/>
              </a:rPr>
              <a:t>use</a:t>
            </a:r>
            <a:endParaRPr sz="3200">
              <a:latin typeface="Calibri"/>
              <a:cs typeface="Calibri"/>
            </a:endParaRPr>
          </a:p>
          <a:p>
            <a:pPr marL="355600" marR="226060" indent="-342900">
              <a:lnSpc>
                <a:spcPts val="3460"/>
              </a:lnSpc>
              <a:spcBef>
                <a:spcPts val="815"/>
              </a:spcBef>
              <a:buFont typeface="Arial"/>
              <a:buChar char="•"/>
              <a:tabLst>
                <a:tab pos="355600" algn="l"/>
              </a:tabLst>
            </a:pPr>
            <a:r>
              <a:rPr sz="3200" spc="-5" dirty="0">
                <a:latin typeface="Calibri"/>
                <a:cs typeface="Calibri"/>
              </a:rPr>
              <a:t>D</a:t>
            </a:r>
            <a:r>
              <a:rPr sz="3200" spc="-65" dirty="0">
                <a:latin typeface="Calibri"/>
                <a:cs typeface="Calibri"/>
              </a:rPr>
              <a:t>r</a:t>
            </a:r>
            <a:r>
              <a:rPr sz="3200" spc="-25" dirty="0">
                <a:latin typeface="Calibri"/>
                <a:cs typeface="Calibri"/>
              </a:rPr>
              <a:t>a</a:t>
            </a:r>
            <a:r>
              <a:rPr sz="3200" dirty="0">
                <a:latin typeface="Calibri"/>
                <a:cs typeface="Calibri"/>
              </a:rPr>
              <a:t>w</a:t>
            </a:r>
            <a:r>
              <a:rPr sz="3200" spc="-95" dirty="0">
                <a:latin typeface="Times New Roman"/>
                <a:cs typeface="Times New Roman"/>
              </a:rPr>
              <a:t> </a:t>
            </a:r>
            <a:r>
              <a:rPr sz="3200" spc="-5" dirty="0">
                <a:latin typeface="Calibri"/>
                <a:cs typeface="Calibri"/>
              </a:rPr>
              <a:t>d</a:t>
            </a:r>
            <a:r>
              <a:rPr sz="3200" spc="-30" dirty="0">
                <a:latin typeface="Calibri"/>
                <a:cs typeface="Calibri"/>
              </a:rPr>
              <a:t>a</a:t>
            </a:r>
            <a:r>
              <a:rPr sz="3200" spc="-45" dirty="0">
                <a:latin typeface="Calibri"/>
                <a:cs typeface="Calibri"/>
              </a:rPr>
              <a:t>t</a:t>
            </a:r>
            <a:r>
              <a:rPr sz="3200" dirty="0">
                <a:latin typeface="Calibri"/>
                <a:cs typeface="Calibri"/>
              </a:rPr>
              <a:t>a</a:t>
            </a:r>
            <a:r>
              <a:rPr sz="3200" spc="-80" dirty="0">
                <a:latin typeface="Times New Roman"/>
                <a:cs typeface="Times New Roman"/>
              </a:rPr>
              <a:t> </a:t>
            </a:r>
            <a:r>
              <a:rPr sz="3200" spc="-5" dirty="0">
                <a:latin typeface="Calibri"/>
                <a:cs typeface="Calibri"/>
              </a:rPr>
              <a:t>f</a:t>
            </a:r>
            <a:r>
              <a:rPr sz="3200" dirty="0">
                <a:latin typeface="Calibri"/>
                <a:cs typeface="Calibri"/>
              </a:rPr>
              <a:t>l</a:t>
            </a:r>
            <a:r>
              <a:rPr sz="3200" spc="-5" dirty="0">
                <a:latin typeface="Calibri"/>
                <a:cs typeface="Calibri"/>
              </a:rPr>
              <a:t>o</a:t>
            </a:r>
            <a:r>
              <a:rPr sz="3200" dirty="0">
                <a:latin typeface="Calibri"/>
                <a:cs typeface="Calibri"/>
              </a:rPr>
              <a:t>w</a:t>
            </a:r>
            <a:r>
              <a:rPr sz="3200" spc="-75" dirty="0">
                <a:latin typeface="Times New Roman"/>
                <a:cs typeface="Times New Roman"/>
              </a:rPr>
              <a:t> </a:t>
            </a:r>
            <a:r>
              <a:rPr sz="3200" spc="-5" dirty="0">
                <a:latin typeface="Calibri"/>
                <a:cs typeface="Calibri"/>
              </a:rPr>
              <a:t>d</a:t>
            </a:r>
            <a:r>
              <a:rPr sz="3200" dirty="0">
                <a:latin typeface="Calibri"/>
                <a:cs typeface="Calibri"/>
              </a:rPr>
              <a:t>iag</a:t>
            </a:r>
            <a:r>
              <a:rPr sz="3200" spc="-65" dirty="0">
                <a:latin typeface="Calibri"/>
                <a:cs typeface="Calibri"/>
              </a:rPr>
              <a:t>r</a:t>
            </a:r>
            <a:r>
              <a:rPr sz="3200" dirty="0">
                <a:latin typeface="Calibri"/>
                <a:cs typeface="Calibri"/>
              </a:rPr>
              <a:t>ams</a:t>
            </a:r>
            <a:r>
              <a:rPr sz="3200" spc="-80" dirty="0">
                <a:latin typeface="Times New Roman"/>
                <a:cs typeface="Times New Roman"/>
              </a:rPr>
              <a:t> </a:t>
            </a:r>
            <a:r>
              <a:rPr sz="3200" dirty="0">
                <a:latin typeface="Calibri"/>
                <a:cs typeface="Calibri"/>
              </a:rPr>
              <a:t>in</a:t>
            </a:r>
            <a:r>
              <a:rPr sz="3200" spc="-70" dirty="0">
                <a:latin typeface="Times New Roman"/>
                <a:cs typeface="Times New Roman"/>
              </a:rPr>
              <a:t> </a:t>
            </a:r>
            <a:r>
              <a:rPr sz="3200" dirty="0">
                <a:latin typeface="Calibri"/>
                <a:cs typeface="Calibri"/>
              </a:rPr>
              <a:t>a</a:t>
            </a:r>
            <a:r>
              <a:rPr sz="3200" spc="-80" dirty="0">
                <a:latin typeface="Times New Roman"/>
                <a:cs typeface="Times New Roman"/>
              </a:rPr>
              <a:t> </a:t>
            </a:r>
            <a:r>
              <a:rPr sz="3200" spc="-5" dirty="0">
                <a:latin typeface="Calibri"/>
                <a:cs typeface="Calibri"/>
              </a:rPr>
              <a:t>seq</a:t>
            </a:r>
            <a:r>
              <a:rPr sz="3200" spc="-15" dirty="0">
                <a:latin typeface="Calibri"/>
                <a:cs typeface="Calibri"/>
              </a:rPr>
              <a:t>u</a:t>
            </a:r>
            <a:r>
              <a:rPr sz="3200" dirty="0">
                <a:latin typeface="Calibri"/>
                <a:cs typeface="Calibri"/>
              </a:rPr>
              <a:t>ence,</a:t>
            </a:r>
            <a:r>
              <a:rPr sz="3200" spc="-85" dirty="0">
                <a:latin typeface="Times New Roman"/>
                <a:cs typeface="Times New Roman"/>
              </a:rPr>
              <a:t> </a:t>
            </a:r>
            <a:r>
              <a:rPr sz="3200" spc="-5" dirty="0">
                <a:latin typeface="Calibri"/>
                <a:cs typeface="Calibri"/>
              </a:rPr>
              <a:t>f</a:t>
            </a:r>
            <a:r>
              <a:rPr sz="3200" spc="-60" dirty="0">
                <a:latin typeface="Calibri"/>
                <a:cs typeface="Calibri"/>
              </a:rPr>
              <a:t>r</a:t>
            </a:r>
            <a:r>
              <a:rPr sz="3200" spc="-5" dirty="0">
                <a:latin typeface="Calibri"/>
                <a:cs typeface="Calibri"/>
              </a:rPr>
              <a:t>om</a:t>
            </a:r>
            <a:r>
              <a:rPr sz="3200" spc="-5" dirty="0">
                <a:latin typeface="Times New Roman"/>
                <a:cs typeface="Times New Roman"/>
              </a:rPr>
              <a:t> </a:t>
            </a:r>
            <a:r>
              <a:rPr sz="3200" spc="-25" dirty="0">
                <a:latin typeface="Calibri"/>
                <a:cs typeface="Calibri"/>
              </a:rPr>
              <a:t>g</a:t>
            </a:r>
            <a:r>
              <a:rPr sz="3200" dirty="0">
                <a:latin typeface="Calibri"/>
                <a:cs typeface="Calibri"/>
              </a:rPr>
              <a:t>ene</a:t>
            </a:r>
            <a:r>
              <a:rPr sz="3200" spc="-70" dirty="0">
                <a:latin typeface="Calibri"/>
                <a:cs typeface="Calibri"/>
              </a:rPr>
              <a:t>r</a:t>
            </a:r>
            <a:r>
              <a:rPr sz="3200" dirty="0">
                <a:latin typeface="Calibri"/>
                <a:cs typeface="Calibri"/>
              </a:rPr>
              <a:t>al</a:t>
            </a:r>
            <a:r>
              <a:rPr sz="3200" spc="-110" dirty="0">
                <a:latin typeface="Times New Roman"/>
                <a:cs typeface="Times New Roman"/>
              </a:rPr>
              <a:t> </a:t>
            </a:r>
            <a:r>
              <a:rPr sz="3200" spc="-45" dirty="0">
                <a:latin typeface="Calibri"/>
                <a:cs typeface="Calibri"/>
              </a:rPr>
              <a:t>t</a:t>
            </a:r>
            <a:r>
              <a:rPr sz="3200" dirty="0">
                <a:latin typeface="Calibri"/>
                <a:cs typeface="Calibri"/>
              </a:rPr>
              <a:t>o</a:t>
            </a:r>
            <a:r>
              <a:rPr sz="3200" spc="-70" dirty="0">
                <a:latin typeface="Times New Roman"/>
                <a:cs typeface="Times New Roman"/>
              </a:rPr>
              <a:t> </a:t>
            </a:r>
            <a:r>
              <a:rPr sz="3200" spc="-5" dirty="0">
                <a:latin typeface="Calibri"/>
                <a:cs typeface="Calibri"/>
              </a:rPr>
              <a:t>spec</a:t>
            </a:r>
            <a:r>
              <a:rPr sz="3200" spc="-10" dirty="0">
                <a:latin typeface="Calibri"/>
                <a:cs typeface="Calibri"/>
              </a:rPr>
              <a:t>i</a:t>
            </a:r>
            <a:r>
              <a:rPr sz="3200" spc="-5" dirty="0">
                <a:latin typeface="Calibri"/>
                <a:cs typeface="Calibri"/>
              </a:rPr>
              <a:t>f</a:t>
            </a:r>
            <a:r>
              <a:rPr sz="3200" spc="-10" dirty="0">
                <a:latin typeface="Calibri"/>
                <a:cs typeface="Calibri"/>
              </a:rPr>
              <a:t>i</a:t>
            </a:r>
            <a:r>
              <a:rPr sz="3200" dirty="0">
                <a:latin typeface="Calibri"/>
                <a:cs typeface="Calibri"/>
              </a:rPr>
              <a:t>c</a:t>
            </a:r>
            <a:endParaRPr sz="3200">
              <a:latin typeface="Calibri"/>
              <a:cs typeface="Calibri"/>
            </a:endParaRPr>
          </a:p>
          <a:p>
            <a:pPr marL="355600" marR="163830" indent="-342900">
              <a:lnSpc>
                <a:spcPts val="3460"/>
              </a:lnSpc>
              <a:spcBef>
                <a:spcPts val="765"/>
              </a:spcBef>
              <a:buFont typeface="Arial"/>
              <a:buChar char="•"/>
              <a:tabLst>
                <a:tab pos="355600" algn="l"/>
              </a:tabLst>
            </a:pPr>
            <a:r>
              <a:rPr sz="3200" spc="-5" dirty="0">
                <a:latin typeface="Calibri"/>
                <a:cs typeface="Calibri"/>
              </a:rPr>
              <a:t>Exp</a:t>
            </a:r>
            <a:r>
              <a:rPr sz="3200" dirty="0">
                <a:latin typeface="Calibri"/>
                <a:cs typeface="Calibri"/>
              </a:rPr>
              <a:t>lain</a:t>
            </a:r>
            <a:r>
              <a:rPr sz="3200" spc="-75" dirty="0">
                <a:latin typeface="Times New Roman"/>
                <a:cs typeface="Times New Roman"/>
              </a:rPr>
              <a:t> </a:t>
            </a:r>
            <a:r>
              <a:rPr sz="3200" spc="-5" dirty="0">
                <a:latin typeface="Calibri"/>
                <a:cs typeface="Calibri"/>
              </a:rPr>
              <a:t>h</a:t>
            </a:r>
            <a:r>
              <a:rPr sz="3200" spc="-15" dirty="0">
                <a:latin typeface="Calibri"/>
                <a:cs typeface="Calibri"/>
              </a:rPr>
              <a:t>o</a:t>
            </a:r>
            <a:r>
              <a:rPr sz="3200" dirty="0">
                <a:latin typeface="Calibri"/>
                <a:cs typeface="Calibri"/>
              </a:rPr>
              <a:t>w</a:t>
            </a:r>
            <a:r>
              <a:rPr sz="3200" spc="-80" dirty="0">
                <a:latin typeface="Times New Roman"/>
                <a:cs typeface="Times New Roman"/>
              </a:rPr>
              <a:t> </a:t>
            </a:r>
            <a:r>
              <a:rPr sz="3200" spc="-45" dirty="0">
                <a:latin typeface="Calibri"/>
                <a:cs typeface="Calibri"/>
              </a:rPr>
              <a:t>t</a:t>
            </a:r>
            <a:r>
              <a:rPr sz="3200" dirty="0">
                <a:latin typeface="Calibri"/>
                <a:cs typeface="Calibri"/>
              </a:rPr>
              <a:t>o</a:t>
            </a:r>
            <a:r>
              <a:rPr sz="3200" spc="-70" dirty="0">
                <a:latin typeface="Times New Roman"/>
                <a:cs typeface="Times New Roman"/>
              </a:rPr>
              <a:t> </a:t>
            </a:r>
            <a:r>
              <a:rPr sz="3200" dirty="0">
                <a:latin typeface="Calibri"/>
                <a:cs typeface="Calibri"/>
              </a:rPr>
              <a:t>l</a:t>
            </a:r>
            <a:r>
              <a:rPr sz="3200" spc="-15" dirty="0">
                <a:latin typeface="Calibri"/>
                <a:cs typeface="Calibri"/>
              </a:rPr>
              <a:t>e</a:t>
            </a:r>
            <a:r>
              <a:rPr sz="3200" spc="-35" dirty="0">
                <a:latin typeface="Calibri"/>
                <a:cs typeface="Calibri"/>
              </a:rPr>
              <a:t>v</a:t>
            </a:r>
            <a:r>
              <a:rPr sz="3200" dirty="0">
                <a:latin typeface="Calibri"/>
                <a:cs typeface="Calibri"/>
              </a:rPr>
              <a:t>el</a:t>
            </a:r>
            <a:r>
              <a:rPr sz="3200" spc="-75" dirty="0">
                <a:latin typeface="Times New Roman"/>
                <a:cs typeface="Times New Roman"/>
              </a:rPr>
              <a:t> </a:t>
            </a:r>
            <a:r>
              <a:rPr sz="3200" dirty="0">
                <a:latin typeface="Calibri"/>
                <a:cs typeface="Calibri"/>
              </a:rPr>
              <a:t>and</a:t>
            </a:r>
            <a:r>
              <a:rPr sz="3200" spc="-95" dirty="0">
                <a:latin typeface="Times New Roman"/>
                <a:cs typeface="Times New Roman"/>
              </a:rPr>
              <a:t> </a:t>
            </a:r>
            <a:r>
              <a:rPr sz="3200" spc="-5" dirty="0">
                <a:latin typeface="Calibri"/>
                <a:cs typeface="Calibri"/>
              </a:rPr>
              <a:t>ba</a:t>
            </a:r>
            <a:r>
              <a:rPr sz="3200" dirty="0">
                <a:latin typeface="Calibri"/>
                <a:cs typeface="Calibri"/>
              </a:rPr>
              <a:t>lance</a:t>
            </a:r>
            <a:r>
              <a:rPr sz="3200" spc="-60" dirty="0">
                <a:latin typeface="Times New Roman"/>
                <a:cs typeface="Times New Roman"/>
              </a:rPr>
              <a:t> </a:t>
            </a:r>
            <a:r>
              <a:rPr sz="3200" dirty="0">
                <a:latin typeface="Calibri"/>
                <a:cs typeface="Calibri"/>
              </a:rPr>
              <a:t>a</a:t>
            </a:r>
            <a:r>
              <a:rPr sz="3200" spc="-80" dirty="0">
                <a:latin typeface="Times New Roman"/>
                <a:cs typeface="Times New Roman"/>
              </a:rPr>
              <a:t> </a:t>
            </a:r>
            <a:r>
              <a:rPr sz="3200" spc="-5" dirty="0">
                <a:latin typeface="Calibri"/>
                <a:cs typeface="Calibri"/>
              </a:rPr>
              <a:t>s</a:t>
            </a:r>
            <a:r>
              <a:rPr sz="3200" spc="-20" dirty="0">
                <a:latin typeface="Calibri"/>
                <a:cs typeface="Calibri"/>
              </a:rPr>
              <a:t>e</a:t>
            </a:r>
            <a:r>
              <a:rPr sz="3200" dirty="0">
                <a:latin typeface="Calibri"/>
                <a:cs typeface="Calibri"/>
              </a:rPr>
              <a:t>t</a:t>
            </a:r>
            <a:r>
              <a:rPr sz="3200" spc="-80" dirty="0">
                <a:latin typeface="Times New Roman"/>
                <a:cs typeface="Times New Roman"/>
              </a:rPr>
              <a:t> </a:t>
            </a:r>
            <a:r>
              <a:rPr sz="3200" spc="-5" dirty="0">
                <a:latin typeface="Calibri"/>
                <a:cs typeface="Calibri"/>
              </a:rPr>
              <a:t>o</a:t>
            </a:r>
            <a:r>
              <a:rPr sz="3200" dirty="0">
                <a:latin typeface="Calibri"/>
                <a:cs typeface="Calibri"/>
              </a:rPr>
              <a:t>f</a:t>
            </a:r>
            <a:r>
              <a:rPr sz="3200" spc="-90" dirty="0">
                <a:latin typeface="Times New Roman"/>
                <a:cs typeface="Times New Roman"/>
              </a:rPr>
              <a:t> </a:t>
            </a:r>
            <a:r>
              <a:rPr sz="3200" spc="-5" dirty="0">
                <a:latin typeface="Calibri"/>
                <a:cs typeface="Calibri"/>
              </a:rPr>
              <a:t>d</a:t>
            </a:r>
            <a:r>
              <a:rPr sz="3200" spc="-30" dirty="0">
                <a:latin typeface="Calibri"/>
                <a:cs typeface="Calibri"/>
              </a:rPr>
              <a:t>a</a:t>
            </a:r>
            <a:r>
              <a:rPr sz="3200" spc="-45" dirty="0">
                <a:latin typeface="Calibri"/>
                <a:cs typeface="Calibri"/>
              </a:rPr>
              <a:t>t</a:t>
            </a:r>
            <a:r>
              <a:rPr sz="3200" dirty="0">
                <a:latin typeface="Calibri"/>
                <a:cs typeface="Calibri"/>
              </a:rPr>
              <a:t>a</a:t>
            </a:r>
            <a:r>
              <a:rPr sz="3200" dirty="0">
                <a:latin typeface="Times New Roman"/>
                <a:cs typeface="Times New Roman"/>
              </a:rPr>
              <a:t> </a:t>
            </a:r>
            <a:r>
              <a:rPr sz="3200" spc="-5" dirty="0">
                <a:latin typeface="Calibri"/>
                <a:cs typeface="Calibri"/>
              </a:rPr>
              <a:t>f</a:t>
            </a:r>
            <a:r>
              <a:rPr sz="3200" spc="-10" dirty="0">
                <a:latin typeface="Calibri"/>
                <a:cs typeface="Calibri"/>
              </a:rPr>
              <a:t>l</a:t>
            </a:r>
            <a:r>
              <a:rPr sz="3200" spc="-5" dirty="0">
                <a:latin typeface="Calibri"/>
                <a:cs typeface="Calibri"/>
              </a:rPr>
              <a:t>o</a:t>
            </a:r>
            <a:r>
              <a:rPr sz="3200" dirty="0">
                <a:latin typeface="Calibri"/>
                <a:cs typeface="Calibri"/>
              </a:rPr>
              <a:t>w</a:t>
            </a:r>
            <a:r>
              <a:rPr sz="3200" spc="-100" dirty="0">
                <a:latin typeface="Times New Roman"/>
                <a:cs typeface="Times New Roman"/>
              </a:rPr>
              <a:t> </a:t>
            </a:r>
            <a:r>
              <a:rPr sz="3200" spc="-5" dirty="0">
                <a:latin typeface="Calibri"/>
                <a:cs typeface="Calibri"/>
              </a:rPr>
              <a:t>d</a:t>
            </a:r>
            <a:r>
              <a:rPr sz="3200" dirty="0">
                <a:latin typeface="Calibri"/>
                <a:cs typeface="Calibri"/>
              </a:rPr>
              <a:t>iag</a:t>
            </a:r>
            <a:r>
              <a:rPr sz="3200" spc="-65" dirty="0">
                <a:latin typeface="Calibri"/>
                <a:cs typeface="Calibri"/>
              </a:rPr>
              <a:t>r</a:t>
            </a:r>
            <a:r>
              <a:rPr sz="3200" dirty="0">
                <a:latin typeface="Calibri"/>
                <a:cs typeface="Calibri"/>
              </a:rPr>
              <a:t>ams</a:t>
            </a:r>
            <a:endParaRPr sz="32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83083" rIns="0" bIns="0" rtlCol="0">
            <a:spAutoFit/>
          </a:bodyPr>
          <a:lstStyle/>
          <a:p>
            <a:pPr marL="12700">
              <a:lnSpc>
                <a:spcPct val="100000"/>
              </a:lnSpc>
            </a:pPr>
            <a:r>
              <a:rPr spc="-5" dirty="0"/>
              <a:t>D</a:t>
            </a:r>
            <a:r>
              <a:rPr spc="-35" dirty="0"/>
              <a:t>a</a:t>
            </a:r>
            <a:r>
              <a:rPr spc="-50" dirty="0"/>
              <a:t>t</a:t>
            </a:r>
            <a:r>
              <a:rPr dirty="0"/>
              <a:t>a</a:t>
            </a:r>
            <a:r>
              <a:rPr spc="-130" dirty="0">
                <a:latin typeface="Times New Roman"/>
                <a:cs typeface="Times New Roman"/>
              </a:rPr>
              <a:t> </a:t>
            </a:r>
            <a:r>
              <a:rPr spc="-5" dirty="0"/>
              <a:t>F</a:t>
            </a:r>
            <a:r>
              <a:rPr dirty="0"/>
              <a:t>l</a:t>
            </a:r>
            <a:r>
              <a:rPr spc="-5" dirty="0"/>
              <a:t>o</a:t>
            </a:r>
            <a:r>
              <a:rPr dirty="0"/>
              <a:t>w</a:t>
            </a:r>
            <a:r>
              <a:rPr spc="-105" dirty="0">
                <a:latin typeface="Times New Roman"/>
                <a:cs typeface="Times New Roman"/>
              </a:rPr>
              <a:t> </a:t>
            </a:r>
            <a:r>
              <a:rPr spc="-5" dirty="0"/>
              <a:t>D</a:t>
            </a:r>
            <a:r>
              <a:rPr dirty="0"/>
              <a:t>iag</a:t>
            </a:r>
            <a:r>
              <a:rPr spc="-90" dirty="0"/>
              <a:t>r</a:t>
            </a:r>
            <a:r>
              <a:rPr dirty="0"/>
              <a:t>ams</a:t>
            </a:r>
          </a:p>
        </p:txBody>
      </p:sp>
      <p:sp>
        <p:nvSpPr>
          <p:cNvPr id="3" name="object 3"/>
          <p:cNvSpPr txBox="1"/>
          <p:nvPr/>
        </p:nvSpPr>
        <p:spPr>
          <a:xfrm>
            <a:off x="535940" y="1697446"/>
            <a:ext cx="3815715" cy="4383405"/>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3200" spc="-5" dirty="0">
                <a:latin typeface="Calibri"/>
                <a:cs typeface="Calibri"/>
              </a:rPr>
              <a:t>DF</a:t>
            </a:r>
            <a:r>
              <a:rPr sz="3200" dirty="0">
                <a:latin typeface="Calibri"/>
                <a:cs typeface="Calibri"/>
              </a:rPr>
              <a:t>D</a:t>
            </a:r>
            <a:r>
              <a:rPr sz="3200" spc="-80" dirty="0">
                <a:latin typeface="Times New Roman"/>
                <a:cs typeface="Times New Roman"/>
              </a:rPr>
              <a:t> </a:t>
            </a:r>
            <a:r>
              <a:rPr sz="3200" spc="-40" dirty="0">
                <a:latin typeface="Calibri"/>
                <a:cs typeface="Calibri"/>
              </a:rPr>
              <a:t>S</a:t>
            </a:r>
            <a:r>
              <a:rPr sz="3200" dirty="0">
                <a:latin typeface="Calibri"/>
                <a:cs typeface="Calibri"/>
              </a:rPr>
              <a:t>ymbo</a:t>
            </a:r>
            <a:r>
              <a:rPr sz="3200" spc="-5" dirty="0">
                <a:latin typeface="Calibri"/>
                <a:cs typeface="Calibri"/>
              </a:rPr>
              <a:t>l</a:t>
            </a:r>
            <a:r>
              <a:rPr sz="3200" dirty="0">
                <a:latin typeface="Calibri"/>
                <a:cs typeface="Calibri"/>
              </a:rPr>
              <a:t>s</a:t>
            </a:r>
            <a:endParaRPr sz="3200">
              <a:latin typeface="Calibri"/>
              <a:cs typeface="Calibri"/>
            </a:endParaRPr>
          </a:p>
          <a:p>
            <a:pPr marL="756285" lvl="1" indent="-286385">
              <a:lnSpc>
                <a:spcPct val="100000"/>
              </a:lnSpc>
              <a:spcBef>
                <a:spcPts val="690"/>
              </a:spcBef>
              <a:buFont typeface="Arial"/>
              <a:buChar char="–"/>
              <a:tabLst>
                <a:tab pos="756920" algn="l"/>
              </a:tabLst>
            </a:pPr>
            <a:r>
              <a:rPr sz="2800" spc="-25" dirty="0">
                <a:latin typeface="Calibri"/>
                <a:cs typeface="Calibri"/>
              </a:rPr>
              <a:t>D</a:t>
            </a:r>
            <a:r>
              <a:rPr sz="2800" spc="-45" dirty="0">
                <a:latin typeface="Calibri"/>
                <a:cs typeface="Calibri"/>
              </a:rPr>
              <a:t>a</a:t>
            </a:r>
            <a:r>
              <a:rPr sz="2800" spc="-50" dirty="0">
                <a:latin typeface="Calibri"/>
                <a:cs typeface="Calibri"/>
              </a:rPr>
              <a:t>t</a:t>
            </a:r>
            <a:r>
              <a:rPr sz="2800" spc="-15" dirty="0">
                <a:latin typeface="Calibri"/>
                <a:cs typeface="Calibri"/>
              </a:rPr>
              <a:t>a</a:t>
            </a:r>
            <a:r>
              <a:rPr sz="2800" spc="-70" dirty="0">
                <a:latin typeface="Times New Roman"/>
                <a:cs typeface="Times New Roman"/>
              </a:rPr>
              <a:t> </a:t>
            </a:r>
            <a:r>
              <a:rPr sz="2800" spc="-60" dirty="0">
                <a:latin typeface="Calibri"/>
                <a:cs typeface="Calibri"/>
              </a:rPr>
              <a:t>s</a:t>
            </a:r>
            <a:r>
              <a:rPr sz="2800" spc="-35" dirty="0">
                <a:latin typeface="Calibri"/>
                <a:cs typeface="Calibri"/>
              </a:rPr>
              <a:t>t</a:t>
            </a:r>
            <a:r>
              <a:rPr sz="2800" spc="-20" dirty="0">
                <a:latin typeface="Calibri"/>
                <a:cs typeface="Calibri"/>
              </a:rPr>
              <a:t>o</a:t>
            </a:r>
            <a:r>
              <a:rPr sz="2800" spc="-50" dirty="0">
                <a:latin typeface="Calibri"/>
                <a:cs typeface="Calibri"/>
              </a:rPr>
              <a:t>r</a:t>
            </a:r>
            <a:r>
              <a:rPr sz="2800" spc="-15" dirty="0">
                <a:latin typeface="Calibri"/>
                <a:cs typeface="Calibri"/>
              </a:rPr>
              <a:t>e</a:t>
            </a:r>
            <a:r>
              <a:rPr sz="2800" spc="-55" dirty="0">
                <a:latin typeface="Times New Roman"/>
                <a:cs typeface="Times New Roman"/>
              </a:rPr>
              <a:t> </a:t>
            </a:r>
            <a:r>
              <a:rPr sz="2800" spc="-70" dirty="0">
                <a:latin typeface="Calibri"/>
                <a:cs typeface="Calibri"/>
              </a:rPr>
              <a:t>s</a:t>
            </a:r>
            <a:r>
              <a:rPr sz="2800" spc="-15" dirty="0">
                <a:latin typeface="Calibri"/>
                <a:cs typeface="Calibri"/>
              </a:rPr>
              <a:t>y</a:t>
            </a:r>
            <a:r>
              <a:rPr sz="2800" spc="-40" dirty="0">
                <a:latin typeface="Calibri"/>
                <a:cs typeface="Calibri"/>
              </a:rPr>
              <a:t>m</a:t>
            </a:r>
            <a:r>
              <a:rPr sz="2800" spc="-5" dirty="0">
                <a:latin typeface="Calibri"/>
                <a:cs typeface="Calibri"/>
              </a:rPr>
              <a:t>bol</a:t>
            </a:r>
            <a:endParaRPr sz="2800">
              <a:latin typeface="Calibri"/>
              <a:cs typeface="Calibri"/>
            </a:endParaRPr>
          </a:p>
          <a:p>
            <a:pPr marL="1155700" marR="203835" lvl="2" indent="-228600">
              <a:lnSpc>
                <a:spcPct val="100000"/>
              </a:lnSpc>
              <a:spcBef>
                <a:spcPts val="605"/>
              </a:spcBef>
              <a:buFont typeface="Arial"/>
              <a:buChar char="•"/>
              <a:tabLst>
                <a:tab pos="1156335" algn="l"/>
              </a:tabLst>
            </a:pPr>
            <a:r>
              <a:rPr sz="2400" spc="-50" dirty="0">
                <a:latin typeface="Calibri"/>
                <a:cs typeface="Calibri"/>
              </a:rPr>
              <a:t>R</a:t>
            </a:r>
            <a:r>
              <a:rPr sz="2400" spc="-15" dirty="0">
                <a:latin typeface="Calibri"/>
                <a:cs typeface="Calibri"/>
              </a:rPr>
              <a:t>ep</a:t>
            </a:r>
            <a:r>
              <a:rPr sz="2400" spc="-40" dirty="0">
                <a:latin typeface="Calibri"/>
                <a:cs typeface="Calibri"/>
              </a:rPr>
              <a:t>r</a:t>
            </a:r>
            <a:r>
              <a:rPr sz="2400" spc="-15" dirty="0">
                <a:latin typeface="Calibri"/>
                <a:cs typeface="Calibri"/>
              </a:rPr>
              <a:t>ese</a:t>
            </a:r>
            <a:r>
              <a:rPr sz="2400" spc="-25" dirty="0">
                <a:latin typeface="Calibri"/>
                <a:cs typeface="Calibri"/>
              </a:rPr>
              <a:t>n</a:t>
            </a:r>
            <a:r>
              <a:rPr sz="2400" spc="-10" dirty="0">
                <a:latin typeface="Calibri"/>
                <a:cs typeface="Calibri"/>
              </a:rPr>
              <a:t>t</a:t>
            </a:r>
            <a:r>
              <a:rPr sz="2400" spc="-85" dirty="0">
                <a:latin typeface="Times New Roman"/>
                <a:cs typeface="Times New Roman"/>
              </a:rPr>
              <a:t> </a:t>
            </a:r>
            <a:r>
              <a:rPr sz="2400" spc="-5" dirty="0">
                <a:latin typeface="Calibri"/>
                <a:cs typeface="Calibri"/>
              </a:rPr>
              <a:t>d</a:t>
            </a:r>
            <a:r>
              <a:rPr sz="2400" spc="-25" dirty="0">
                <a:latin typeface="Calibri"/>
                <a:cs typeface="Calibri"/>
              </a:rPr>
              <a:t>a</a:t>
            </a:r>
            <a:r>
              <a:rPr sz="2400" spc="-35" dirty="0">
                <a:latin typeface="Calibri"/>
                <a:cs typeface="Calibri"/>
              </a:rPr>
              <a:t>t</a:t>
            </a:r>
            <a:r>
              <a:rPr sz="2400" dirty="0">
                <a:latin typeface="Calibri"/>
                <a:cs typeface="Calibri"/>
              </a:rPr>
              <a:t>a</a:t>
            </a:r>
            <a:r>
              <a:rPr sz="2400" spc="-70" dirty="0">
                <a:latin typeface="Times New Roman"/>
                <a:cs typeface="Times New Roman"/>
              </a:rPr>
              <a:t> </a:t>
            </a:r>
            <a:r>
              <a:rPr sz="2400" dirty="0">
                <a:latin typeface="Calibri"/>
                <a:cs typeface="Calibri"/>
              </a:rPr>
              <a:t>th</a:t>
            </a:r>
            <a:r>
              <a:rPr sz="2400" spc="-25" dirty="0">
                <a:latin typeface="Calibri"/>
                <a:cs typeface="Calibri"/>
              </a:rPr>
              <a:t>a</a:t>
            </a:r>
            <a:r>
              <a:rPr sz="2400" spc="-10" dirty="0">
                <a:latin typeface="Calibri"/>
                <a:cs typeface="Calibri"/>
              </a:rPr>
              <a:t>t</a:t>
            </a:r>
            <a:r>
              <a:rPr sz="2400" spc="-10" dirty="0">
                <a:latin typeface="Times New Roman"/>
                <a:cs typeface="Times New Roman"/>
              </a:rPr>
              <a:t> </a:t>
            </a:r>
            <a:r>
              <a:rPr sz="2400" spc="-15" dirty="0">
                <a:latin typeface="Calibri"/>
                <a:cs typeface="Calibri"/>
              </a:rPr>
              <a:t>the</a:t>
            </a:r>
            <a:r>
              <a:rPr sz="2400" spc="-70" dirty="0">
                <a:latin typeface="Times New Roman"/>
                <a:cs typeface="Times New Roman"/>
              </a:rPr>
              <a:t> </a:t>
            </a:r>
            <a:r>
              <a:rPr sz="2400" spc="-55" dirty="0">
                <a:latin typeface="Calibri"/>
                <a:cs typeface="Calibri"/>
              </a:rPr>
              <a:t>s</a:t>
            </a:r>
            <a:r>
              <a:rPr sz="2400" spc="-35" dirty="0">
                <a:latin typeface="Calibri"/>
                <a:cs typeface="Calibri"/>
              </a:rPr>
              <a:t>y</a:t>
            </a:r>
            <a:r>
              <a:rPr sz="2400" spc="-30" dirty="0">
                <a:latin typeface="Calibri"/>
                <a:cs typeface="Calibri"/>
              </a:rPr>
              <a:t>s</a:t>
            </a:r>
            <a:r>
              <a:rPr sz="2400" spc="-35" dirty="0">
                <a:latin typeface="Calibri"/>
                <a:cs typeface="Calibri"/>
              </a:rPr>
              <a:t>t</a:t>
            </a:r>
            <a:r>
              <a:rPr sz="2400" spc="-20" dirty="0">
                <a:latin typeface="Calibri"/>
                <a:cs typeface="Calibri"/>
              </a:rPr>
              <a:t>em</a:t>
            </a:r>
            <a:r>
              <a:rPr sz="2400" spc="-80" dirty="0">
                <a:latin typeface="Times New Roman"/>
                <a:cs typeface="Times New Roman"/>
              </a:rPr>
              <a:t> </a:t>
            </a:r>
            <a:r>
              <a:rPr sz="2400" spc="-30" dirty="0">
                <a:latin typeface="Calibri"/>
                <a:cs typeface="Calibri"/>
              </a:rPr>
              <a:t>s</a:t>
            </a:r>
            <a:r>
              <a:rPr sz="2400" spc="-35" dirty="0">
                <a:latin typeface="Calibri"/>
                <a:cs typeface="Calibri"/>
              </a:rPr>
              <a:t>t</a:t>
            </a:r>
            <a:r>
              <a:rPr sz="2400" spc="-20" dirty="0">
                <a:latin typeface="Calibri"/>
                <a:cs typeface="Calibri"/>
              </a:rPr>
              <a:t>o</a:t>
            </a:r>
            <a:r>
              <a:rPr sz="2400" spc="-50" dirty="0">
                <a:latin typeface="Calibri"/>
                <a:cs typeface="Calibri"/>
              </a:rPr>
              <a:t>r</a:t>
            </a:r>
            <a:r>
              <a:rPr sz="2400" spc="-15" dirty="0">
                <a:latin typeface="Calibri"/>
                <a:cs typeface="Calibri"/>
              </a:rPr>
              <a:t>es</a:t>
            </a:r>
            <a:endParaRPr sz="2400">
              <a:latin typeface="Calibri"/>
              <a:cs typeface="Calibri"/>
            </a:endParaRPr>
          </a:p>
          <a:p>
            <a:pPr marL="1155700" marR="5080" lvl="2" indent="-228600">
              <a:lnSpc>
                <a:spcPct val="100000"/>
              </a:lnSpc>
              <a:spcBef>
                <a:spcPts val="575"/>
              </a:spcBef>
              <a:buFont typeface="Arial"/>
              <a:buChar char="•"/>
              <a:tabLst>
                <a:tab pos="1156335" algn="l"/>
              </a:tabLst>
            </a:pPr>
            <a:r>
              <a:rPr sz="2400" spc="-5" dirty="0">
                <a:latin typeface="Calibri"/>
                <a:cs typeface="Calibri"/>
              </a:rPr>
              <a:t>Th</a:t>
            </a:r>
            <a:r>
              <a:rPr sz="2400" dirty="0">
                <a:latin typeface="Calibri"/>
                <a:cs typeface="Calibri"/>
              </a:rPr>
              <a:t>e</a:t>
            </a:r>
            <a:r>
              <a:rPr sz="2400" spc="-60" dirty="0">
                <a:latin typeface="Times New Roman"/>
                <a:cs typeface="Times New Roman"/>
              </a:rPr>
              <a:t> </a:t>
            </a:r>
            <a:r>
              <a:rPr sz="2400" spc="-5" dirty="0">
                <a:latin typeface="Calibri"/>
                <a:cs typeface="Calibri"/>
              </a:rPr>
              <a:t>p</a:t>
            </a:r>
            <a:r>
              <a:rPr sz="2400" spc="-55" dirty="0">
                <a:latin typeface="Calibri"/>
                <a:cs typeface="Calibri"/>
              </a:rPr>
              <a:t>h</a:t>
            </a:r>
            <a:r>
              <a:rPr sz="2400" spc="-35" dirty="0">
                <a:latin typeface="Calibri"/>
                <a:cs typeface="Calibri"/>
              </a:rPr>
              <a:t>y</a:t>
            </a:r>
            <a:r>
              <a:rPr sz="2400" spc="-5" dirty="0">
                <a:latin typeface="Calibri"/>
                <a:cs typeface="Calibri"/>
              </a:rPr>
              <a:t>s</a:t>
            </a:r>
            <a:r>
              <a:rPr sz="2400" dirty="0">
                <a:latin typeface="Calibri"/>
                <a:cs typeface="Calibri"/>
              </a:rPr>
              <a:t>i</a:t>
            </a:r>
            <a:r>
              <a:rPr sz="2400" spc="-40" dirty="0">
                <a:latin typeface="Calibri"/>
                <a:cs typeface="Calibri"/>
              </a:rPr>
              <a:t>c</a:t>
            </a:r>
            <a:r>
              <a:rPr sz="2400" dirty="0">
                <a:latin typeface="Calibri"/>
                <a:cs typeface="Calibri"/>
              </a:rPr>
              <a:t>al</a:t>
            </a:r>
            <a:r>
              <a:rPr sz="2400" dirty="0">
                <a:latin typeface="Times New Roman"/>
                <a:cs typeface="Times New Roman"/>
              </a:rPr>
              <a:t> </a:t>
            </a:r>
            <a:r>
              <a:rPr sz="2400" dirty="0">
                <a:latin typeface="Calibri"/>
                <a:cs typeface="Calibri"/>
              </a:rPr>
              <a:t>cha</a:t>
            </a:r>
            <a:r>
              <a:rPr sz="2400" spc="-55" dirty="0">
                <a:latin typeface="Calibri"/>
                <a:cs typeface="Calibri"/>
              </a:rPr>
              <a:t>r</a:t>
            </a:r>
            <a:r>
              <a:rPr sz="2400" spc="-15" dirty="0">
                <a:latin typeface="Calibri"/>
                <a:cs typeface="Calibri"/>
              </a:rPr>
              <a:t>a</a:t>
            </a:r>
            <a:r>
              <a:rPr sz="2400" spc="-10" dirty="0">
                <a:latin typeface="Calibri"/>
                <a:cs typeface="Calibri"/>
              </a:rPr>
              <a:t>c</a:t>
            </a:r>
            <a:r>
              <a:rPr sz="2400" spc="-35" dirty="0">
                <a:latin typeface="Calibri"/>
                <a:cs typeface="Calibri"/>
              </a:rPr>
              <a:t>t</a:t>
            </a:r>
            <a:r>
              <a:rPr sz="2400" spc="-10" dirty="0">
                <a:latin typeface="Calibri"/>
                <a:cs typeface="Calibri"/>
              </a:rPr>
              <a:t>eri</a:t>
            </a:r>
            <a:r>
              <a:rPr sz="2400" spc="-20" dirty="0">
                <a:latin typeface="Calibri"/>
                <a:cs typeface="Calibri"/>
              </a:rPr>
              <a:t>s</a:t>
            </a:r>
            <a:r>
              <a:rPr sz="2400" dirty="0">
                <a:latin typeface="Calibri"/>
                <a:cs typeface="Calibri"/>
              </a:rPr>
              <a:t>ti</a:t>
            </a:r>
            <a:r>
              <a:rPr sz="2400" spc="-25" dirty="0">
                <a:latin typeface="Calibri"/>
                <a:cs typeface="Calibri"/>
              </a:rPr>
              <a:t>c</a:t>
            </a:r>
            <a:r>
              <a:rPr sz="2400" dirty="0">
                <a:latin typeface="Calibri"/>
                <a:cs typeface="Calibri"/>
              </a:rPr>
              <a:t>s</a:t>
            </a:r>
            <a:r>
              <a:rPr sz="2400" spc="-114" dirty="0">
                <a:latin typeface="Times New Roman"/>
                <a:cs typeface="Times New Roman"/>
              </a:rPr>
              <a:t> </a:t>
            </a:r>
            <a:r>
              <a:rPr sz="2400" spc="-5" dirty="0">
                <a:latin typeface="Calibri"/>
                <a:cs typeface="Calibri"/>
              </a:rPr>
              <a:t>o</a:t>
            </a:r>
            <a:r>
              <a:rPr sz="2400" dirty="0">
                <a:latin typeface="Calibri"/>
                <a:cs typeface="Calibri"/>
              </a:rPr>
              <a:t>f</a:t>
            </a:r>
            <a:r>
              <a:rPr sz="2400" spc="-60" dirty="0">
                <a:latin typeface="Times New Roman"/>
                <a:cs typeface="Times New Roman"/>
              </a:rPr>
              <a:t> </a:t>
            </a:r>
            <a:r>
              <a:rPr sz="2400" dirty="0">
                <a:latin typeface="Calibri"/>
                <a:cs typeface="Calibri"/>
              </a:rPr>
              <a:t>a</a:t>
            </a:r>
            <a:r>
              <a:rPr sz="2400" dirty="0">
                <a:latin typeface="Times New Roman"/>
                <a:cs typeface="Times New Roman"/>
              </a:rPr>
              <a:t> </a:t>
            </a:r>
            <a:r>
              <a:rPr sz="2400" spc="-5" dirty="0">
                <a:latin typeface="Calibri"/>
                <a:cs typeface="Calibri"/>
              </a:rPr>
              <a:t>d</a:t>
            </a:r>
            <a:r>
              <a:rPr sz="2400" spc="-25" dirty="0">
                <a:latin typeface="Calibri"/>
                <a:cs typeface="Calibri"/>
              </a:rPr>
              <a:t>a</a:t>
            </a:r>
            <a:r>
              <a:rPr sz="2400" spc="-35" dirty="0">
                <a:latin typeface="Calibri"/>
                <a:cs typeface="Calibri"/>
              </a:rPr>
              <a:t>t</a:t>
            </a:r>
            <a:r>
              <a:rPr sz="2400" dirty="0">
                <a:latin typeface="Calibri"/>
                <a:cs typeface="Calibri"/>
              </a:rPr>
              <a:t>a</a:t>
            </a:r>
            <a:r>
              <a:rPr sz="2400" spc="-85" dirty="0">
                <a:latin typeface="Times New Roman"/>
                <a:cs typeface="Times New Roman"/>
              </a:rPr>
              <a:t> </a:t>
            </a:r>
            <a:r>
              <a:rPr sz="2400" spc="-30" dirty="0">
                <a:latin typeface="Calibri"/>
                <a:cs typeface="Calibri"/>
              </a:rPr>
              <a:t>s</a:t>
            </a:r>
            <a:r>
              <a:rPr sz="2400" spc="-35" dirty="0">
                <a:latin typeface="Calibri"/>
                <a:cs typeface="Calibri"/>
              </a:rPr>
              <a:t>t</a:t>
            </a:r>
            <a:r>
              <a:rPr sz="2400" spc="-20" dirty="0">
                <a:latin typeface="Calibri"/>
                <a:cs typeface="Calibri"/>
              </a:rPr>
              <a:t>o</a:t>
            </a:r>
            <a:r>
              <a:rPr sz="2400" spc="-50" dirty="0">
                <a:latin typeface="Calibri"/>
                <a:cs typeface="Calibri"/>
              </a:rPr>
              <a:t>r</a:t>
            </a:r>
            <a:r>
              <a:rPr sz="2400" spc="-15" dirty="0">
                <a:latin typeface="Calibri"/>
                <a:cs typeface="Calibri"/>
              </a:rPr>
              <a:t>e</a:t>
            </a:r>
            <a:r>
              <a:rPr sz="2400" spc="-60" dirty="0">
                <a:latin typeface="Times New Roman"/>
                <a:cs typeface="Times New Roman"/>
              </a:rPr>
              <a:t> </a:t>
            </a:r>
            <a:r>
              <a:rPr sz="2400" spc="-15" dirty="0">
                <a:latin typeface="Calibri"/>
                <a:cs typeface="Calibri"/>
              </a:rPr>
              <a:t>a</a:t>
            </a:r>
            <a:r>
              <a:rPr sz="2400" spc="-40" dirty="0">
                <a:latin typeface="Calibri"/>
                <a:cs typeface="Calibri"/>
              </a:rPr>
              <a:t>r</a:t>
            </a:r>
            <a:r>
              <a:rPr sz="2400" spc="-15" dirty="0">
                <a:latin typeface="Calibri"/>
                <a:cs typeface="Calibri"/>
              </a:rPr>
              <a:t>e</a:t>
            </a:r>
            <a:r>
              <a:rPr sz="2400" spc="-10" dirty="0">
                <a:latin typeface="Times New Roman"/>
                <a:cs typeface="Times New Roman"/>
              </a:rPr>
              <a:t> </a:t>
            </a:r>
            <a:r>
              <a:rPr sz="2400" spc="-5" dirty="0">
                <a:latin typeface="Calibri"/>
                <a:cs typeface="Calibri"/>
              </a:rPr>
              <a:t>un</a:t>
            </a:r>
            <a:r>
              <a:rPr sz="2400" dirty="0">
                <a:latin typeface="Calibri"/>
                <a:cs typeface="Calibri"/>
              </a:rPr>
              <a:t>impor</a:t>
            </a:r>
            <a:r>
              <a:rPr sz="2400" spc="-30" dirty="0">
                <a:latin typeface="Calibri"/>
                <a:cs typeface="Calibri"/>
              </a:rPr>
              <a:t>t</a:t>
            </a:r>
            <a:r>
              <a:rPr sz="2400" dirty="0">
                <a:latin typeface="Calibri"/>
                <a:cs typeface="Calibri"/>
              </a:rPr>
              <a:t>a</a:t>
            </a:r>
            <a:r>
              <a:rPr sz="2400" spc="-25" dirty="0">
                <a:latin typeface="Calibri"/>
                <a:cs typeface="Calibri"/>
              </a:rPr>
              <a:t>n</a:t>
            </a:r>
            <a:r>
              <a:rPr sz="2400" spc="-10" dirty="0">
                <a:latin typeface="Calibri"/>
                <a:cs typeface="Calibri"/>
              </a:rPr>
              <a:t>t</a:t>
            </a:r>
            <a:r>
              <a:rPr sz="2400" spc="-85" dirty="0">
                <a:latin typeface="Times New Roman"/>
                <a:cs typeface="Times New Roman"/>
              </a:rPr>
              <a:t> </a:t>
            </a:r>
            <a:r>
              <a:rPr sz="2400" spc="-20" dirty="0">
                <a:latin typeface="Calibri"/>
                <a:cs typeface="Calibri"/>
              </a:rPr>
              <a:t>be</a:t>
            </a:r>
            <a:r>
              <a:rPr sz="2400" spc="-30" dirty="0">
                <a:latin typeface="Calibri"/>
                <a:cs typeface="Calibri"/>
              </a:rPr>
              <a:t>c</a:t>
            </a:r>
            <a:r>
              <a:rPr sz="2400" dirty="0">
                <a:latin typeface="Calibri"/>
                <a:cs typeface="Calibri"/>
              </a:rPr>
              <a:t>ause</a:t>
            </a:r>
            <a:r>
              <a:rPr sz="2400" dirty="0">
                <a:latin typeface="Times New Roman"/>
                <a:cs typeface="Times New Roman"/>
              </a:rPr>
              <a:t> </a:t>
            </a:r>
            <a:r>
              <a:rPr sz="2400" spc="-35" dirty="0">
                <a:latin typeface="Calibri"/>
                <a:cs typeface="Calibri"/>
              </a:rPr>
              <a:t>y</a:t>
            </a:r>
            <a:r>
              <a:rPr sz="2400" spc="-5" dirty="0">
                <a:latin typeface="Calibri"/>
                <a:cs typeface="Calibri"/>
              </a:rPr>
              <a:t>o</a:t>
            </a:r>
            <a:r>
              <a:rPr sz="2400" dirty="0">
                <a:latin typeface="Calibri"/>
                <a:cs typeface="Calibri"/>
              </a:rPr>
              <a:t>u</a:t>
            </a:r>
            <a:r>
              <a:rPr sz="2400" spc="-90" dirty="0">
                <a:latin typeface="Times New Roman"/>
                <a:cs typeface="Times New Roman"/>
              </a:rPr>
              <a:t> </a:t>
            </a:r>
            <a:r>
              <a:rPr sz="2400" spc="-15" dirty="0">
                <a:latin typeface="Calibri"/>
                <a:cs typeface="Calibri"/>
              </a:rPr>
              <a:t>a</a:t>
            </a:r>
            <a:r>
              <a:rPr sz="2400" spc="-45" dirty="0">
                <a:latin typeface="Calibri"/>
                <a:cs typeface="Calibri"/>
              </a:rPr>
              <a:t>r</a:t>
            </a:r>
            <a:r>
              <a:rPr sz="2400" spc="-15" dirty="0">
                <a:latin typeface="Calibri"/>
                <a:cs typeface="Calibri"/>
              </a:rPr>
              <a:t>e</a:t>
            </a:r>
            <a:r>
              <a:rPr sz="2400" spc="-60" dirty="0">
                <a:latin typeface="Times New Roman"/>
                <a:cs typeface="Times New Roman"/>
              </a:rPr>
              <a:t> </a:t>
            </a:r>
            <a:r>
              <a:rPr sz="2400" spc="-35" dirty="0">
                <a:latin typeface="Calibri"/>
                <a:cs typeface="Calibri"/>
              </a:rPr>
              <a:t>c</a:t>
            </a:r>
            <a:r>
              <a:rPr sz="2400" spc="-20" dirty="0">
                <a:latin typeface="Calibri"/>
                <a:cs typeface="Calibri"/>
              </a:rPr>
              <a:t>once</a:t>
            </a:r>
            <a:r>
              <a:rPr sz="2400" spc="-5" dirty="0">
                <a:latin typeface="Calibri"/>
                <a:cs typeface="Calibri"/>
              </a:rPr>
              <a:t>rned</a:t>
            </a:r>
            <a:r>
              <a:rPr sz="2400" spc="-5" dirty="0">
                <a:latin typeface="Times New Roman"/>
                <a:cs typeface="Times New Roman"/>
              </a:rPr>
              <a:t> </a:t>
            </a:r>
            <a:r>
              <a:rPr sz="2400" spc="-5" dirty="0">
                <a:latin typeface="Calibri"/>
                <a:cs typeface="Calibri"/>
              </a:rPr>
              <a:t>o</a:t>
            </a:r>
            <a:r>
              <a:rPr sz="2400" spc="-10" dirty="0">
                <a:latin typeface="Calibri"/>
                <a:cs typeface="Calibri"/>
              </a:rPr>
              <a:t>n</a:t>
            </a:r>
            <a:r>
              <a:rPr sz="2400" dirty="0">
                <a:latin typeface="Calibri"/>
                <a:cs typeface="Calibri"/>
              </a:rPr>
              <a:t>ly</a:t>
            </a:r>
            <a:r>
              <a:rPr sz="2400" spc="-70" dirty="0">
                <a:latin typeface="Times New Roman"/>
                <a:cs typeface="Times New Roman"/>
              </a:rPr>
              <a:t> </a:t>
            </a:r>
            <a:r>
              <a:rPr sz="2400" dirty="0">
                <a:latin typeface="Calibri"/>
                <a:cs typeface="Calibri"/>
              </a:rPr>
              <a:t>with</a:t>
            </a:r>
            <a:r>
              <a:rPr sz="2400" spc="-80" dirty="0">
                <a:latin typeface="Times New Roman"/>
                <a:cs typeface="Times New Roman"/>
              </a:rPr>
              <a:t> </a:t>
            </a:r>
            <a:r>
              <a:rPr sz="2400" dirty="0">
                <a:latin typeface="Calibri"/>
                <a:cs typeface="Calibri"/>
              </a:rPr>
              <a:t>a</a:t>
            </a:r>
            <a:r>
              <a:rPr sz="2400" spc="-75" dirty="0">
                <a:latin typeface="Times New Roman"/>
                <a:cs typeface="Times New Roman"/>
              </a:rPr>
              <a:t> </a:t>
            </a:r>
            <a:r>
              <a:rPr sz="2400" dirty="0">
                <a:latin typeface="Calibri"/>
                <a:cs typeface="Calibri"/>
              </a:rPr>
              <a:t>l</a:t>
            </a:r>
            <a:r>
              <a:rPr sz="2400" spc="-5" dirty="0">
                <a:latin typeface="Calibri"/>
                <a:cs typeface="Calibri"/>
              </a:rPr>
              <a:t>o</a:t>
            </a:r>
            <a:r>
              <a:rPr sz="2400" spc="-10" dirty="0">
                <a:latin typeface="Calibri"/>
                <a:cs typeface="Calibri"/>
              </a:rPr>
              <a:t>g</a:t>
            </a:r>
            <a:r>
              <a:rPr sz="2400" dirty="0">
                <a:latin typeface="Calibri"/>
                <a:cs typeface="Calibri"/>
              </a:rPr>
              <a:t>i</a:t>
            </a:r>
            <a:r>
              <a:rPr sz="2400" spc="-25" dirty="0">
                <a:latin typeface="Calibri"/>
                <a:cs typeface="Calibri"/>
              </a:rPr>
              <a:t>c</a:t>
            </a:r>
            <a:r>
              <a:rPr sz="2400" dirty="0">
                <a:latin typeface="Calibri"/>
                <a:cs typeface="Calibri"/>
              </a:rPr>
              <a:t>al</a:t>
            </a:r>
            <a:r>
              <a:rPr sz="2400" dirty="0">
                <a:latin typeface="Times New Roman"/>
                <a:cs typeface="Times New Roman"/>
              </a:rPr>
              <a:t> </a:t>
            </a:r>
            <a:r>
              <a:rPr sz="2400" dirty="0">
                <a:latin typeface="Calibri"/>
                <a:cs typeface="Calibri"/>
              </a:rPr>
              <a:t>model</a:t>
            </a:r>
            <a:endParaRPr sz="2400">
              <a:latin typeface="Calibri"/>
              <a:cs typeface="Calibri"/>
            </a:endParaRPr>
          </a:p>
        </p:txBody>
      </p:sp>
      <p:sp>
        <p:nvSpPr>
          <p:cNvPr id="4" name="object 4"/>
          <p:cNvSpPr/>
          <p:nvPr/>
        </p:nvSpPr>
        <p:spPr>
          <a:xfrm>
            <a:off x="4648200" y="2535302"/>
            <a:ext cx="4254489" cy="2798697"/>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8426964" y="6464906"/>
            <a:ext cx="180975" cy="177800"/>
          </a:xfrm>
          <a:prstGeom prst="rect">
            <a:avLst/>
          </a:prstGeom>
        </p:spPr>
        <p:txBody>
          <a:bodyPr vert="horz" wrap="square" lIns="0" tIns="0" rIns="0" bIns="0" rtlCol="0">
            <a:spAutoFit/>
          </a:bodyPr>
          <a:lstStyle/>
          <a:p>
            <a:pPr marL="12700">
              <a:lnSpc>
                <a:spcPct val="100000"/>
              </a:lnSpc>
            </a:pPr>
            <a:r>
              <a:rPr sz="1200" spc="-10" dirty="0">
                <a:solidFill>
                  <a:srgbClr val="888888"/>
                </a:solidFill>
                <a:latin typeface="Calibri"/>
                <a:cs typeface="Calibri"/>
              </a:rPr>
              <a:t>10</a:t>
            </a:r>
            <a:endParaRPr sz="120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83083" rIns="0" bIns="0" rtlCol="0">
            <a:spAutoFit/>
          </a:bodyPr>
          <a:lstStyle/>
          <a:p>
            <a:pPr marL="12700">
              <a:lnSpc>
                <a:spcPct val="100000"/>
              </a:lnSpc>
            </a:pPr>
            <a:r>
              <a:rPr spc="-5" dirty="0"/>
              <a:t>D</a:t>
            </a:r>
            <a:r>
              <a:rPr spc="-35" dirty="0"/>
              <a:t>a</a:t>
            </a:r>
            <a:r>
              <a:rPr spc="-50" dirty="0"/>
              <a:t>t</a:t>
            </a:r>
            <a:r>
              <a:rPr dirty="0"/>
              <a:t>a</a:t>
            </a:r>
            <a:r>
              <a:rPr spc="-130" dirty="0">
                <a:latin typeface="Times New Roman"/>
                <a:cs typeface="Times New Roman"/>
              </a:rPr>
              <a:t> </a:t>
            </a:r>
            <a:r>
              <a:rPr spc="-5" dirty="0"/>
              <a:t>F</a:t>
            </a:r>
            <a:r>
              <a:rPr dirty="0"/>
              <a:t>l</a:t>
            </a:r>
            <a:r>
              <a:rPr spc="-5" dirty="0"/>
              <a:t>o</a:t>
            </a:r>
            <a:r>
              <a:rPr dirty="0"/>
              <a:t>w</a:t>
            </a:r>
            <a:r>
              <a:rPr spc="-105" dirty="0">
                <a:latin typeface="Times New Roman"/>
                <a:cs typeface="Times New Roman"/>
              </a:rPr>
              <a:t> </a:t>
            </a:r>
            <a:r>
              <a:rPr spc="-5" dirty="0"/>
              <a:t>D</a:t>
            </a:r>
            <a:r>
              <a:rPr dirty="0"/>
              <a:t>iag</a:t>
            </a:r>
            <a:r>
              <a:rPr spc="-90" dirty="0"/>
              <a:t>r</a:t>
            </a:r>
            <a:r>
              <a:rPr dirty="0"/>
              <a:t>ams</a:t>
            </a:r>
          </a:p>
        </p:txBody>
      </p:sp>
      <p:sp>
        <p:nvSpPr>
          <p:cNvPr id="3" name="object 3"/>
          <p:cNvSpPr txBox="1"/>
          <p:nvPr/>
        </p:nvSpPr>
        <p:spPr>
          <a:xfrm>
            <a:off x="4727578" y="1697446"/>
            <a:ext cx="3499485" cy="3432175"/>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3200" spc="-5" dirty="0">
                <a:latin typeface="Calibri"/>
                <a:cs typeface="Calibri"/>
              </a:rPr>
              <a:t>DF</a:t>
            </a:r>
            <a:r>
              <a:rPr sz="3200" dirty="0">
                <a:latin typeface="Calibri"/>
                <a:cs typeface="Calibri"/>
              </a:rPr>
              <a:t>D</a:t>
            </a:r>
            <a:r>
              <a:rPr sz="3200" spc="-80" dirty="0">
                <a:latin typeface="Times New Roman"/>
                <a:cs typeface="Times New Roman"/>
              </a:rPr>
              <a:t> </a:t>
            </a:r>
            <a:r>
              <a:rPr sz="3200" spc="-40" dirty="0">
                <a:latin typeface="Calibri"/>
                <a:cs typeface="Calibri"/>
              </a:rPr>
              <a:t>S</a:t>
            </a:r>
            <a:r>
              <a:rPr sz="3200" dirty="0">
                <a:latin typeface="Calibri"/>
                <a:cs typeface="Calibri"/>
              </a:rPr>
              <a:t>ymbo</a:t>
            </a:r>
            <a:r>
              <a:rPr sz="3200" spc="-5" dirty="0">
                <a:latin typeface="Calibri"/>
                <a:cs typeface="Calibri"/>
              </a:rPr>
              <a:t>l</a:t>
            </a:r>
            <a:r>
              <a:rPr sz="3200" dirty="0">
                <a:latin typeface="Calibri"/>
                <a:cs typeface="Calibri"/>
              </a:rPr>
              <a:t>s</a:t>
            </a:r>
            <a:endParaRPr sz="3200">
              <a:latin typeface="Calibri"/>
              <a:cs typeface="Calibri"/>
            </a:endParaRPr>
          </a:p>
          <a:p>
            <a:pPr marL="756285" lvl="1" indent="-286385">
              <a:lnSpc>
                <a:spcPct val="100000"/>
              </a:lnSpc>
              <a:spcBef>
                <a:spcPts val="690"/>
              </a:spcBef>
              <a:buFont typeface="Arial"/>
              <a:buChar char="–"/>
              <a:tabLst>
                <a:tab pos="756920" algn="l"/>
              </a:tabLst>
            </a:pPr>
            <a:r>
              <a:rPr sz="2800" spc="-5" dirty="0">
                <a:latin typeface="Calibri"/>
                <a:cs typeface="Calibri"/>
              </a:rPr>
              <a:t>E</a:t>
            </a:r>
            <a:r>
              <a:rPr sz="2800" spc="-30" dirty="0">
                <a:latin typeface="Calibri"/>
                <a:cs typeface="Calibri"/>
              </a:rPr>
              <a:t>n</a:t>
            </a:r>
            <a:r>
              <a:rPr sz="2800" dirty="0">
                <a:latin typeface="Calibri"/>
                <a:cs typeface="Calibri"/>
              </a:rPr>
              <a:t>t</a:t>
            </a:r>
            <a:r>
              <a:rPr sz="2800" spc="-10" dirty="0">
                <a:latin typeface="Calibri"/>
                <a:cs typeface="Calibri"/>
              </a:rPr>
              <a:t>i</a:t>
            </a:r>
            <a:r>
              <a:rPr sz="2800" spc="-15" dirty="0">
                <a:latin typeface="Calibri"/>
                <a:cs typeface="Calibri"/>
              </a:rPr>
              <a:t>ty</a:t>
            </a:r>
            <a:r>
              <a:rPr sz="2800" spc="-75" dirty="0">
                <a:latin typeface="Times New Roman"/>
                <a:cs typeface="Times New Roman"/>
              </a:rPr>
              <a:t> </a:t>
            </a:r>
            <a:r>
              <a:rPr sz="2800" spc="-35" dirty="0">
                <a:latin typeface="Calibri"/>
                <a:cs typeface="Calibri"/>
              </a:rPr>
              <a:t>S</a:t>
            </a:r>
            <a:r>
              <a:rPr sz="2800" spc="-15" dirty="0">
                <a:latin typeface="Calibri"/>
                <a:cs typeface="Calibri"/>
              </a:rPr>
              <a:t>y</a:t>
            </a:r>
            <a:r>
              <a:rPr sz="2800" spc="-40" dirty="0">
                <a:latin typeface="Calibri"/>
                <a:cs typeface="Calibri"/>
              </a:rPr>
              <a:t>m</a:t>
            </a:r>
            <a:r>
              <a:rPr sz="2800" spc="-5" dirty="0">
                <a:latin typeface="Calibri"/>
                <a:cs typeface="Calibri"/>
              </a:rPr>
              <a:t>bol</a:t>
            </a:r>
            <a:endParaRPr sz="2800">
              <a:latin typeface="Calibri"/>
              <a:cs typeface="Calibri"/>
            </a:endParaRPr>
          </a:p>
          <a:p>
            <a:pPr marL="1155700" marR="5080" lvl="2" indent="-228600" algn="just">
              <a:lnSpc>
                <a:spcPct val="100000"/>
              </a:lnSpc>
              <a:spcBef>
                <a:spcPts val="605"/>
              </a:spcBef>
              <a:buFont typeface="Arial"/>
              <a:buChar char="•"/>
              <a:tabLst>
                <a:tab pos="1156335" algn="l"/>
              </a:tabLst>
            </a:pPr>
            <a:r>
              <a:rPr sz="2400" spc="-15" dirty="0">
                <a:latin typeface="Calibri"/>
                <a:cs typeface="Calibri"/>
              </a:rPr>
              <a:t>Name</a:t>
            </a:r>
            <a:r>
              <a:rPr sz="2400" spc="-85" dirty="0">
                <a:latin typeface="Times New Roman"/>
                <a:cs typeface="Times New Roman"/>
              </a:rPr>
              <a:t> </a:t>
            </a:r>
            <a:r>
              <a:rPr sz="2400" spc="-5" dirty="0">
                <a:latin typeface="Calibri"/>
                <a:cs typeface="Calibri"/>
              </a:rPr>
              <a:t>o</a:t>
            </a:r>
            <a:r>
              <a:rPr sz="2400" dirty="0">
                <a:latin typeface="Calibri"/>
                <a:cs typeface="Calibri"/>
              </a:rPr>
              <a:t>f</a:t>
            </a:r>
            <a:r>
              <a:rPr sz="2400" spc="-60" dirty="0">
                <a:latin typeface="Times New Roman"/>
                <a:cs typeface="Times New Roman"/>
              </a:rPr>
              <a:t> </a:t>
            </a:r>
            <a:r>
              <a:rPr sz="2400" spc="-15" dirty="0">
                <a:latin typeface="Calibri"/>
                <a:cs typeface="Calibri"/>
              </a:rPr>
              <a:t>the</a:t>
            </a:r>
            <a:r>
              <a:rPr sz="2400" spc="-65" dirty="0">
                <a:latin typeface="Times New Roman"/>
                <a:cs typeface="Times New Roman"/>
              </a:rPr>
              <a:t> </a:t>
            </a:r>
            <a:r>
              <a:rPr sz="2400" spc="-15" dirty="0">
                <a:latin typeface="Calibri"/>
                <a:cs typeface="Calibri"/>
              </a:rPr>
              <a:t>e</a:t>
            </a:r>
            <a:r>
              <a:rPr sz="2400" spc="-40" dirty="0">
                <a:latin typeface="Calibri"/>
                <a:cs typeface="Calibri"/>
              </a:rPr>
              <a:t>n</a:t>
            </a:r>
            <a:r>
              <a:rPr sz="2400" dirty="0">
                <a:latin typeface="Calibri"/>
                <a:cs typeface="Calibri"/>
              </a:rPr>
              <a:t>ti</a:t>
            </a:r>
            <a:r>
              <a:rPr sz="2400" spc="-10" dirty="0">
                <a:latin typeface="Calibri"/>
                <a:cs typeface="Calibri"/>
              </a:rPr>
              <a:t>ty</a:t>
            </a:r>
            <a:r>
              <a:rPr sz="2400" spc="-10" dirty="0">
                <a:latin typeface="Times New Roman"/>
                <a:cs typeface="Times New Roman"/>
              </a:rPr>
              <a:t> </a:t>
            </a:r>
            <a:r>
              <a:rPr sz="2400" dirty="0">
                <a:latin typeface="Calibri"/>
                <a:cs typeface="Calibri"/>
              </a:rPr>
              <a:t>appe</a:t>
            </a:r>
            <a:r>
              <a:rPr sz="2400" spc="-15" dirty="0">
                <a:latin typeface="Calibri"/>
                <a:cs typeface="Calibri"/>
              </a:rPr>
              <a:t>a</a:t>
            </a:r>
            <a:r>
              <a:rPr sz="2400" spc="-45" dirty="0">
                <a:latin typeface="Calibri"/>
                <a:cs typeface="Calibri"/>
              </a:rPr>
              <a:t>r</a:t>
            </a:r>
            <a:r>
              <a:rPr sz="2400" dirty="0">
                <a:latin typeface="Calibri"/>
                <a:cs typeface="Calibri"/>
              </a:rPr>
              <a:t>s</a:t>
            </a:r>
            <a:r>
              <a:rPr sz="2400" spc="-90" dirty="0">
                <a:latin typeface="Times New Roman"/>
                <a:cs typeface="Times New Roman"/>
              </a:rPr>
              <a:t> </a:t>
            </a:r>
            <a:r>
              <a:rPr sz="2400" dirty="0">
                <a:latin typeface="Calibri"/>
                <a:cs typeface="Calibri"/>
              </a:rPr>
              <a:t>i</a:t>
            </a:r>
            <a:r>
              <a:rPr sz="2400" spc="-5" dirty="0">
                <a:latin typeface="Calibri"/>
                <a:cs typeface="Calibri"/>
              </a:rPr>
              <a:t>ns</a:t>
            </a:r>
            <a:r>
              <a:rPr sz="2400" dirty="0">
                <a:latin typeface="Calibri"/>
                <a:cs typeface="Calibri"/>
              </a:rPr>
              <a:t>i</a:t>
            </a:r>
            <a:r>
              <a:rPr sz="2400" spc="-20" dirty="0">
                <a:latin typeface="Calibri"/>
                <a:cs typeface="Calibri"/>
              </a:rPr>
              <a:t>d</a:t>
            </a:r>
            <a:r>
              <a:rPr sz="2400" spc="-15" dirty="0">
                <a:latin typeface="Calibri"/>
                <a:cs typeface="Calibri"/>
              </a:rPr>
              <a:t>e</a:t>
            </a:r>
            <a:r>
              <a:rPr sz="2400" spc="-60" dirty="0">
                <a:latin typeface="Times New Roman"/>
                <a:cs typeface="Times New Roman"/>
              </a:rPr>
              <a:t> </a:t>
            </a:r>
            <a:r>
              <a:rPr sz="2400" spc="-15" dirty="0">
                <a:latin typeface="Calibri"/>
                <a:cs typeface="Calibri"/>
              </a:rPr>
              <a:t>the</a:t>
            </a:r>
            <a:r>
              <a:rPr sz="2400" spc="-10" dirty="0">
                <a:latin typeface="Times New Roman"/>
                <a:cs typeface="Times New Roman"/>
              </a:rPr>
              <a:t> </a:t>
            </a:r>
            <a:r>
              <a:rPr sz="2400" spc="-55" dirty="0">
                <a:latin typeface="Calibri"/>
                <a:cs typeface="Calibri"/>
              </a:rPr>
              <a:t>s</a:t>
            </a:r>
            <a:r>
              <a:rPr sz="2400" dirty="0">
                <a:latin typeface="Calibri"/>
                <a:cs typeface="Calibri"/>
              </a:rPr>
              <a:t>ymbol</a:t>
            </a:r>
            <a:endParaRPr sz="2400">
              <a:latin typeface="Calibri"/>
              <a:cs typeface="Calibri"/>
            </a:endParaRPr>
          </a:p>
          <a:p>
            <a:pPr marL="1155700" lvl="2" indent="-228600">
              <a:lnSpc>
                <a:spcPct val="100000"/>
              </a:lnSpc>
              <a:spcBef>
                <a:spcPts val="575"/>
              </a:spcBef>
              <a:buFont typeface="Arial"/>
              <a:buChar char="•"/>
              <a:tabLst>
                <a:tab pos="1156335" algn="l"/>
              </a:tabLst>
            </a:pPr>
            <a:r>
              <a:rPr sz="2400" spc="-225" dirty="0">
                <a:latin typeface="Calibri"/>
                <a:cs typeface="Calibri"/>
              </a:rPr>
              <a:t>T</a:t>
            </a:r>
            <a:r>
              <a:rPr sz="2400" dirty="0">
                <a:latin typeface="Calibri"/>
                <a:cs typeface="Calibri"/>
              </a:rPr>
              <a:t>ermi</a:t>
            </a:r>
            <a:r>
              <a:rPr sz="2400" spc="-5" dirty="0">
                <a:latin typeface="Calibri"/>
                <a:cs typeface="Calibri"/>
              </a:rPr>
              <a:t>n</a:t>
            </a:r>
            <a:r>
              <a:rPr sz="2400" spc="-20" dirty="0">
                <a:latin typeface="Calibri"/>
                <a:cs typeface="Calibri"/>
              </a:rPr>
              <a:t>a</a:t>
            </a:r>
            <a:r>
              <a:rPr sz="2400" spc="-25" dirty="0">
                <a:latin typeface="Calibri"/>
                <a:cs typeface="Calibri"/>
              </a:rPr>
              <a:t>t</a:t>
            </a:r>
            <a:r>
              <a:rPr sz="2400" spc="-5" dirty="0">
                <a:latin typeface="Calibri"/>
                <a:cs typeface="Calibri"/>
              </a:rPr>
              <a:t>o</a:t>
            </a:r>
            <a:r>
              <a:rPr sz="2400" spc="-40" dirty="0">
                <a:latin typeface="Calibri"/>
                <a:cs typeface="Calibri"/>
              </a:rPr>
              <a:t>r</a:t>
            </a:r>
            <a:r>
              <a:rPr sz="2400" dirty="0">
                <a:latin typeface="Calibri"/>
                <a:cs typeface="Calibri"/>
              </a:rPr>
              <a:t>s</a:t>
            </a:r>
            <a:endParaRPr sz="2400">
              <a:latin typeface="Calibri"/>
              <a:cs typeface="Calibri"/>
            </a:endParaRPr>
          </a:p>
          <a:p>
            <a:pPr marL="1155700" lvl="2" indent="-228600">
              <a:lnSpc>
                <a:spcPct val="100000"/>
              </a:lnSpc>
              <a:spcBef>
                <a:spcPts val="575"/>
              </a:spcBef>
              <a:buFont typeface="Arial"/>
              <a:buChar char="•"/>
              <a:tabLst>
                <a:tab pos="1156335" algn="l"/>
              </a:tabLst>
            </a:pPr>
            <a:r>
              <a:rPr sz="2400" spc="-5" dirty="0">
                <a:latin typeface="Calibri"/>
                <a:cs typeface="Calibri"/>
              </a:rPr>
              <a:t>Sou</a:t>
            </a:r>
            <a:r>
              <a:rPr sz="2400" spc="-35" dirty="0">
                <a:latin typeface="Calibri"/>
                <a:cs typeface="Calibri"/>
              </a:rPr>
              <a:t>r</a:t>
            </a:r>
            <a:r>
              <a:rPr sz="2400" spc="-15" dirty="0">
                <a:latin typeface="Calibri"/>
                <a:cs typeface="Calibri"/>
              </a:rPr>
              <a:t>ce</a:t>
            </a:r>
            <a:endParaRPr sz="2400">
              <a:latin typeface="Calibri"/>
              <a:cs typeface="Calibri"/>
            </a:endParaRPr>
          </a:p>
          <a:p>
            <a:pPr marL="1155700" lvl="2" indent="-228600">
              <a:lnSpc>
                <a:spcPct val="100000"/>
              </a:lnSpc>
              <a:spcBef>
                <a:spcPts val="575"/>
              </a:spcBef>
              <a:buFont typeface="Arial"/>
              <a:buChar char="•"/>
              <a:tabLst>
                <a:tab pos="1156335" algn="l"/>
              </a:tabLst>
            </a:pPr>
            <a:r>
              <a:rPr sz="2400" spc="-5" dirty="0">
                <a:latin typeface="Calibri"/>
                <a:cs typeface="Calibri"/>
              </a:rPr>
              <a:t>S</a:t>
            </a:r>
            <a:r>
              <a:rPr sz="2400" dirty="0">
                <a:latin typeface="Calibri"/>
                <a:cs typeface="Calibri"/>
              </a:rPr>
              <a:t>i</a:t>
            </a:r>
            <a:r>
              <a:rPr sz="2400" spc="-20" dirty="0">
                <a:latin typeface="Calibri"/>
                <a:cs typeface="Calibri"/>
              </a:rPr>
              <a:t>nk</a:t>
            </a:r>
            <a:endParaRPr sz="2400">
              <a:latin typeface="Calibri"/>
              <a:cs typeface="Calibri"/>
            </a:endParaRPr>
          </a:p>
        </p:txBody>
      </p:sp>
      <p:sp>
        <p:nvSpPr>
          <p:cNvPr id="4" name="object 4"/>
          <p:cNvSpPr/>
          <p:nvPr/>
        </p:nvSpPr>
        <p:spPr>
          <a:xfrm>
            <a:off x="457200" y="1684391"/>
            <a:ext cx="4038600" cy="4357634"/>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10" dirty="0"/>
              <a:t>21</a:t>
            </a:fld>
            <a:endParaRPr spc="-1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10" dirty="0"/>
              <a:t>22</a:t>
            </a:fld>
            <a:endParaRPr spc="-10" dirty="0"/>
          </a:p>
        </p:txBody>
      </p:sp>
      <p:sp>
        <p:nvSpPr>
          <p:cNvPr id="2" name="object 2"/>
          <p:cNvSpPr txBox="1">
            <a:spLocks noGrp="1"/>
          </p:cNvSpPr>
          <p:nvPr>
            <p:ph type="title"/>
          </p:nvPr>
        </p:nvSpPr>
        <p:spPr>
          <a:prstGeom prst="rect">
            <a:avLst/>
          </a:prstGeom>
        </p:spPr>
        <p:txBody>
          <a:bodyPr vert="horz" wrap="square" lIns="0" tIns="283083" rIns="0" bIns="0" rtlCol="0">
            <a:spAutoFit/>
          </a:bodyPr>
          <a:lstStyle/>
          <a:p>
            <a:pPr marL="12700">
              <a:lnSpc>
                <a:spcPct val="100000"/>
              </a:lnSpc>
            </a:pPr>
            <a:r>
              <a:rPr spc="-5" dirty="0"/>
              <a:t>C</a:t>
            </a:r>
            <a:r>
              <a:rPr spc="-60" dirty="0"/>
              <a:t>r</a:t>
            </a:r>
            <a:r>
              <a:rPr dirty="0"/>
              <a:t>e</a:t>
            </a:r>
            <a:r>
              <a:rPr spc="-40" dirty="0"/>
              <a:t>a</a:t>
            </a:r>
            <a:r>
              <a:rPr dirty="0"/>
              <a:t>ti</a:t>
            </a:r>
            <a:r>
              <a:rPr spc="-5" dirty="0"/>
              <a:t>n</a:t>
            </a:r>
            <a:r>
              <a:rPr dirty="0"/>
              <a:t>g</a:t>
            </a:r>
            <a:r>
              <a:rPr spc="-130" dirty="0">
                <a:latin typeface="Times New Roman"/>
                <a:cs typeface="Times New Roman"/>
              </a:rPr>
              <a:t> </a:t>
            </a:r>
            <a:r>
              <a:rPr dirty="0"/>
              <a:t>a</a:t>
            </a:r>
            <a:r>
              <a:rPr spc="-100" dirty="0">
                <a:latin typeface="Times New Roman"/>
                <a:cs typeface="Times New Roman"/>
              </a:rPr>
              <a:t> </a:t>
            </a:r>
            <a:r>
              <a:rPr spc="-5" dirty="0"/>
              <a:t>S</a:t>
            </a:r>
            <a:r>
              <a:rPr spc="-20" dirty="0"/>
              <a:t>e</a:t>
            </a:r>
            <a:r>
              <a:rPr dirty="0"/>
              <a:t>t</a:t>
            </a:r>
            <a:r>
              <a:rPr spc="-105" dirty="0">
                <a:latin typeface="Times New Roman"/>
                <a:cs typeface="Times New Roman"/>
              </a:rPr>
              <a:t> </a:t>
            </a:r>
            <a:r>
              <a:rPr spc="-5" dirty="0"/>
              <a:t>o</a:t>
            </a:r>
            <a:r>
              <a:rPr dirty="0"/>
              <a:t>f</a:t>
            </a:r>
            <a:r>
              <a:rPr spc="-105" dirty="0">
                <a:latin typeface="Times New Roman"/>
                <a:cs typeface="Times New Roman"/>
              </a:rPr>
              <a:t> </a:t>
            </a:r>
            <a:r>
              <a:rPr spc="-5" dirty="0"/>
              <a:t>DFDs</a:t>
            </a:r>
          </a:p>
        </p:txBody>
      </p:sp>
      <p:sp>
        <p:nvSpPr>
          <p:cNvPr id="3" name="object 3"/>
          <p:cNvSpPr txBox="1"/>
          <p:nvPr/>
        </p:nvSpPr>
        <p:spPr>
          <a:xfrm>
            <a:off x="535940" y="1697446"/>
            <a:ext cx="7580630" cy="2968625"/>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3200" spc="-5" dirty="0">
                <a:latin typeface="Calibri"/>
                <a:cs typeface="Calibri"/>
              </a:rPr>
              <a:t>C</a:t>
            </a:r>
            <a:r>
              <a:rPr sz="3200" spc="-45" dirty="0">
                <a:latin typeface="Calibri"/>
                <a:cs typeface="Calibri"/>
              </a:rPr>
              <a:t>r</a:t>
            </a:r>
            <a:r>
              <a:rPr sz="3200" dirty="0">
                <a:latin typeface="Calibri"/>
                <a:cs typeface="Calibri"/>
              </a:rPr>
              <a:t>e</a:t>
            </a:r>
            <a:r>
              <a:rPr sz="3200" spc="-25" dirty="0">
                <a:latin typeface="Calibri"/>
                <a:cs typeface="Calibri"/>
              </a:rPr>
              <a:t>a</a:t>
            </a:r>
            <a:r>
              <a:rPr sz="3200" spc="-45" dirty="0">
                <a:latin typeface="Calibri"/>
                <a:cs typeface="Calibri"/>
              </a:rPr>
              <a:t>t</a:t>
            </a:r>
            <a:r>
              <a:rPr sz="3200" dirty="0">
                <a:latin typeface="Calibri"/>
                <a:cs typeface="Calibri"/>
              </a:rPr>
              <a:t>e</a:t>
            </a:r>
            <a:r>
              <a:rPr sz="3200" spc="-105" dirty="0">
                <a:latin typeface="Times New Roman"/>
                <a:cs typeface="Times New Roman"/>
              </a:rPr>
              <a:t> </a:t>
            </a:r>
            <a:r>
              <a:rPr sz="3200" dirty="0">
                <a:latin typeface="Calibri"/>
                <a:cs typeface="Calibri"/>
              </a:rPr>
              <a:t>a</a:t>
            </a:r>
            <a:r>
              <a:rPr sz="3200" spc="-80" dirty="0">
                <a:latin typeface="Times New Roman"/>
                <a:cs typeface="Times New Roman"/>
              </a:rPr>
              <a:t> </a:t>
            </a:r>
            <a:r>
              <a:rPr sz="3200" spc="10" dirty="0">
                <a:latin typeface="Calibri"/>
                <a:cs typeface="Calibri"/>
              </a:rPr>
              <a:t>g</a:t>
            </a:r>
            <a:r>
              <a:rPr sz="3200" spc="-60" dirty="0">
                <a:latin typeface="Calibri"/>
                <a:cs typeface="Calibri"/>
              </a:rPr>
              <a:t>r</a:t>
            </a:r>
            <a:r>
              <a:rPr sz="3200" dirty="0">
                <a:latin typeface="Calibri"/>
                <a:cs typeface="Calibri"/>
              </a:rPr>
              <a:t>aph</a:t>
            </a:r>
            <a:r>
              <a:rPr sz="3200" spc="-5" dirty="0">
                <a:latin typeface="Calibri"/>
                <a:cs typeface="Calibri"/>
              </a:rPr>
              <a:t>i</a:t>
            </a:r>
            <a:r>
              <a:rPr sz="3200" spc="-35" dirty="0">
                <a:latin typeface="Calibri"/>
                <a:cs typeface="Calibri"/>
              </a:rPr>
              <a:t>c</a:t>
            </a:r>
            <a:r>
              <a:rPr sz="3200" dirty="0">
                <a:latin typeface="Calibri"/>
                <a:cs typeface="Calibri"/>
              </a:rPr>
              <a:t>al</a:t>
            </a:r>
            <a:r>
              <a:rPr sz="3200" spc="-75" dirty="0">
                <a:latin typeface="Times New Roman"/>
                <a:cs typeface="Times New Roman"/>
              </a:rPr>
              <a:t> </a:t>
            </a:r>
            <a:r>
              <a:rPr sz="3200" dirty="0">
                <a:latin typeface="Calibri"/>
                <a:cs typeface="Calibri"/>
              </a:rPr>
              <a:t>model</a:t>
            </a:r>
            <a:r>
              <a:rPr sz="3200" spc="-80" dirty="0">
                <a:latin typeface="Times New Roman"/>
                <a:cs typeface="Times New Roman"/>
              </a:rPr>
              <a:t> </a:t>
            </a:r>
            <a:r>
              <a:rPr sz="3200" spc="-5" dirty="0">
                <a:latin typeface="Calibri"/>
                <a:cs typeface="Calibri"/>
              </a:rPr>
              <a:t>o</a:t>
            </a:r>
            <a:r>
              <a:rPr sz="3200" dirty="0">
                <a:latin typeface="Calibri"/>
                <a:cs typeface="Calibri"/>
              </a:rPr>
              <a:t>f</a:t>
            </a:r>
            <a:r>
              <a:rPr sz="3200" spc="-70" dirty="0">
                <a:latin typeface="Times New Roman"/>
                <a:cs typeface="Times New Roman"/>
              </a:rPr>
              <a:t> </a:t>
            </a:r>
            <a:r>
              <a:rPr sz="3200" dirty="0">
                <a:latin typeface="Calibri"/>
                <a:cs typeface="Calibri"/>
              </a:rPr>
              <a:t>the</a:t>
            </a:r>
            <a:r>
              <a:rPr sz="3200" spc="-90" dirty="0">
                <a:latin typeface="Times New Roman"/>
                <a:cs typeface="Times New Roman"/>
              </a:rPr>
              <a:t> </a:t>
            </a:r>
            <a:r>
              <a:rPr sz="3200" dirty="0">
                <a:latin typeface="Calibri"/>
                <a:cs typeface="Calibri"/>
              </a:rPr>
              <a:t>i</a:t>
            </a:r>
            <a:r>
              <a:rPr sz="3200" spc="-35" dirty="0">
                <a:latin typeface="Calibri"/>
                <a:cs typeface="Calibri"/>
              </a:rPr>
              <a:t>n</a:t>
            </a:r>
            <a:r>
              <a:rPr sz="3200" spc="-80" dirty="0">
                <a:latin typeface="Calibri"/>
                <a:cs typeface="Calibri"/>
              </a:rPr>
              <a:t>f</a:t>
            </a:r>
            <a:r>
              <a:rPr sz="3200" spc="-5" dirty="0">
                <a:latin typeface="Calibri"/>
                <a:cs typeface="Calibri"/>
              </a:rPr>
              <a:t>orm</a:t>
            </a:r>
            <a:r>
              <a:rPr sz="3200" spc="-25" dirty="0">
                <a:latin typeface="Calibri"/>
                <a:cs typeface="Calibri"/>
              </a:rPr>
              <a:t>a</a:t>
            </a:r>
            <a:r>
              <a:rPr sz="3200" dirty="0">
                <a:latin typeface="Calibri"/>
                <a:cs typeface="Calibri"/>
              </a:rPr>
              <a:t>t</a:t>
            </a:r>
            <a:r>
              <a:rPr sz="3200" spc="-10" dirty="0">
                <a:latin typeface="Calibri"/>
                <a:cs typeface="Calibri"/>
              </a:rPr>
              <a:t>i</a:t>
            </a:r>
            <a:r>
              <a:rPr sz="3200" spc="-5" dirty="0">
                <a:latin typeface="Calibri"/>
                <a:cs typeface="Calibri"/>
              </a:rPr>
              <a:t>on</a:t>
            </a:r>
            <a:endParaRPr sz="3200">
              <a:latin typeface="Calibri"/>
              <a:cs typeface="Calibri"/>
            </a:endParaRPr>
          </a:p>
          <a:p>
            <a:pPr marR="106045" algn="ctr">
              <a:lnSpc>
                <a:spcPct val="100000"/>
              </a:lnSpc>
            </a:pPr>
            <a:r>
              <a:rPr sz="3200" spc="-65" dirty="0">
                <a:latin typeface="Calibri"/>
                <a:cs typeface="Calibri"/>
              </a:rPr>
              <a:t>s</a:t>
            </a:r>
            <a:r>
              <a:rPr sz="3200" spc="-25" dirty="0">
                <a:latin typeface="Calibri"/>
                <a:cs typeface="Calibri"/>
              </a:rPr>
              <a:t>y</a:t>
            </a:r>
            <a:r>
              <a:rPr sz="3200" spc="-45" dirty="0">
                <a:latin typeface="Calibri"/>
                <a:cs typeface="Calibri"/>
              </a:rPr>
              <a:t>st</a:t>
            </a:r>
            <a:r>
              <a:rPr sz="3200" dirty="0">
                <a:latin typeface="Calibri"/>
                <a:cs typeface="Calibri"/>
              </a:rPr>
              <a:t>em</a:t>
            </a:r>
            <a:r>
              <a:rPr sz="3200" spc="-90" dirty="0">
                <a:latin typeface="Times New Roman"/>
                <a:cs typeface="Times New Roman"/>
              </a:rPr>
              <a:t> </a:t>
            </a:r>
            <a:r>
              <a:rPr sz="3200" spc="-5" dirty="0">
                <a:latin typeface="Calibri"/>
                <a:cs typeface="Calibri"/>
              </a:rPr>
              <a:t>bas</a:t>
            </a:r>
            <a:r>
              <a:rPr sz="3200" spc="-10" dirty="0">
                <a:latin typeface="Calibri"/>
                <a:cs typeface="Calibri"/>
              </a:rPr>
              <a:t>e</a:t>
            </a:r>
            <a:r>
              <a:rPr sz="3200" dirty="0">
                <a:latin typeface="Calibri"/>
                <a:cs typeface="Calibri"/>
              </a:rPr>
              <a:t>d</a:t>
            </a:r>
            <a:r>
              <a:rPr sz="3200" spc="-80" dirty="0">
                <a:latin typeface="Times New Roman"/>
                <a:cs typeface="Times New Roman"/>
              </a:rPr>
              <a:t> </a:t>
            </a:r>
            <a:r>
              <a:rPr sz="3200" spc="-5" dirty="0">
                <a:latin typeface="Calibri"/>
                <a:cs typeface="Calibri"/>
              </a:rPr>
              <a:t>o</a:t>
            </a:r>
            <a:r>
              <a:rPr sz="3200" dirty="0">
                <a:latin typeface="Calibri"/>
                <a:cs typeface="Calibri"/>
              </a:rPr>
              <a:t>n</a:t>
            </a:r>
            <a:r>
              <a:rPr sz="3200" spc="-70" dirty="0">
                <a:latin typeface="Times New Roman"/>
                <a:cs typeface="Times New Roman"/>
              </a:rPr>
              <a:t> </a:t>
            </a:r>
            <a:r>
              <a:rPr sz="3200" spc="-35" dirty="0">
                <a:latin typeface="Calibri"/>
                <a:cs typeface="Calibri"/>
              </a:rPr>
              <a:t>y</a:t>
            </a:r>
            <a:r>
              <a:rPr sz="3200" spc="-5" dirty="0">
                <a:latin typeface="Calibri"/>
                <a:cs typeface="Calibri"/>
              </a:rPr>
              <a:t>ou</a:t>
            </a:r>
            <a:r>
              <a:rPr sz="3200" dirty="0">
                <a:latin typeface="Calibri"/>
                <a:cs typeface="Calibri"/>
              </a:rPr>
              <a:t>r</a:t>
            </a:r>
            <a:r>
              <a:rPr sz="3200" spc="-75" dirty="0">
                <a:latin typeface="Times New Roman"/>
                <a:cs typeface="Times New Roman"/>
              </a:rPr>
              <a:t> </a:t>
            </a:r>
            <a:r>
              <a:rPr sz="3200" spc="-75" dirty="0">
                <a:latin typeface="Calibri"/>
                <a:cs typeface="Calibri"/>
              </a:rPr>
              <a:t>f</a:t>
            </a:r>
            <a:r>
              <a:rPr sz="3200" dirty="0">
                <a:latin typeface="Calibri"/>
                <a:cs typeface="Calibri"/>
              </a:rPr>
              <a:t>act-</a:t>
            </a:r>
            <a:r>
              <a:rPr sz="3200" spc="-5" dirty="0">
                <a:latin typeface="Calibri"/>
                <a:cs typeface="Calibri"/>
              </a:rPr>
              <a:t>f</a:t>
            </a:r>
            <a:r>
              <a:rPr sz="3200" spc="-15" dirty="0">
                <a:latin typeface="Calibri"/>
                <a:cs typeface="Calibri"/>
              </a:rPr>
              <a:t>i</a:t>
            </a:r>
            <a:r>
              <a:rPr sz="3200" spc="-5" dirty="0">
                <a:latin typeface="Calibri"/>
                <a:cs typeface="Calibri"/>
              </a:rPr>
              <a:t>nd</a:t>
            </a:r>
            <a:r>
              <a:rPr sz="3200" spc="-15" dirty="0">
                <a:latin typeface="Calibri"/>
                <a:cs typeface="Calibri"/>
              </a:rPr>
              <a:t>i</a:t>
            </a:r>
            <a:r>
              <a:rPr sz="3200" spc="-5" dirty="0">
                <a:latin typeface="Calibri"/>
                <a:cs typeface="Calibri"/>
              </a:rPr>
              <a:t>n</a:t>
            </a:r>
            <a:r>
              <a:rPr sz="3200" dirty="0">
                <a:latin typeface="Calibri"/>
                <a:cs typeface="Calibri"/>
              </a:rPr>
              <a:t>g</a:t>
            </a:r>
            <a:r>
              <a:rPr sz="3200" spc="-50" dirty="0">
                <a:latin typeface="Times New Roman"/>
                <a:cs typeface="Times New Roman"/>
              </a:rPr>
              <a:t> </a:t>
            </a:r>
            <a:r>
              <a:rPr sz="3200" spc="-40" dirty="0">
                <a:latin typeface="Calibri"/>
                <a:cs typeface="Calibri"/>
              </a:rPr>
              <a:t>r</a:t>
            </a:r>
            <a:r>
              <a:rPr sz="3200" dirty="0">
                <a:latin typeface="Calibri"/>
                <a:cs typeface="Calibri"/>
              </a:rPr>
              <a:t>es</a:t>
            </a:r>
            <a:r>
              <a:rPr sz="3200" spc="-15" dirty="0">
                <a:latin typeface="Calibri"/>
                <a:cs typeface="Calibri"/>
              </a:rPr>
              <a:t>u</a:t>
            </a:r>
            <a:r>
              <a:rPr sz="3200" dirty="0">
                <a:latin typeface="Calibri"/>
                <a:cs typeface="Calibri"/>
              </a:rPr>
              <a:t>l</a:t>
            </a:r>
            <a:r>
              <a:rPr sz="3200" spc="-15" dirty="0">
                <a:latin typeface="Calibri"/>
                <a:cs typeface="Calibri"/>
              </a:rPr>
              <a:t>t</a:t>
            </a:r>
            <a:r>
              <a:rPr sz="3200" dirty="0">
                <a:latin typeface="Calibri"/>
                <a:cs typeface="Calibri"/>
              </a:rPr>
              <a:t>s</a:t>
            </a:r>
            <a:endParaRPr sz="3200">
              <a:latin typeface="Calibri"/>
              <a:cs typeface="Calibri"/>
            </a:endParaRPr>
          </a:p>
          <a:p>
            <a:pPr marL="355600" marR="215900" indent="-342900">
              <a:lnSpc>
                <a:spcPct val="100000"/>
              </a:lnSpc>
              <a:spcBef>
                <a:spcPts val="765"/>
              </a:spcBef>
              <a:buFont typeface="Arial"/>
              <a:buChar char="•"/>
              <a:tabLst>
                <a:tab pos="355600" algn="l"/>
              </a:tabLst>
            </a:pPr>
            <a:r>
              <a:rPr sz="3200" spc="-5" dirty="0">
                <a:latin typeface="Calibri"/>
                <a:cs typeface="Calibri"/>
              </a:rPr>
              <a:t>F</a:t>
            </a:r>
            <a:r>
              <a:rPr sz="3200" dirty="0">
                <a:latin typeface="Calibri"/>
                <a:cs typeface="Calibri"/>
              </a:rPr>
              <a:t>i</a:t>
            </a:r>
            <a:r>
              <a:rPr sz="3200" spc="-60" dirty="0">
                <a:latin typeface="Calibri"/>
                <a:cs typeface="Calibri"/>
              </a:rPr>
              <a:t>r</a:t>
            </a:r>
            <a:r>
              <a:rPr sz="3200" spc="-45" dirty="0">
                <a:latin typeface="Calibri"/>
                <a:cs typeface="Calibri"/>
              </a:rPr>
              <a:t>s</a:t>
            </a:r>
            <a:r>
              <a:rPr sz="3200" dirty="0">
                <a:latin typeface="Calibri"/>
                <a:cs typeface="Calibri"/>
              </a:rPr>
              <a:t>t,</a:t>
            </a:r>
            <a:r>
              <a:rPr sz="3200" spc="-75" dirty="0">
                <a:latin typeface="Times New Roman"/>
                <a:cs typeface="Times New Roman"/>
              </a:rPr>
              <a:t> </a:t>
            </a:r>
            <a:r>
              <a:rPr sz="3200" spc="-45" dirty="0">
                <a:latin typeface="Calibri"/>
                <a:cs typeface="Calibri"/>
              </a:rPr>
              <a:t>y</a:t>
            </a:r>
            <a:r>
              <a:rPr sz="3200" spc="-5" dirty="0">
                <a:latin typeface="Calibri"/>
                <a:cs typeface="Calibri"/>
              </a:rPr>
              <a:t>o</a:t>
            </a:r>
            <a:r>
              <a:rPr sz="3200" dirty="0">
                <a:latin typeface="Calibri"/>
                <a:cs typeface="Calibri"/>
              </a:rPr>
              <a:t>u</a:t>
            </a:r>
            <a:r>
              <a:rPr sz="3200" spc="-80" dirty="0">
                <a:latin typeface="Times New Roman"/>
                <a:cs typeface="Times New Roman"/>
              </a:rPr>
              <a:t> </a:t>
            </a:r>
            <a:r>
              <a:rPr sz="3200" spc="5" dirty="0">
                <a:latin typeface="Calibri"/>
                <a:cs typeface="Calibri"/>
              </a:rPr>
              <a:t>w</a:t>
            </a:r>
            <a:r>
              <a:rPr sz="3200" dirty="0">
                <a:latin typeface="Calibri"/>
                <a:cs typeface="Calibri"/>
              </a:rPr>
              <a:t>i</a:t>
            </a:r>
            <a:r>
              <a:rPr sz="3200" spc="-10" dirty="0">
                <a:latin typeface="Calibri"/>
                <a:cs typeface="Calibri"/>
              </a:rPr>
              <a:t>l</a:t>
            </a:r>
            <a:r>
              <a:rPr sz="3200" dirty="0">
                <a:latin typeface="Calibri"/>
                <a:cs typeface="Calibri"/>
              </a:rPr>
              <a:t>l</a:t>
            </a:r>
            <a:r>
              <a:rPr sz="3200" spc="-75" dirty="0">
                <a:latin typeface="Times New Roman"/>
                <a:cs typeface="Times New Roman"/>
              </a:rPr>
              <a:t> </a:t>
            </a:r>
            <a:r>
              <a:rPr sz="3200" spc="-35" dirty="0">
                <a:latin typeface="Calibri"/>
                <a:cs typeface="Calibri"/>
              </a:rPr>
              <a:t>r</a:t>
            </a:r>
            <a:r>
              <a:rPr sz="3200" spc="-15" dirty="0">
                <a:latin typeface="Calibri"/>
                <a:cs typeface="Calibri"/>
              </a:rPr>
              <a:t>e</a:t>
            </a:r>
            <a:r>
              <a:rPr sz="3200" dirty="0">
                <a:latin typeface="Calibri"/>
                <a:cs typeface="Calibri"/>
              </a:rPr>
              <a:t>vi</a:t>
            </a:r>
            <a:r>
              <a:rPr sz="3200" spc="-15" dirty="0">
                <a:latin typeface="Calibri"/>
                <a:cs typeface="Calibri"/>
              </a:rPr>
              <a:t>e</a:t>
            </a:r>
            <a:r>
              <a:rPr sz="3200" dirty="0">
                <a:latin typeface="Calibri"/>
                <a:cs typeface="Calibri"/>
              </a:rPr>
              <a:t>w</a:t>
            </a:r>
            <a:r>
              <a:rPr sz="3200" spc="-105" dirty="0">
                <a:latin typeface="Times New Roman"/>
                <a:cs typeface="Times New Roman"/>
              </a:rPr>
              <a:t> </a:t>
            </a:r>
            <a:r>
              <a:rPr sz="3200" dirty="0">
                <a:latin typeface="Calibri"/>
                <a:cs typeface="Calibri"/>
              </a:rPr>
              <a:t>a</a:t>
            </a:r>
            <a:r>
              <a:rPr sz="3200" spc="-80" dirty="0">
                <a:latin typeface="Times New Roman"/>
                <a:cs typeface="Times New Roman"/>
              </a:rPr>
              <a:t> </a:t>
            </a:r>
            <a:r>
              <a:rPr sz="3200" spc="-5" dirty="0">
                <a:latin typeface="Calibri"/>
                <a:cs typeface="Calibri"/>
              </a:rPr>
              <a:t>s</a:t>
            </a:r>
            <a:r>
              <a:rPr sz="3200" spc="-20" dirty="0">
                <a:latin typeface="Calibri"/>
                <a:cs typeface="Calibri"/>
              </a:rPr>
              <a:t>e</a:t>
            </a:r>
            <a:r>
              <a:rPr sz="3200" dirty="0">
                <a:latin typeface="Calibri"/>
                <a:cs typeface="Calibri"/>
              </a:rPr>
              <a:t>t</a:t>
            </a:r>
            <a:r>
              <a:rPr sz="3200" spc="-80" dirty="0">
                <a:latin typeface="Times New Roman"/>
                <a:cs typeface="Times New Roman"/>
              </a:rPr>
              <a:t> </a:t>
            </a:r>
            <a:r>
              <a:rPr sz="3200" spc="-5" dirty="0">
                <a:latin typeface="Calibri"/>
                <a:cs typeface="Calibri"/>
              </a:rPr>
              <a:t>o</a:t>
            </a:r>
            <a:r>
              <a:rPr sz="3200" dirty="0">
                <a:latin typeface="Calibri"/>
                <a:cs typeface="Calibri"/>
              </a:rPr>
              <a:t>f</a:t>
            </a:r>
            <a:r>
              <a:rPr sz="3200" spc="-90" dirty="0">
                <a:latin typeface="Times New Roman"/>
                <a:cs typeface="Times New Roman"/>
              </a:rPr>
              <a:t> </a:t>
            </a:r>
            <a:r>
              <a:rPr sz="3200" spc="5" dirty="0">
                <a:latin typeface="Calibri"/>
                <a:cs typeface="Calibri"/>
              </a:rPr>
              <a:t>g</a:t>
            </a:r>
            <a:r>
              <a:rPr sz="3200" spc="-5" dirty="0">
                <a:latin typeface="Calibri"/>
                <a:cs typeface="Calibri"/>
              </a:rPr>
              <a:t>u</a:t>
            </a:r>
            <a:r>
              <a:rPr sz="3200" dirty="0">
                <a:latin typeface="Calibri"/>
                <a:cs typeface="Calibri"/>
              </a:rPr>
              <a:t>i</a:t>
            </a:r>
            <a:r>
              <a:rPr sz="3200" spc="-5" dirty="0">
                <a:latin typeface="Calibri"/>
                <a:cs typeface="Calibri"/>
              </a:rPr>
              <a:t>de</a:t>
            </a:r>
            <a:r>
              <a:rPr sz="3200" spc="-10" dirty="0">
                <a:latin typeface="Calibri"/>
                <a:cs typeface="Calibri"/>
              </a:rPr>
              <a:t>l</a:t>
            </a:r>
            <a:r>
              <a:rPr sz="3200" dirty="0">
                <a:latin typeface="Calibri"/>
                <a:cs typeface="Calibri"/>
              </a:rPr>
              <a:t>i</a:t>
            </a:r>
            <a:r>
              <a:rPr sz="3200" spc="-5" dirty="0">
                <a:latin typeface="Calibri"/>
                <a:cs typeface="Calibri"/>
              </a:rPr>
              <a:t>ne</a:t>
            </a:r>
            <a:r>
              <a:rPr sz="3200" dirty="0">
                <a:latin typeface="Calibri"/>
                <a:cs typeface="Calibri"/>
              </a:rPr>
              <a:t>s</a:t>
            </a:r>
            <a:r>
              <a:rPr sz="3200" spc="-75" dirty="0">
                <a:latin typeface="Times New Roman"/>
                <a:cs typeface="Times New Roman"/>
              </a:rPr>
              <a:t> </a:t>
            </a:r>
            <a:r>
              <a:rPr sz="3200" spc="-80" dirty="0">
                <a:latin typeface="Calibri"/>
                <a:cs typeface="Calibri"/>
              </a:rPr>
              <a:t>f</a:t>
            </a:r>
            <a:r>
              <a:rPr sz="3200" spc="-5" dirty="0">
                <a:latin typeface="Calibri"/>
                <a:cs typeface="Calibri"/>
              </a:rPr>
              <a:t>or</a:t>
            </a:r>
            <a:r>
              <a:rPr sz="3200" spc="-5" dirty="0">
                <a:latin typeface="Times New Roman"/>
                <a:cs typeface="Times New Roman"/>
              </a:rPr>
              <a:t> </a:t>
            </a:r>
            <a:r>
              <a:rPr sz="3200" spc="-5" dirty="0">
                <a:latin typeface="Calibri"/>
                <a:cs typeface="Calibri"/>
              </a:rPr>
              <a:t>d</a:t>
            </a:r>
            <a:r>
              <a:rPr sz="3200" spc="-65" dirty="0">
                <a:latin typeface="Calibri"/>
                <a:cs typeface="Calibri"/>
              </a:rPr>
              <a:t>r</a:t>
            </a:r>
            <a:r>
              <a:rPr sz="3200" spc="-25" dirty="0">
                <a:latin typeface="Calibri"/>
                <a:cs typeface="Calibri"/>
              </a:rPr>
              <a:t>a</a:t>
            </a:r>
            <a:r>
              <a:rPr sz="3200" dirty="0">
                <a:latin typeface="Calibri"/>
                <a:cs typeface="Calibri"/>
              </a:rPr>
              <a:t>wi</a:t>
            </a:r>
            <a:r>
              <a:rPr sz="3200" spc="-5" dirty="0">
                <a:latin typeface="Calibri"/>
                <a:cs typeface="Calibri"/>
              </a:rPr>
              <a:t>n</a:t>
            </a:r>
            <a:r>
              <a:rPr sz="3200" dirty="0">
                <a:latin typeface="Calibri"/>
                <a:cs typeface="Calibri"/>
              </a:rPr>
              <a:t>g</a:t>
            </a:r>
            <a:r>
              <a:rPr sz="3200" spc="-75" dirty="0">
                <a:latin typeface="Times New Roman"/>
                <a:cs typeface="Times New Roman"/>
              </a:rPr>
              <a:t> </a:t>
            </a:r>
            <a:r>
              <a:rPr sz="3200" spc="-5" dirty="0">
                <a:latin typeface="Calibri"/>
                <a:cs typeface="Calibri"/>
              </a:rPr>
              <a:t>DFD</a:t>
            </a:r>
            <a:r>
              <a:rPr sz="3200" spc="-15" dirty="0">
                <a:latin typeface="Calibri"/>
                <a:cs typeface="Calibri"/>
              </a:rPr>
              <a:t>s</a:t>
            </a:r>
            <a:r>
              <a:rPr sz="3200" dirty="0">
                <a:latin typeface="Calibri"/>
                <a:cs typeface="Calibri"/>
              </a:rPr>
              <a:t>.</a:t>
            </a:r>
            <a:r>
              <a:rPr sz="3200" spc="-55" dirty="0">
                <a:latin typeface="Times New Roman"/>
                <a:cs typeface="Times New Roman"/>
              </a:rPr>
              <a:t> </a:t>
            </a:r>
            <a:r>
              <a:rPr sz="3200" spc="-5" dirty="0">
                <a:latin typeface="Calibri"/>
                <a:cs typeface="Calibri"/>
              </a:rPr>
              <a:t>The</a:t>
            </a:r>
            <a:r>
              <a:rPr sz="3200" dirty="0">
                <a:latin typeface="Calibri"/>
                <a:cs typeface="Calibri"/>
              </a:rPr>
              <a:t>n</a:t>
            </a:r>
            <a:r>
              <a:rPr sz="3200" spc="-75" dirty="0">
                <a:latin typeface="Times New Roman"/>
                <a:cs typeface="Times New Roman"/>
              </a:rPr>
              <a:t> </a:t>
            </a:r>
            <a:r>
              <a:rPr sz="3200" spc="-35" dirty="0">
                <a:latin typeface="Calibri"/>
                <a:cs typeface="Calibri"/>
              </a:rPr>
              <a:t>y</a:t>
            </a:r>
            <a:r>
              <a:rPr sz="3200" spc="-5" dirty="0">
                <a:latin typeface="Calibri"/>
                <a:cs typeface="Calibri"/>
              </a:rPr>
              <a:t>o</a:t>
            </a:r>
            <a:r>
              <a:rPr sz="3200" dirty="0">
                <a:latin typeface="Calibri"/>
                <a:cs typeface="Calibri"/>
              </a:rPr>
              <a:t>u</a:t>
            </a:r>
            <a:r>
              <a:rPr sz="3200" spc="-80" dirty="0">
                <a:latin typeface="Times New Roman"/>
                <a:cs typeface="Times New Roman"/>
              </a:rPr>
              <a:t> </a:t>
            </a:r>
            <a:r>
              <a:rPr sz="3200" dirty="0">
                <a:latin typeface="Calibri"/>
                <a:cs typeface="Calibri"/>
              </a:rPr>
              <a:t>wi</a:t>
            </a:r>
            <a:r>
              <a:rPr sz="3200" spc="-15" dirty="0">
                <a:latin typeface="Calibri"/>
                <a:cs typeface="Calibri"/>
              </a:rPr>
              <a:t>l</a:t>
            </a:r>
            <a:r>
              <a:rPr sz="3200" dirty="0">
                <a:latin typeface="Calibri"/>
                <a:cs typeface="Calibri"/>
              </a:rPr>
              <a:t>l</a:t>
            </a:r>
            <a:r>
              <a:rPr sz="3200" spc="-65" dirty="0">
                <a:latin typeface="Times New Roman"/>
                <a:cs typeface="Times New Roman"/>
              </a:rPr>
              <a:t> </a:t>
            </a:r>
            <a:r>
              <a:rPr sz="3200" dirty="0">
                <a:latin typeface="Calibri"/>
                <a:cs typeface="Calibri"/>
              </a:rPr>
              <a:t>learn</a:t>
            </a:r>
            <a:r>
              <a:rPr sz="3200" spc="-100" dirty="0">
                <a:latin typeface="Times New Roman"/>
                <a:cs typeface="Times New Roman"/>
              </a:rPr>
              <a:t> </a:t>
            </a:r>
            <a:r>
              <a:rPr sz="3200" spc="-5" dirty="0">
                <a:latin typeface="Calibri"/>
                <a:cs typeface="Calibri"/>
              </a:rPr>
              <a:t>h</a:t>
            </a:r>
            <a:r>
              <a:rPr sz="3200" spc="-15" dirty="0">
                <a:latin typeface="Calibri"/>
                <a:cs typeface="Calibri"/>
              </a:rPr>
              <a:t>o</a:t>
            </a:r>
            <a:r>
              <a:rPr sz="3200" dirty="0">
                <a:latin typeface="Calibri"/>
                <a:cs typeface="Calibri"/>
              </a:rPr>
              <a:t>w</a:t>
            </a:r>
            <a:r>
              <a:rPr sz="3200" spc="-80" dirty="0">
                <a:latin typeface="Times New Roman"/>
                <a:cs typeface="Times New Roman"/>
              </a:rPr>
              <a:t> </a:t>
            </a:r>
            <a:r>
              <a:rPr sz="3200" spc="-35" dirty="0">
                <a:latin typeface="Calibri"/>
                <a:cs typeface="Calibri"/>
              </a:rPr>
              <a:t>t</a:t>
            </a:r>
            <a:r>
              <a:rPr sz="3200" dirty="0">
                <a:latin typeface="Calibri"/>
                <a:cs typeface="Calibri"/>
              </a:rPr>
              <a:t>o</a:t>
            </a:r>
            <a:r>
              <a:rPr sz="3200" dirty="0">
                <a:latin typeface="Times New Roman"/>
                <a:cs typeface="Times New Roman"/>
              </a:rPr>
              <a:t> </a:t>
            </a:r>
            <a:r>
              <a:rPr sz="3200" dirty="0">
                <a:latin typeface="Calibri"/>
                <a:cs typeface="Calibri"/>
              </a:rPr>
              <a:t>app</a:t>
            </a:r>
            <a:r>
              <a:rPr sz="3200" spc="-15" dirty="0">
                <a:latin typeface="Calibri"/>
                <a:cs typeface="Calibri"/>
              </a:rPr>
              <a:t>l</a:t>
            </a:r>
            <a:r>
              <a:rPr sz="3200" dirty="0">
                <a:latin typeface="Calibri"/>
                <a:cs typeface="Calibri"/>
              </a:rPr>
              <a:t>y</a:t>
            </a:r>
            <a:r>
              <a:rPr sz="3200" spc="-75" dirty="0">
                <a:latin typeface="Times New Roman"/>
                <a:cs typeface="Times New Roman"/>
              </a:rPr>
              <a:t> </a:t>
            </a:r>
            <a:r>
              <a:rPr sz="3200" dirty="0">
                <a:latin typeface="Calibri"/>
                <a:cs typeface="Calibri"/>
              </a:rPr>
              <a:t>these</a:t>
            </a:r>
            <a:r>
              <a:rPr sz="3200" spc="-85" dirty="0">
                <a:latin typeface="Times New Roman"/>
                <a:cs typeface="Times New Roman"/>
              </a:rPr>
              <a:t> </a:t>
            </a:r>
            <a:r>
              <a:rPr sz="3200" dirty="0">
                <a:latin typeface="Calibri"/>
                <a:cs typeface="Calibri"/>
              </a:rPr>
              <a:t>gu</a:t>
            </a:r>
            <a:r>
              <a:rPr sz="3200" spc="-15" dirty="0">
                <a:latin typeface="Calibri"/>
                <a:cs typeface="Calibri"/>
              </a:rPr>
              <a:t>i</a:t>
            </a:r>
            <a:r>
              <a:rPr sz="3200" spc="-5" dirty="0">
                <a:latin typeface="Calibri"/>
                <a:cs typeface="Calibri"/>
              </a:rPr>
              <a:t>de</a:t>
            </a:r>
            <a:r>
              <a:rPr sz="3200" spc="-10" dirty="0">
                <a:latin typeface="Calibri"/>
                <a:cs typeface="Calibri"/>
              </a:rPr>
              <a:t>l</a:t>
            </a:r>
            <a:r>
              <a:rPr sz="3200" dirty="0">
                <a:latin typeface="Calibri"/>
                <a:cs typeface="Calibri"/>
              </a:rPr>
              <a:t>i</a:t>
            </a:r>
            <a:r>
              <a:rPr sz="3200" spc="-5" dirty="0">
                <a:latin typeface="Calibri"/>
                <a:cs typeface="Calibri"/>
              </a:rPr>
              <a:t>n</a:t>
            </a:r>
            <a:r>
              <a:rPr sz="3200" spc="-10" dirty="0">
                <a:latin typeface="Calibri"/>
                <a:cs typeface="Calibri"/>
              </a:rPr>
              <a:t>e</a:t>
            </a:r>
            <a:r>
              <a:rPr sz="3200" dirty="0">
                <a:latin typeface="Calibri"/>
                <a:cs typeface="Calibri"/>
              </a:rPr>
              <a:t>s</a:t>
            </a:r>
            <a:r>
              <a:rPr sz="3200" spc="-55" dirty="0">
                <a:latin typeface="Times New Roman"/>
                <a:cs typeface="Times New Roman"/>
              </a:rPr>
              <a:t> </a:t>
            </a:r>
            <a:r>
              <a:rPr sz="3200" dirty="0">
                <a:latin typeface="Calibri"/>
                <a:cs typeface="Calibri"/>
              </a:rPr>
              <a:t>and</a:t>
            </a:r>
            <a:r>
              <a:rPr sz="3200" spc="-70" dirty="0">
                <a:latin typeface="Times New Roman"/>
                <a:cs typeface="Times New Roman"/>
              </a:rPr>
              <a:t> </a:t>
            </a:r>
            <a:r>
              <a:rPr sz="3200" dirty="0">
                <a:latin typeface="Calibri"/>
                <a:cs typeface="Calibri"/>
              </a:rPr>
              <a:t>c</a:t>
            </a:r>
            <a:r>
              <a:rPr sz="3200" spc="-40" dirty="0">
                <a:latin typeface="Calibri"/>
                <a:cs typeface="Calibri"/>
              </a:rPr>
              <a:t>r</a:t>
            </a:r>
            <a:r>
              <a:rPr sz="3200" dirty="0">
                <a:latin typeface="Calibri"/>
                <a:cs typeface="Calibri"/>
              </a:rPr>
              <a:t>e</a:t>
            </a:r>
            <a:r>
              <a:rPr sz="3200" spc="-30" dirty="0">
                <a:latin typeface="Calibri"/>
                <a:cs typeface="Calibri"/>
              </a:rPr>
              <a:t>a</a:t>
            </a:r>
            <a:r>
              <a:rPr sz="3200" spc="-45" dirty="0">
                <a:latin typeface="Calibri"/>
                <a:cs typeface="Calibri"/>
              </a:rPr>
              <a:t>t</a:t>
            </a:r>
            <a:r>
              <a:rPr sz="3200" dirty="0">
                <a:latin typeface="Calibri"/>
                <a:cs typeface="Calibri"/>
              </a:rPr>
              <a:t>e</a:t>
            </a:r>
            <a:r>
              <a:rPr sz="3200" spc="-105" dirty="0">
                <a:latin typeface="Times New Roman"/>
                <a:cs typeface="Times New Roman"/>
              </a:rPr>
              <a:t> </a:t>
            </a:r>
            <a:r>
              <a:rPr sz="3200" dirty="0">
                <a:latin typeface="Calibri"/>
                <a:cs typeface="Calibri"/>
              </a:rPr>
              <a:t>a</a:t>
            </a:r>
            <a:r>
              <a:rPr sz="3200" spc="-80" dirty="0">
                <a:latin typeface="Times New Roman"/>
                <a:cs typeface="Times New Roman"/>
              </a:rPr>
              <a:t> </a:t>
            </a:r>
            <a:r>
              <a:rPr sz="3200" spc="-10" dirty="0">
                <a:latin typeface="Calibri"/>
                <a:cs typeface="Calibri"/>
              </a:rPr>
              <a:t>s</a:t>
            </a:r>
            <a:r>
              <a:rPr sz="3200" spc="-15" dirty="0">
                <a:latin typeface="Calibri"/>
                <a:cs typeface="Calibri"/>
              </a:rPr>
              <a:t>e</a:t>
            </a:r>
            <a:r>
              <a:rPr sz="3200" dirty="0">
                <a:latin typeface="Calibri"/>
                <a:cs typeface="Calibri"/>
              </a:rPr>
              <a:t>t</a:t>
            </a:r>
            <a:r>
              <a:rPr sz="3200" spc="-85" dirty="0">
                <a:latin typeface="Times New Roman"/>
                <a:cs typeface="Times New Roman"/>
              </a:rPr>
              <a:t> </a:t>
            </a:r>
            <a:r>
              <a:rPr sz="3200" spc="-5" dirty="0">
                <a:latin typeface="Calibri"/>
                <a:cs typeface="Calibri"/>
              </a:rPr>
              <a:t>of</a:t>
            </a:r>
            <a:r>
              <a:rPr sz="3200" spc="-5" dirty="0">
                <a:latin typeface="Times New Roman"/>
                <a:cs typeface="Times New Roman"/>
              </a:rPr>
              <a:t> </a:t>
            </a:r>
            <a:r>
              <a:rPr sz="3200" spc="-5" dirty="0">
                <a:latin typeface="Calibri"/>
                <a:cs typeface="Calibri"/>
              </a:rPr>
              <a:t>DFD</a:t>
            </a:r>
            <a:r>
              <a:rPr sz="3200" dirty="0">
                <a:latin typeface="Calibri"/>
                <a:cs typeface="Calibri"/>
              </a:rPr>
              <a:t>s</a:t>
            </a:r>
            <a:r>
              <a:rPr sz="3200" spc="-75" dirty="0">
                <a:latin typeface="Times New Roman"/>
                <a:cs typeface="Times New Roman"/>
              </a:rPr>
              <a:t> </a:t>
            </a:r>
            <a:r>
              <a:rPr sz="3200" spc="-5" dirty="0">
                <a:latin typeface="Calibri"/>
                <a:cs typeface="Calibri"/>
              </a:rPr>
              <a:t>us</a:t>
            </a:r>
            <a:r>
              <a:rPr sz="3200" dirty="0">
                <a:latin typeface="Calibri"/>
                <a:cs typeface="Calibri"/>
              </a:rPr>
              <a:t>i</a:t>
            </a:r>
            <a:r>
              <a:rPr sz="3200" spc="-15" dirty="0">
                <a:latin typeface="Calibri"/>
                <a:cs typeface="Calibri"/>
              </a:rPr>
              <a:t>n</a:t>
            </a:r>
            <a:r>
              <a:rPr sz="3200" dirty="0">
                <a:latin typeface="Calibri"/>
                <a:cs typeface="Calibri"/>
              </a:rPr>
              <a:t>g</a:t>
            </a:r>
            <a:r>
              <a:rPr sz="3200" spc="-60" dirty="0">
                <a:latin typeface="Times New Roman"/>
                <a:cs typeface="Times New Roman"/>
              </a:rPr>
              <a:t> </a:t>
            </a:r>
            <a:r>
              <a:rPr sz="3200" dirty="0">
                <a:latin typeface="Calibri"/>
                <a:cs typeface="Calibri"/>
              </a:rPr>
              <a:t>a</a:t>
            </a:r>
            <a:r>
              <a:rPr sz="3200" spc="-80" dirty="0">
                <a:latin typeface="Times New Roman"/>
                <a:cs typeface="Times New Roman"/>
              </a:rPr>
              <a:t> </a:t>
            </a:r>
            <a:r>
              <a:rPr sz="3200" dirty="0">
                <a:latin typeface="Calibri"/>
                <a:cs typeface="Calibri"/>
              </a:rPr>
              <a:t>th</a:t>
            </a:r>
            <a:r>
              <a:rPr sz="3200" spc="-40" dirty="0">
                <a:latin typeface="Calibri"/>
                <a:cs typeface="Calibri"/>
              </a:rPr>
              <a:t>r</a:t>
            </a:r>
            <a:r>
              <a:rPr sz="3200" dirty="0">
                <a:latin typeface="Calibri"/>
                <a:cs typeface="Calibri"/>
              </a:rPr>
              <a:t>e</a:t>
            </a:r>
            <a:r>
              <a:rPr sz="3200" spc="5" dirty="0">
                <a:latin typeface="Calibri"/>
                <a:cs typeface="Calibri"/>
              </a:rPr>
              <a:t>e</a:t>
            </a:r>
            <a:r>
              <a:rPr sz="3200" dirty="0">
                <a:latin typeface="Calibri"/>
                <a:cs typeface="Calibri"/>
              </a:rPr>
              <a:t>-</a:t>
            </a:r>
            <a:r>
              <a:rPr sz="3200" spc="-45" dirty="0">
                <a:latin typeface="Calibri"/>
                <a:cs typeface="Calibri"/>
              </a:rPr>
              <a:t>st</a:t>
            </a:r>
            <a:r>
              <a:rPr sz="3200" dirty="0">
                <a:latin typeface="Calibri"/>
                <a:cs typeface="Calibri"/>
              </a:rPr>
              <a:t>ep</a:t>
            </a:r>
            <a:r>
              <a:rPr sz="3200" spc="-100" dirty="0">
                <a:latin typeface="Times New Roman"/>
                <a:cs typeface="Times New Roman"/>
              </a:rPr>
              <a:t> </a:t>
            </a:r>
            <a:r>
              <a:rPr sz="3200" spc="-5" dirty="0">
                <a:latin typeface="Calibri"/>
                <a:cs typeface="Calibri"/>
              </a:rPr>
              <a:t>p</a:t>
            </a:r>
            <a:r>
              <a:rPr sz="3200" spc="-50" dirty="0">
                <a:latin typeface="Calibri"/>
                <a:cs typeface="Calibri"/>
              </a:rPr>
              <a:t>r</a:t>
            </a:r>
            <a:r>
              <a:rPr sz="3200" spc="-5" dirty="0">
                <a:latin typeface="Calibri"/>
                <a:cs typeface="Calibri"/>
              </a:rPr>
              <a:t>ocess</a:t>
            </a:r>
            <a:endParaRPr sz="3200">
              <a:latin typeface="Calibri"/>
              <a:cs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10" dirty="0"/>
              <a:t>23</a:t>
            </a:fld>
            <a:endParaRPr spc="-10" dirty="0"/>
          </a:p>
        </p:txBody>
      </p:sp>
      <p:sp>
        <p:nvSpPr>
          <p:cNvPr id="2" name="object 2"/>
          <p:cNvSpPr txBox="1">
            <a:spLocks noGrp="1"/>
          </p:cNvSpPr>
          <p:nvPr>
            <p:ph type="title"/>
          </p:nvPr>
        </p:nvSpPr>
        <p:spPr>
          <a:prstGeom prst="rect">
            <a:avLst/>
          </a:prstGeom>
        </p:spPr>
        <p:txBody>
          <a:bodyPr vert="horz" wrap="square" lIns="0" tIns="283083" rIns="0" bIns="0" rtlCol="0">
            <a:spAutoFit/>
          </a:bodyPr>
          <a:lstStyle/>
          <a:p>
            <a:pPr marL="12700">
              <a:lnSpc>
                <a:spcPct val="100000"/>
              </a:lnSpc>
            </a:pPr>
            <a:r>
              <a:rPr spc="-5" dirty="0"/>
              <a:t>C</a:t>
            </a:r>
            <a:r>
              <a:rPr spc="-60" dirty="0"/>
              <a:t>r</a:t>
            </a:r>
            <a:r>
              <a:rPr dirty="0"/>
              <a:t>e</a:t>
            </a:r>
            <a:r>
              <a:rPr spc="-40" dirty="0"/>
              <a:t>a</a:t>
            </a:r>
            <a:r>
              <a:rPr dirty="0"/>
              <a:t>ti</a:t>
            </a:r>
            <a:r>
              <a:rPr spc="-5" dirty="0"/>
              <a:t>n</a:t>
            </a:r>
            <a:r>
              <a:rPr dirty="0"/>
              <a:t>g</a:t>
            </a:r>
            <a:r>
              <a:rPr spc="-130" dirty="0">
                <a:latin typeface="Times New Roman"/>
                <a:cs typeface="Times New Roman"/>
              </a:rPr>
              <a:t> </a:t>
            </a:r>
            <a:r>
              <a:rPr dirty="0"/>
              <a:t>a</a:t>
            </a:r>
            <a:r>
              <a:rPr spc="-100" dirty="0">
                <a:latin typeface="Times New Roman"/>
                <a:cs typeface="Times New Roman"/>
              </a:rPr>
              <a:t> </a:t>
            </a:r>
            <a:r>
              <a:rPr spc="-5" dirty="0"/>
              <a:t>S</a:t>
            </a:r>
            <a:r>
              <a:rPr spc="-20" dirty="0"/>
              <a:t>e</a:t>
            </a:r>
            <a:r>
              <a:rPr dirty="0"/>
              <a:t>t</a:t>
            </a:r>
            <a:r>
              <a:rPr spc="-105" dirty="0">
                <a:latin typeface="Times New Roman"/>
                <a:cs typeface="Times New Roman"/>
              </a:rPr>
              <a:t> </a:t>
            </a:r>
            <a:r>
              <a:rPr spc="-5" dirty="0"/>
              <a:t>o</a:t>
            </a:r>
            <a:r>
              <a:rPr dirty="0"/>
              <a:t>f</a:t>
            </a:r>
            <a:r>
              <a:rPr spc="-105" dirty="0">
                <a:latin typeface="Times New Roman"/>
                <a:cs typeface="Times New Roman"/>
              </a:rPr>
              <a:t> </a:t>
            </a:r>
            <a:r>
              <a:rPr spc="-5" dirty="0"/>
              <a:t>DFDs</a:t>
            </a:r>
          </a:p>
        </p:txBody>
      </p:sp>
      <p:sp>
        <p:nvSpPr>
          <p:cNvPr id="3" name="object 3"/>
          <p:cNvSpPr txBox="1"/>
          <p:nvPr/>
        </p:nvSpPr>
        <p:spPr>
          <a:xfrm>
            <a:off x="535940" y="1697446"/>
            <a:ext cx="7533005" cy="2821305"/>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3200" dirty="0">
                <a:latin typeface="Calibri"/>
                <a:cs typeface="Calibri"/>
              </a:rPr>
              <a:t>Gu</a:t>
            </a:r>
            <a:r>
              <a:rPr sz="3200" spc="-15" dirty="0">
                <a:latin typeface="Calibri"/>
                <a:cs typeface="Calibri"/>
              </a:rPr>
              <a:t>i</a:t>
            </a:r>
            <a:r>
              <a:rPr sz="3200" spc="-5" dirty="0">
                <a:latin typeface="Calibri"/>
                <a:cs typeface="Calibri"/>
              </a:rPr>
              <a:t>de</a:t>
            </a:r>
            <a:r>
              <a:rPr sz="3200" dirty="0">
                <a:latin typeface="Calibri"/>
                <a:cs typeface="Calibri"/>
              </a:rPr>
              <a:t>l</a:t>
            </a:r>
            <a:r>
              <a:rPr sz="3200" spc="-15" dirty="0">
                <a:latin typeface="Calibri"/>
                <a:cs typeface="Calibri"/>
              </a:rPr>
              <a:t>i</a:t>
            </a:r>
            <a:r>
              <a:rPr sz="3200" spc="-5" dirty="0">
                <a:latin typeface="Calibri"/>
                <a:cs typeface="Calibri"/>
              </a:rPr>
              <a:t>ne</a:t>
            </a:r>
            <a:r>
              <a:rPr sz="3200" dirty="0">
                <a:latin typeface="Calibri"/>
                <a:cs typeface="Calibri"/>
              </a:rPr>
              <a:t>s</a:t>
            </a:r>
            <a:r>
              <a:rPr sz="3200" spc="-65" dirty="0">
                <a:latin typeface="Times New Roman"/>
                <a:cs typeface="Times New Roman"/>
              </a:rPr>
              <a:t> </a:t>
            </a:r>
            <a:r>
              <a:rPr sz="3200" spc="-80" dirty="0">
                <a:latin typeface="Calibri"/>
                <a:cs typeface="Calibri"/>
              </a:rPr>
              <a:t>f</a:t>
            </a:r>
            <a:r>
              <a:rPr sz="3200" spc="-5" dirty="0">
                <a:latin typeface="Calibri"/>
                <a:cs typeface="Calibri"/>
              </a:rPr>
              <a:t>o</a:t>
            </a:r>
            <a:r>
              <a:rPr sz="3200" dirty="0">
                <a:latin typeface="Calibri"/>
                <a:cs typeface="Calibri"/>
              </a:rPr>
              <a:t>r</a:t>
            </a:r>
            <a:r>
              <a:rPr sz="3200" spc="-75" dirty="0">
                <a:latin typeface="Times New Roman"/>
                <a:cs typeface="Times New Roman"/>
              </a:rPr>
              <a:t> </a:t>
            </a:r>
            <a:r>
              <a:rPr sz="3200" spc="-5" dirty="0">
                <a:latin typeface="Calibri"/>
                <a:cs typeface="Calibri"/>
              </a:rPr>
              <a:t>D</a:t>
            </a:r>
            <a:r>
              <a:rPr sz="3200" spc="-55" dirty="0">
                <a:latin typeface="Calibri"/>
                <a:cs typeface="Calibri"/>
              </a:rPr>
              <a:t>r</a:t>
            </a:r>
            <a:r>
              <a:rPr sz="3200" spc="-25" dirty="0">
                <a:latin typeface="Calibri"/>
                <a:cs typeface="Calibri"/>
              </a:rPr>
              <a:t>a</a:t>
            </a:r>
            <a:r>
              <a:rPr sz="3200" dirty="0">
                <a:latin typeface="Calibri"/>
                <a:cs typeface="Calibri"/>
              </a:rPr>
              <a:t>wi</a:t>
            </a:r>
            <a:r>
              <a:rPr sz="3200" spc="-5" dirty="0">
                <a:latin typeface="Calibri"/>
                <a:cs typeface="Calibri"/>
              </a:rPr>
              <a:t>n</a:t>
            </a:r>
            <a:r>
              <a:rPr sz="3200" dirty="0">
                <a:latin typeface="Calibri"/>
                <a:cs typeface="Calibri"/>
              </a:rPr>
              <a:t>g</a:t>
            </a:r>
            <a:r>
              <a:rPr sz="3200" spc="-75" dirty="0">
                <a:latin typeface="Times New Roman"/>
                <a:cs typeface="Times New Roman"/>
              </a:rPr>
              <a:t> </a:t>
            </a:r>
            <a:r>
              <a:rPr sz="3200" spc="-5" dirty="0">
                <a:latin typeface="Calibri"/>
                <a:cs typeface="Calibri"/>
              </a:rPr>
              <a:t>DFDs</a:t>
            </a:r>
            <a:endParaRPr sz="3200">
              <a:latin typeface="Calibri"/>
              <a:cs typeface="Calibri"/>
            </a:endParaRPr>
          </a:p>
          <a:p>
            <a:pPr marL="756285" lvl="1" indent="-286385">
              <a:lnSpc>
                <a:spcPct val="100000"/>
              </a:lnSpc>
              <a:spcBef>
                <a:spcPts val="690"/>
              </a:spcBef>
              <a:buFont typeface="Arial"/>
              <a:buChar char="–"/>
              <a:tabLst>
                <a:tab pos="756920" algn="l"/>
              </a:tabLst>
            </a:pPr>
            <a:r>
              <a:rPr sz="2800" spc="-25" dirty="0">
                <a:latin typeface="Calibri"/>
                <a:cs typeface="Calibri"/>
              </a:rPr>
              <a:t>D</a:t>
            </a:r>
            <a:r>
              <a:rPr sz="2800" spc="-80" dirty="0">
                <a:latin typeface="Calibri"/>
                <a:cs typeface="Calibri"/>
              </a:rPr>
              <a:t>r</a:t>
            </a:r>
            <a:r>
              <a:rPr sz="2800" spc="-35" dirty="0">
                <a:latin typeface="Calibri"/>
                <a:cs typeface="Calibri"/>
              </a:rPr>
              <a:t>a</a:t>
            </a:r>
            <a:r>
              <a:rPr sz="2800" spc="-20" dirty="0">
                <a:latin typeface="Calibri"/>
                <a:cs typeface="Calibri"/>
              </a:rPr>
              <a:t>w</a:t>
            </a:r>
            <a:r>
              <a:rPr sz="2800" spc="-70" dirty="0">
                <a:latin typeface="Times New Roman"/>
                <a:cs typeface="Times New Roman"/>
              </a:rPr>
              <a:t> </a:t>
            </a:r>
            <a:r>
              <a:rPr sz="2800" spc="-15" dirty="0">
                <a:latin typeface="Calibri"/>
                <a:cs typeface="Calibri"/>
              </a:rPr>
              <a:t>the</a:t>
            </a:r>
            <a:r>
              <a:rPr sz="2800" spc="-60" dirty="0">
                <a:latin typeface="Times New Roman"/>
                <a:cs typeface="Times New Roman"/>
              </a:rPr>
              <a:t> </a:t>
            </a:r>
            <a:r>
              <a:rPr sz="2800" spc="-35" dirty="0">
                <a:latin typeface="Calibri"/>
                <a:cs typeface="Calibri"/>
              </a:rPr>
              <a:t>c</a:t>
            </a:r>
            <a:r>
              <a:rPr sz="2800" spc="-5" dirty="0">
                <a:latin typeface="Calibri"/>
                <a:cs typeface="Calibri"/>
              </a:rPr>
              <a:t>o</a:t>
            </a:r>
            <a:r>
              <a:rPr sz="2800" spc="-30" dirty="0">
                <a:latin typeface="Calibri"/>
                <a:cs typeface="Calibri"/>
              </a:rPr>
              <a:t>n</a:t>
            </a:r>
            <a:r>
              <a:rPr sz="2800" spc="-35" dirty="0">
                <a:latin typeface="Calibri"/>
                <a:cs typeface="Calibri"/>
              </a:rPr>
              <a:t>t</a:t>
            </a:r>
            <a:r>
              <a:rPr sz="2800" spc="-65" dirty="0">
                <a:latin typeface="Calibri"/>
                <a:cs typeface="Calibri"/>
              </a:rPr>
              <a:t>e</a:t>
            </a:r>
            <a:r>
              <a:rPr sz="2800" spc="-10" dirty="0">
                <a:latin typeface="Calibri"/>
                <a:cs typeface="Calibri"/>
              </a:rPr>
              <a:t>xt</a:t>
            </a:r>
            <a:r>
              <a:rPr sz="2800" spc="-70" dirty="0">
                <a:latin typeface="Times New Roman"/>
                <a:cs typeface="Times New Roman"/>
              </a:rPr>
              <a:t> </a:t>
            </a:r>
            <a:r>
              <a:rPr sz="2800" spc="-5" dirty="0">
                <a:latin typeface="Calibri"/>
                <a:cs typeface="Calibri"/>
              </a:rPr>
              <a:t>d</a:t>
            </a:r>
            <a:r>
              <a:rPr sz="2800" spc="-10" dirty="0">
                <a:latin typeface="Calibri"/>
                <a:cs typeface="Calibri"/>
              </a:rPr>
              <a:t>i</a:t>
            </a:r>
            <a:r>
              <a:rPr sz="2800" spc="-15" dirty="0">
                <a:latin typeface="Calibri"/>
                <a:cs typeface="Calibri"/>
              </a:rPr>
              <a:t>ag</a:t>
            </a:r>
            <a:r>
              <a:rPr sz="2800" spc="-70" dirty="0">
                <a:latin typeface="Calibri"/>
                <a:cs typeface="Calibri"/>
              </a:rPr>
              <a:t>r</a:t>
            </a:r>
            <a:r>
              <a:rPr sz="2800" spc="-20" dirty="0">
                <a:latin typeface="Calibri"/>
                <a:cs typeface="Calibri"/>
              </a:rPr>
              <a:t>am</a:t>
            </a:r>
            <a:r>
              <a:rPr sz="2800" spc="-70" dirty="0">
                <a:latin typeface="Times New Roman"/>
                <a:cs typeface="Times New Roman"/>
              </a:rPr>
              <a:t> </a:t>
            </a:r>
            <a:r>
              <a:rPr sz="2800" spc="-20" dirty="0">
                <a:latin typeface="Calibri"/>
                <a:cs typeface="Calibri"/>
              </a:rPr>
              <a:t>s</a:t>
            </a:r>
            <a:r>
              <a:rPr sz="2800" spc="-15" dirty="0">
                <a:latin typeface="Calibri"/>
                <a:cs typeface="Calibri"/>
              </a:rPr>
              <a:t>o</a:t>
            </a:r>
            <a:r>
              <a:rPr sz="2800" spc="-55" dirty="0">
                <a:latin typeface="Times New Roman"/>
                <a:cs typeface="Times New Roman"/>
              </a:rPr>
              <a:t> </a:t>
            </a:r>
            <a:r>
              <a:rPr sz="2800" spc="-15" dirty="0">
                <a:latin typeface="Calibri"/>
                <a:cs typeface="Calibri"/>
              </a:rPr>
              <a:t>th</a:t>
            </a:r>
            <a:r>
              <a:rPr sz="2800" spc="-45" dirty="0">
                <a:latin typeface="Calibri"/>
                <a:cs typeface="Calibri"/>
              </a:rPr>
              <a:t>a</a:t>
            </a:r>
            <a:r>
              <a:rPr sz="2800" spc="-10" dirty="0">
                <a:latin typeface="Calibri"/>
                <a:cs typeface="Calibri"/>
              </a:rPr>
              <a:t>t</a:t>
            </a:r>
            <a:r>
              <a:rPr sz="2800" spc="-60" dirty="0">
                <a:latin typeface="Times New Roman"/>
                <a:cs typeface="Times New Roman"/>
              </a:rPr>
              <a:t> </a:t>
            </a:r>
            <a:r>
              <a:rPr sz="2800" dirty="0">
                <a:latin typeface="Calibri"/>
                <a:cs typeface="Calibri"/>
              </a:rPr>
              <a:t>i</a:t>
            </a:r>
            <a:r>
              <a:rPr sz="2800" spc="-10" dirty="0">
                <a:latin typeface="Calibri"/>
                <a:cs typeface="Calibri"/>
              </a:rPr>
              <a:t>t</a:t>
            </a:r>
            <a:r>
              <a:rPr sz="2800" spc="-80" dirty="0">
                <a:latin typeface="Times New Roman"/>
                <a:cs typeface="Times New Roman"/>
              </a:rPr>
              <a:t> </a:t>
            </a:r>
            <a:r>
              <a:rPr sz="2800" spc="-5" dirty="0">
                <a:latin typeface="Calibri"/>
                <a:cs typeface="Calibri"/>
              </a:rPr>
              <a:t>f</a:t>
            </a:r>
            <a:r>
              <a:rPr sz="2800" dirty="0">
                <a:latin typeface="Calibri"/>
                <a:cs typeface="Calibri"/>
              </a:rPr>
              <a:t>i</a:t>
            </a:r>
            <a:r>
              <a:rPr sz="2800" spc="-15" dirty="0">
                <a:latin typeface="Calibri"/>
                <a:cs typeface="Calibri"/>
              </a:rPr>
              <a:t>ts</a:t>
            </a:r>
            <a:r>
              <a:rPr sz="2800" spc="-65" dirty="0">
                <a:latin typeface="Times New Roman"/>
                <a:cs typeface="Times New Roman"/>
              </a:rPr>
              <a:t> </a:t>
            </a:r>
            <a:r>
              <a:rPr sz="2800" spc="-5" dirty="0">
                <a:latin typeface="Calibri"/>
                <a:cs typeface="Calibri"/>
              </a:rPr>
              <a:t>o</a:t>
            </a:r>
            <a:r>
              <a:rPr sz="2800" dirty="0">
                <a:latin typeface="Calibri"/>
                <a:cs typeface="Calibri"/>
              </a:rPr>
              <a:t>n</a:t>
            </a:r>
            <a:r>
              <a:rPr sz="2800" spc="-60" dirty="0">
                <a:latin typeface="Times New Roman"/>
                <a:cs typeface="Times New Roman"/>
              </a:rPr>
              <a:t> </a:t>
            </a:r>
            <a:r>
              <a:rPr sz="2800" spc="-20" dirty="0">
                <a:latin typeface="Calibri"/>
                <a:cs typeface="Calibri"/>
              </a:rPr>
              <a:t>one</a:t>
            </a:r>
            <a:endParaRPr sz="2800">
              <a:latin typeface="Calibri"/>
              <a:cs typeface="Calibri"/>
            </a:endParaRPr>
          </a:p>
          <a:p>
            <a:pPr marL="756285">
              <a:lnSpc>
                <a:spcPct val="100000"/>
              </a:lnSpc>
            </a:pPr>
            <a:r>
              <a:rPr sz="2800" spc="-20" dirty="0">
                <a:latin typeface="Calibri"/>
                <a:cs typeface="Calibri"/>
              </a:rPr>
              <a:t>pa</a:t>
            </a:r>
            <a:r>
              <a:rPr sz="2800" spc="-35" dirty="0">
                <a:latin typeface="Calibri"/>
                <a:cs typeface="Calibri"/>
              </a:rPr>
              <a:t>g</a:t>
            </a:r>
            <a:r>
              <a:rPr sz="2800" spc="-15" dirty="0">
                <a:latin typeface="Calibri"/>
                <a:cs typeface="Calibri"/>
              </a:rPr>
              <a:t>e</a:t>
            </a:r>
            <a:endParaRPr sz="2800">
              <a:latin typeface="Calibri"/>
              <a:cs typeface="Calibri"/>
            </a:endParaRPr>
          </a:p>
          <a:p>
            <a:pPr marL="756285" lvl="1" indent="-286385">
              <a:lnSpc>
                <a:spcPct val="100000"/>
              </a:lnSpc>
              <a:spcBef>
                <a:spcPts val="670"/>
              </a:spcBef>
              <a:buFont typeface="Arial"/>
              <a:buChar char="–"/>
              <a:tabLst>
                <a:tab pos="756920" algn="l"/>
              </a:tabLst>
            </a:pPr>
            <a:r>
              <a:rPr sz="2800" spc="-15" dirty="0">
                <a:latin typeface="Calibri"/>
                <a:cs typeface="Calibri"/>
              </a:rPr>
              <a:t>Use</a:t>
            </a:r>
            <a:r>
              <a:rPr sz="2800" spc="-75" dirty="0">
                <a:latin typeface="Times New Roman"/>
                <a:cs typeface="Times New Roman"/>
              </a:rPr>
              <a:t> </a:t>
            </a:r>
            <a:r>
              <a:rPr sz="2800" spc="-10" dirty="0">
                <a:latin typeface="Calibri"/>
                <a:cs typeface="Calibri"/>
              </a:rPr>
              <a:t>t</a:t>
            </a:r>
            <a:r>
              <a:rPr sz="2800" spc="-25" dirty="0">
                <a:latin typeface="Calibri"/>
                <a:cs typeface="Calibri"/>
              </a:rPr>
              <a:t>h</a:t>
            </a:r>
            <a:r>
              <a:rPr sz="2800" spc="-15" dirty="0">
                <a:latin typeface="Calibri"/>
                <a:cs typeface="Calibri"/>
              </a:rPr>
              <a:t>e</a:t>
            </a:r>
            <a:r>
              <a:rPr sz="2800" spc="-55" dirty="0">
                <a:latin typeface="Times New Roman"/>
                <a:cs typeface="Times New Roman"/>
              </a:rPr>
              <a:t> </a:t>
            </a:r>
            <a:r>
              <a:rPr sz="2800" spc="-25" dirty="0">
                <a:latin typeface="Calibri"/>
                <a:cs typeface="Calibri"/>
              </a:rPr>
              <a:t>nam</a:t>
            </a:r>
            <a:r>
              <a:rPr sz="2800" spc="-15" dirty="0">
                <a:latin typeface="Calibri"/>
                <a:cs typeface="Calibri"/>
              </a:rPr>
              <a:t>e</a:t>
            </a:r>
            <a:r>
              <a:rPr sz="2800" spc="-50" dirty="0">
                <a:latin typeface="Times New Roman"/>
                <a:cs typeface="Times New Roman"/>
              </a:rPr>
              <a:t> </a:t>
            </a:r>
            <a:r>
              <a:rPr sz="2800" spc="-20" dirty="0">
                <a:latin typeface="Calibri"/>
                <a:cs typeface="Calibri"/>
              </a:rPr>
              <a:t>o</a:t>
            </a:r>
            <a:r>
              <a:rPr sz="2800" spc="-10" dirty="0">
                <a:latin typeface="Calibri"/>
                <a:cs typeface="Calibri"/>
              </a:rPr>
              <a:t>f</a:t>
            </a:r>
            <a:r>
              <a:rPr sz="2800" spc="-70" dirty="0">
                <a:latin typeface="Times New Roman"/>
                <a:cs typeface="Times New Roman"/>
              </a:rPr>
              <a:t> </a:t>
            </a:r>
            <a:r>
              <a:rPr sz="2800" spc="-15" dirty="0">
                <a:latin typeface="Calibri"/>
                <a:cs typeface="Calibri"/>
              </a:rPr>
              <a:t>the</a:t>
            </a:r>
            <a:r>
              <a:rPr sz="2800" spc="-70" dirty="0">
                <a:latin typeface="Times New Roman"/>
                <a:cs typeface="Times New Roman"/>
              </a:rPr>
              <a:t> </a:t>
            </a:r>
            <a:r>
              <a:rPr sz="2800" dirty="0">
                <a:latin typeface="Calibri"/>
                <a:cs typeface="Calibri"/>
              </a:rPr>
              <a:t>i</a:t>
            </a:r>
            <a:r>
              <a:rPr sz="2800" spc="-35" dirty="0">
                <a:latin typeface="Calibri"/>
                <a:cs typeface="Calibri"/>
              </a:rPr>
              <a:t>n</a:t>
            </a:r>
            <a:r>
              <a:rPr sz="2800" spc="-75" dirty="0">
                <a:latin typeface="Calibri"/>
                <a:cs typeface="Calibri"/>
              </a:rPr>
              <a:t>f</a:t>
            </a:r>
            <a:r>
              <a:rPr sz="2800" spc="-25" dirty="0">
                <a:latin typeface="Calibri"/>
                <a:cs typeface="Calibri"/>
              </a:rPr>
              <a:t>orm</a:t>
            </a:r>
            <a:r>
              <a:rPr sz="2800" spc="-35" dirty="0">
                <a:latin typeface="Calibri"/>
                <a:cs typeface="Calibri"/>
              </a:rPr>
              <a:t>a</a:t>
            </a:r>
            <a:r>
              <a:rPr sz="2800" spc="-10" dirty="0">
                <a:latin typeface="Calibri"/>
                <a:cs typeface="Calibri"/>
              </a:rPr>
              <a:t>ti</a:t>
            </a:r>
            <a:r>
              <a:rPr sz="2800" spc="-20" dirty="0">
                <a:latin typeface="Calibri"/>
                <a:cs typeface="Calibri"/>
              </a:rPr>
              <a:t>o</a:t>
            </a:r>
            <a:r>
              <a:rPr sz="2800" spc="-15" dirty="0">
                <a:latin typeface="Calibri"/>
                <a:cs typeface="Calibri"/>
              </a:rPr>
              <a:t>n</a:t>
            </a:r>
            <a:r>
              <a:rPr sz="2800" spc="-55" dirty="0">
                <a:latin typeface="Times New Roman"/>
                <a:cs typeface="Times New Roman"/>
              </a:rPr>
              <a:t> </a:t>
            </a:r>
            <a:r>
              <a:rPr sz="2800" spc="-70" dirty="0">
                <a:latin typeface="Calibri"/>
                <a:cs typeface="Calibri"/>
              </a:rPr>
              <a:t>s</a:t>
            </a:r>
            <a:r>
              <a:rPr sz="2800" spc="-45" dirty="0">
                <a:latin typeface="Calibri"/>
                <a:cs typeface="Calibri"/>
              </a:rPr>
              <a:t>y</a:t>
            </a:r>
            <a:r>
              <a:rPr sz="2800" spc="-55" dirty="0">
                <a:latin typeface="Calibri"/>
                <a:cs typeface="Calibri"/>
              </a:rPr>
              <a:t>s</a:t>
            </a:r>
            <a:r>
              <a:rPr sz="2800" spc="-35" dirty="0">
                <a:latin typeface="Calibri"/>
                <a:cs typeface="Calibri"/>
              </a:rPr>
              <a:t>t</a:t>
            </a:r>
            <a:r>
              <a:rPr sz="2800" spc="-20" dirty="0">
                <a:latin typeface="Calibri"/>
                <a:cs typeface="Calibri"/>
              </a:rPr>
              <a:t>em</a:t>
            </a:r>
            <a:r>
              <a:rPr sz="2800" spc="-50" dirty="0">
                <a:latin typeface="Times New Roman"/>
                <a:cs typeface="Times New Roman"/>
              </a:rPr>
              <a:t> </a:t>
            </a:r>
            <a:r>
              <a:rPr sz="2800" spc="-15" dirty="0">
                <a:latin typeface="Calibri"/>
                <a:cs typeface="Calibri"/>
              </a:rPr>
              <a:t>as</a:t>
            </a:r>
            <a:r>
              <a:rPr sz="2800" spc="-70" dirty="0">
                <a:latin typeface="Times New Roman"/>
                <a:cs typeface="Times New Roman"/>
              </a:rPr>
              <a:t> </a:t>
            </a:r>
            <a:r>
              <a:rPr sz="2800" spc="-15" dirty="0">
                <a:latin typeface="Calibri"/>
                <a:cs typeface="Calibri"/>
              </a:rPr>
              <a:t>the</a:t>
            </a:r>
            <a:endParaRPr sz="2800">
              <a:latin typeface="Calibri"/>
              <a:cs typeface="Calibri"/>
            </a:endParaRPr>
          </a:p>
          <a:p>
            <a:pPr marL="756285">
              <a:lnSpc>
                <a:spcPct val="100000"/>
              </a:lnSpc>
            </a:pPr>
            <a:r>
              <a:rPr sz="2800" spc="-20" dirty="0">
                <a:latin typeface="Calibri"/>
                <a:cs typeface="Calibri"/>
              </a:rPr>
              <a:t>p</a:t>
            </a:r>
            <a:r>
              <a:rPr sz="2800" spc="-70" dirty="0">
                <a:latin typeface="Calibri"/>
                <a:cs typeface="Calibri"/>
              </a:rPr>
              <a:t>r</a:t>
            </a:r>
            <a:r>
              <a:rPr sz="2800" spc="-20" dirty="0">
                <a:latin typeface="Calibri"/>
                <a:cs typeface="Calibri"/>
              </a:rPr>
              <a:t>oces</a:t>
            </a:r>
            <a:r>
              <a:rPr sz="2800" spc="-15" dirty="0">
                <a:latin typeface="Calibri"/>
                <a:cs typeface="Calibri"/>
              </a:rPr>
              <a:t>s</a:t>
            </a:r>
            <a:r>
              <a:rPr sz="2800" spc="-50" dirty="0">
                <a:latin typeface="Times New Roman"/>
                <a:cs typeface="Times New Roman"/>
              </a:rPr>
              <a:t> </a:t>
            </a:r>
            <a:r>
              <a:rPr sz="2800" spc="-25" dirty="0">
                <a:latin typeface="Calibri"/>
                <a:cs typeface="Calibri"/>
              </a:rPr>
              <a:t>nam</a:t>
            </a:r>
            <a:r>
              <a:rPr sz="2800" spc="-15" dirty="0">
                <a:latin typeface="Calibri"/>
                <a:cs typeface="Calibri"/>
              </a:rPr>
              <a:t>e</a:t>
            </a:r>
            <a:r>
              <a:rPr sz="2800" spc="-55" dirty="0">
                <a:latin typeface="Times New Roman"/>
                <a:cs typeface="Times New Roman"/>
              </a:rPr>
              <a:t> </a:t>
            </a:r>
            <a:r>
              <a:rPr sz="2800" dirty="0">
                <a:latin typeface="Calibri"/>
                <a:cs typeface="Calibri"/>
              </a:rPr>
              <a:t>in</a:t>
            </a:r>
            <a:r>
              <a:rPr sz="2800" spc="-70" dirty="0">
                <a:latin typeface="Times New Roman"/>
                <a:cs typeface="Times New Roman"/>
              </a:rPr>
              <a:t> </a:t>
            </a:r>
            <a:r>
              <a:rPr sz="2800" spc="-15" dirty="0">
                <a:latin typeface="Calibri"/>
                <a:cs typeface="Calibri"/>
              </a:rPr>
              <a:t>the</a:t>
            </a:r>
            <a:r>
              <a:rPr sz="2800" spc="-70" dirty="0">
                <a:latin typeface="Times New Roman"/>
                <a:cs typeface="Times New Roman"/>
              </a:rPr>
              <a:t> </a:t>
            </a:r>
            <a:r>
              <a:rPr sz="2800" spc="-30" dirty="0">
                <a:latin typeface="Calibri"/>
                <a:cs typeface="Calibri"/>
              </a:rPr>
              <a:t>c</a:t>
            </a:r>
            <a:r>
              <a:rPr sz="2800" spc="-5" dirty="0">
                <a:latin typeface="Calibri"/>
                <a:cs typeface="Calibri"/>
              </a:rPr>
              <a:t>o</a:t>
            </a:r>
            <a:r>
              <a:rPr sz="2800" spc="-30" dirty="0">
                <a:latin typeface="Calibri"/>
                <a:cs typeface="Calibri"/>
              </a:rPr>
              <a:t>n</a:t>
            </a:r>
            <a:r>
              <a:rPr sz="2800" spc="-35" dirty="0">
                <a:latin typeface="Calibri"/>
                <a:cs typeface="Calibri"/>
              </a:rPr>
              <a:t>t</a:t>
            </a:r>
            <a:r>
              <a:rPr sz="2800" spc="-65" dirty="0">
                <a:latin typeface="Calibri"/>
                <a:cs typeface="Calibri"/>
              </a:rPr>
              <a:t>e</a:t>
            </a:r>
            <a:r>
              <a:rPr sz="2800" spc="-10" dirty="0">
                <a:latin typeface="Calibri"/>
                <a:cs typeface="Calibri"/>
              </a:rPr>
              <a:t>xt</a:t>
            </a:r>
            <a:r>
              <a:rPr sz="2800" spc="-70" dirty="0">
                <a:latin typeface="Times New Roman"/>
                <a:cs typeface="Times New Roman"/>
              </a:rPr>
              <a:t> </a:t>
            </a:r>
            <a:r>
              <a:rPr sz="2800" spc="-5" dirty="0">
                <a:latin typeface="Calibri"/>
                <a:cs typeface="Calibri"/>
              </a:rPr>
              <a:t>d</a:t>
            </a:r>
            <a:r>
              <a:rPr sz="2800" spc="-10" dirty="0">
                <a:latin typeface="Calibri"/>
                <a:cs typeface="Calibri"/>
              </a:rPr>
              <a:t>i</a:t>
            </a:r>
            <a:r>
              <a:rPr sz="2800" spc="-15" dirty="0">
                <a:latin typeface="Calibri"/>
                <a:cs typeface="Calibri"/>
              </a:rPr>
              <a:t>ag</a:t>
            </a:r>
            <a:r>
              <a:rPr sz="2800" spc="-70" dirty="0">
                <a:latin typeface="Calibri"/>
                <a:cs typeface="Calibri"/>
              </a:rPr>
              <a:t>r</a:t>
            </a:r>
            <a:r>
              <a:rPr sz="2800" spc="-20" dirty="0">
                <a:latin typeface="Calibri"/>
                <a:cs typeface="Calibri"/>
              </a:rPr>
              <a:t>am</a:t>
            </a:r>
            <a:endParaRPr sz="2800">
              <a:latin typeface="Calibri"/>
              <a:cs typeface="Calibri"/>
            </a:endParaRPr>
          </a:p>
          <a:p>
            <a:pPr marL="756285" lvl="1" indent="-286385">
              <a:lnSpc>
                <a:spcPct val="100000"/>
              </a:lnSpc>
              <a:spcBef>
                <a:spcPts val="670"/>
              </a:spcBef>
              <a:buFont typeface="Arial"/>
              <a:buChar char="–"/>
              <a:tabLst>
                <a:tab pos="756920" algn="l"/>
              </a:tabLst>
            </a:pPr>
            <a:r>
              <a:rPr sz="2800" spc="-15" dirty="0">
                <a:latin typeface="Calibri"/>
                <a:cs typeface="Calibri"/>
              </a:rPr>
              <a:t>Use</a:t>
            </a:r>
            <a:r>
              <a:rPr sz="2800" spc="-75" dirty="0">
                <a:latin typeface="Times New Roman"/>
                <a:cs typeface="Times New Roman"/>
              </a:rPr>
              <a:t> </a:t>
            </a:r>
            <a:r>
              <a:rPr sz="2800" spc="-25" dirty="0">
                <a:latin typeface="Calibri"/>
                <a:cs typeface="Calibri"/>
              </a:rPr>
              <a:t>u</a:t>
            </a:r>
            <a:r>
              <a:rPr sz="2800" spc="-20" dirty="0">
                <a:latin typeface="Calibri"/>
                <a:cs typeface="Calibri"/>
              </a:rPr>
              <a:t>niqu</a:t>
            </a:r>
            <a:r>
              <a:rPr sz="2800" spc="-15" dirty="0">
                <a:latin typeface="Calibri"/>
                <a:cs typeface="Calibri"/>
              </a:rPr>
              <a:t>e</a:t>
            </a:r>
            <a:r>
              <a:rPr sz="2800" spc="-25" dirty="0">
                <a:latin typeface="Times New Roman"/>
                <a:cs typeface="Times New Roman"/>
              </a:rPr>
              <a:t> </a:t>
            </a:r>
            <a:r>
              <a:rPr sz="2800" spc="-25" dirty="0">
                <a:latin typeface="Calibri"/>
                <a:cs typeface="Calibri"/>
              </a:rPr>
              <a:t>name</a:t>
            </a:r>
            <a:r>
              <a:rPr sz="2800" spc="-15" dirty="0">
                <a:latin typeface="Calibri"/>
                <a:cs typeface="Calibri"/>
              </a:rPr>
              <a:t>s</a:t>
            </a:r>
            <a:r>
              <a:rPr sz="2800" spc="-50" dirty="0">
                <a:latin typeface="Times New Roman"/>
                <a:cs typeface="Times New Roman"/>
              </a:rPr>
              <a:t> </a:t>
            </a:r>
            <a:r>
              <a:rPr sz="2800" spc="-15" dirty="0">
                <a:latin typeface="Calibri"/>
                <a:cs typeface="Calibri"/>
              </a:rPr>
              <a:t>with</a:t>
            </a:r>
            <a:r>
              <a:rPr sz="2800" spc="-25" dirty="0">
                <a:latin typeface="Calibri"/>
                <a:cs typeface="Calibri"/>
              </a:rPr>
              <a:t>i</a:t>
            </a:r>
            <a:r>
              <a:rPr sz="2800" spc="-15" dirty="0">
                <a:latin typeface="Calibri"/>
                <a:cs typeface="Calibri"/>
              </a:rPr>
              <a:t>n</a:t>
            </a:r>
            <a:r>
              <a:rPr sz="2800" spc="-50" dirty="0">
                <a:latin typeface="Times New Roman"/>
                <a:cs typeface="Times New Roman"/>
              </a:rPr>
              <a:t> </a:t>
            </a:r>
            <a:r>
              <a:rPr sz="2800" spc="-15" dirty="0">
                <a:latin typeface="Calibri"/>
                <a:cs typeface="Calibri"/>
              </a:rPr>
              <a:t>each</a:t>
            </a:r>
            <a:r>
              <a:rPr sz="2800" spc="-70" dirty="0">
                <a:latin typeface="Times New Roman"/>
                <a:cs typeface="Times New Roman"/>
              </a:rPr>
              <a:t> </a:t>
            </a:r>
            <a:r>
              <a:rPr sz="2800" spc="-20" dirty="0">
                <a:latin typeface="Calibri"/>
                <a:cs typeface="Calibri"/>
              </a:rPr>
              <a:t>s</a:t>
            </a:r>
            <a:r>
              <a:rPr sz="2800" spc="-30" dirty="0">
                <a:latin typeface="Calibri"/>
                <a:cs typeface="Calibri"/>
              </a:rPr>
              <a:t>e</a:t>
            </a:r>
            <a:r>
              <a:rPr sz="2800" spc="-10" dirty="0">
                <a:latin typeface="Calibri"/>
                <a:cs typeface="Calibri"/>
              </a:rPr>
              <a:t>t</a:t>
            </a:r>
            <a:r>
              <a:rPr sz="2800" spc="-55" dirty="0">
                <a:latin typeface="Times New Roman"/>
                <a:cs typeface="Times New Roman"/>
              </a:rPr>
              <a:t> </a:t>
            </a:r>
            <a:r>
              <a:rPr sz="2800" spc="-20" dirty="0">
                <a:latin typeface="Calibri"/>
                <a:cs typeface="Calibri"/>
              </a:rPr>
              <a:t>o</a:t>
            </a:r>
            <a:r>
              <a:rPr sz="2800" spc="-10" dirty="0">
                <a:latin typeface="Calibri"/>
                <a:cs typeface="Calibri"/>
              </a:rPr>
              <a:t>f</a:t>
            </a:r>
            <a:r>
              <a:rPr sz="2800" spc="-70" dirty="0">
                <a:latin typeface="Times New Roman"/>
                <a:cs typeface="Times New Roman"/>
              </a:rPr>
              <a:t> </a:t>
            </a:r>
            <a:r>
              <a:rPr sz="2800" spc="-75" dirty="0">
                <a:latin typeface="Calibri"/>
                <a:cs typeface="Calibri"/>
              </a:rPr>
              <a:t>s</a:t>
            </a:r>
            <a:r>
              <a:rPr sz="2800" spc="-15" dirty="0">
                <a:latin typeface="Calibri"/>
                <a:cs typeface="Calibri"/>
              </a:rPr>
              <a:t>y</a:t>
            </a:r>
            <a:r>
              <a:rPr sz="2800" spc="-35" dirty="0">
                <a:latin typeface="Calibri"/>
                <a:cs typeface="Calibri"/>
              </a:rPr>
              <a:t>m</a:t>
            </a:r>
            <a:r>
              <a:rPr sz="2800" spc="-20" dirty="0">
                <a:latin typeface="Calibri"/>
                <a:cs typeface="Calibri"/>
              </a:rPr>
              <a:t>bol</a:t>
            </a:r>
            <a:r>
              <a:rPr sz="2800" spc="-15" dirty="0">
                <a:latin typeface="Calibri"/>
                <a:cs typeface="Calibri"/>
              </a:rPr>
              <a:t>s</a:t>
            </a:r>
            <a:endParaRPr sz="2800">
              <a:latin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10" dirty="0"/>
              <a:t>24</a:t>
            </a:fld>
            <a:endParaRPr spc="-10" dirty="0"/>
          </a:p>
        </p:txBody>
      </p:sp>
      <p:sp>
        <p:nvSpPr>
          <p:cNvPr id="2" name="object 2"/>
          <p:cNvSpPr txBox="1">
            <a:spLocks noGrp="1"/>
          </p:cNvSpPr>
          <p:nvPr>
            <p:ph type="title"/>
          </p:nvPr>
        </p:nvSpPr>
        <p:spPr>
          <a:prstGeom prst="rect">
            <a:avLst/>
          </a:prstGeom>
        </p:spPr>
        <p:txBody>
          <a:bodyPr vert="horz" wrap="square" lIns="0" tIns="283083" rIns="0" bIns="0" rtlCol="0">
            <a:spAutoFit/>
          </a:bodyPr>
          <a:lstStyle/>
          <a:p>
            <a:pPr marL="12700">
              <a:lnSpc>
                <a:spcPct val="100000"/>
              </a:lnSpc>
            </a:pPr>
            <a:r>
              <a:rPr spc="-5" dirty="0"/>
              <a:t>C</a:t>
            </a:r>
            <a:r>
              <a:rPr spc="-60" dirty="0"/>
              <a:t>r</a:t>
            </a:r>
            <a:r>
              <a:rPr dirty="0"/>
              <a:t>e</a:t>
            </a:r>
            <a:r>
              <a:rPr spc="-40" dirty="0"/>
              <a:t>a</a:t>
            </a:r>
            <a:r>
              <a:rPr dirty="0"/>
              <a:t>ti</a:t>
            </a:r>
            <a:r>
              <a:rPr spc="-5" dirty="0"/>
              <a:t>n</a:t>
            </a:r>
            <a:r>
              <a:rPr dirty="0"/>
              <a:t>g</a:t>
            </a:r>
            <a:r>
              <a:rPr spc="-130" dirty="0">
                <a:latin typeface="Times New Roman"/>
                <a:cs typeface="Times New Roman"/>
              </a:rPr>
              <a:t> </a:t>
            </a:r>
            <a:r>
              <a:rPr dirty="0"/>
              <a:t>a</a:t>
            </a:r>
            <a:r>
              <a:rPr spc="-100" dirty="0">
                <a:latin typeface="Times New Roman"/>
                <a:cs typeface="Times New Roman"/>
              </a:rPr>
              <a:t> </a:t>
            </a:r>
            <a:r>
              <a:rPr spc="-5" dirty="0"/>
              <a:t>S</a:t>
            </a:r>
            <a:r>
              <a:rPr spc="-20" dirty="0"/>
              <a:t>e</a:t>
            </a:r>
            <a:r>
              <a:rPr dirty="0"/>
              <a:t>t</a:t>
            </a:r>
            <a:r>
              <a:rPr spc="-105" dirty="0">
                <a:latin typeface="Times New Roman"/>
                <a:cs typeface="Times New Roman"/>
              </a:rPr>
              <a:t> </a:t>
            </a:r>
            <a:r>
              <a:rPr spc="-5" dirty="0"/>
              <a:t>o</a:t>
            </a:r>
            <a:r>
              <a:rPr dirty="0"/>
              <a:t>f</a:t>
            </a:r>
            <a:r>
              <a:rPr spc="-105" dirty="0">
                <a:latin typeface="Times New Roman"/>
                <a:cs typeface="Times New Roman"/>
              </a:rPr>
              <a:t> </a:t>
            </a:r>
            <a:r>
              <a:rPr spc="-5" dirty="0"/>
              <a:t>DFDs</a:t>
            </a:r>
          </a:p>
        </p:txBody>
      </p:sp>
      <p:sp>
        <p:nvSpPr>
          <p:cNvPr id="3" name="object 3"/>
          <p:cNvSpPr txBox="1"/>
          <p:nvPr/>
        </p:nvSpPr>
        <p:spPr>
          <a:xfrm>
            <a:off x="535940" y="1697446"/>
            <a:ext cx="7898130" cy="2821305"/>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3200" dirty="0">
                <a:latin typeface="Calibri"/>
                <a:cs typeface="Calibri"/>
              </a:rPr>
              <a:t>Gu</a:t>
            </a:r>
            <a:r>
              <a:rPr sz="3200" spc="-15" dirty="0">
                <a:latin typeface="Calibri"/>
                <a:cs typeface="Calibri"/>
              </a:rPr>
              <a:t>i</a:t>
            </a:r>
            <a:r>
              <a:rPr sz="3200" spc="-5" dirty="0">
                <a:latin typeface="Calibri"/>
                <a:cs typeface="Calibri"/>
              </a:rPr>
              <a:t>de</a:t>
            </a:r>
            <a:r>
              <a:rPr sz="3200" dirty="0">
                <a:latin typeface="Calibri"/>
                <a:cs typeface="Calibri"/>
              </a:rPr>
              <a:t>l</a:t>
            </a:r>
            <a:r>
              <a:rPr sz="3200" spc="-15" dirty="0">
                <a:latin typeface="Calibri"/>
                <a:cs typeface="Calibri"/>
              </a:rPr>
              <a:t>i</a:t>
            </a:r>
            <a:r>
              <a:rPr sz="3200" spc="-5" dirty="0">
                <a:latin typeface="Calibri"/>
                <a:cs typeface="Calibri"/>
              </a:rPr>
              <a:t>ne</a:t>
            </a:r>
            <a:r>
              <a:rPr sz="3200" dirty="0">
                <a:latin typeface="Calibri"/>
                <a:cs typeface="Calibri"/>
              </a:rPr>
              <a:t>s</a:t>
            </a:r>
            <a:r>
              <a:rPr sz="3200" spc="-65" dirty="0">
                <a:latin typeface="Times New Roman"/>
                <a:cs typeface="Times New Roman"/>
              </a:rPr>
              <a:t> </a:t>
            </a:r>
            <a:r>
              <a:rPr sz="3200" spc="-80" dirty="0">
                <a:latin typeface="Calibri"/>
                <a:cs typeface="Calibri"/>
              </a:rPr>
              <a:t>f</a:t>
            </a:r>
            <a:r>
              <a:rPr sz="3200" spc="-5" dirty="0">
                <a:latin typeface="Calibri"/>
                <a:cs typeface="Calibri"/>
              </a:rPr>
              <a:t>o</a:t>
            </a:r>
            <a:r>
              <a:rPr sz="3200" dirty="0">
                <a:latin typeface="Calibri"/>
                <a:cs typeface="Calibri"/>
              </a:rPr>
              <a:t>r</a:t>
            </a:r>
            <a:r>
              <a:rPr sz="3200" spc="-75" dirty="0">
                <a:latin typeface="Times New Roman"/>
                <a:cs typeface="Times New Roman"/>
              </a:rPr>
              <a:t> </a:t>
            </a:r>
            <a:r>
              <a:rPr sz="3200" spc="-5" dirty="0">
                <a:latin typeface="Calibri"/>
                <a:cs typeface="Calibri"/>
              </a:rPr>
              <a:t>D</a:t>
            </a:r>
            <a:r>
              <a:rPr sz="3200" spc="-55" dirty="0">
                <a:latin typeface="Calibri"/>
                <a:cs typeface="Calibri"/>
              </a:rPr>
              <a:t>r</a:t>
            </a:r>
            <a:r>
              <a:rPr sz="3200" spc="-25" dirty="0">
                <a:latin typeface="Calibri"/>
                <a:cs typeface="Calibri"/>
              </a:rPr>
              <a:t>a</a:t>
            </a:r>
            <a:r>
              <a:rPr sz="3200" dirty="0">
                <a:latin typeface="Calibri"/>
                <a:cs typeface="Calibri"/>
              </a:rPr>
              <a:t>wi</a:t>
            </a:r>
            <a:r>
              <a:rPr sz="3200" spc="-5" dirty="0">
                <a:latin typeface="Calibri"/>
                <a:cs typeface="Calibri"/>
              </a:rPr>
              <a:t>n</a:t>
            </a:r>
            <a:r>
              <a:rPr sz="3200" dirty="0">
                <a:latin typeface="Calibri"/>
                <a:cs typeface="Calibri"/>
              </a:rPr>
              <a:t>g</a:t>
            </a:r>
            <a:r>
              <a:rPr sz="3200" spc="-75" dirty="0">
                <a:latin typeface="Times New Roman"/>
                <a:cs typeface="Times New Roman"/>
              </a:rPr>
              <a:t> </a:t>
            </a:r>
            <a:r>
              <a:rPr sz="3200" spc="-5" dirty="0">
                <a:latin typeface="Calibri"/>
                <a:cs typeface="Calibri"/>
              </a:rPr>
              <a:t>DFDs</a:t>
            </a:r>
            <a:endParaRPr sz="3200">
              <a:latin typeface="Calibri"/>
              <a:cs typeface="Calibri"/>
            </a:endParaRPr>
          </a:p>
          <a:p>
            <a:pPr marL="756285" lvl="1" indent="-286385">
              <a:lnSpc>
                <a:spcPct val="100000"/>
              </a:lnSpc>
              <a:spcBef>
                <a:spcPts val="690"/>
              </a:spcBef>
              <a:buFont typeface="Arial"/>
              <a:buChar char="–"/>
              <a:tabLst>
                <a:tab pos="756920" algn="l"/>
              </a:tabLst>
            </a:pPr>
            <a:r>
              <a:rPr sz="2800" spc="-25" dirty="0">
                <a:latin typeface="Calibri"/>
                <a:cs typeface="Calibri"/>
              </a:rPr>
              <a:t>D</a:t>
            </a:r>
            <a:r>
              <a:rPr sz="2800" spc="-15" dirty="0">
                <a:latin typeface="Calibri"/>
                <a:cs typeface="Calibri"/>
              </a:rPr>
              <a:t>o</a:t>
            </a:r>
            <a:r>
              <a:rPr sz="2800" spc="-70" dirty="0">
                <a:latin typeface="Times New Roman"/>
                <a:cs typeface="Times New Roman"/>
              </a:rPr>
              <a:t> </a:t>
            </a:r>
            <a:r>
              <a:rPr sz="2800" spc="-20" dirty="0">
                <a:latin typeface="Calibri"/>
                <a:cs typeface="Calibri"/>
              </a:rPr>
              <a:t>no</a:t>
            </a:r>
            <a:r>
              <a:rPr sz="2800" spc="-10" dirty="0">
                <a:latin typeface="Calibri"/>
                <a:cs typeface="Calibri"/>
              </a:rPr>
              <a:t>t</a:t>
            </a:r>
            <a:r>
              <a:rPr sz="2800" spc="-60" dirty="0">
                <a:latin typeface="Times New Roman"/>
                <a:cs typeface="Times New Roman"/>
              </a:rPr>
              <a:t> </a:t>
            </a:r>
            <a:r>
              <a:rPr sz="2800" spc="-15" dirty="0">
                <a:latin typeface="Calibri"/>
                <a:cs typeface="Calibri"/>
              </a:rPr>
              <a:t>c</a:t>
            </a:r>
            <a:r>
              <a:rPr sz="2800" spc="-60" dirty="0">
                <a:latin typeface="Calibri"/>
                <a:cs typeface="Calibri"/>
              </a:rPr>
              <a:t>r</a:t>
            </a:r>
            <a:r>
              <a:rPr sz="2800" spc="-20" dirty="0">
                <a:latin typeface="Calibri"/>
                <a:cs typeface="Calibri"/>
              </a:rPr>
              <a:t>os</a:t>
            </a:r>
            <a:r>
              <a:rPr sz="2800" spc="-15" dirty="0">
                <a:latin typeface="Calibri"/>
                <a:cs typeface="Calibri"/>
              </a:rPr>
              <a:t>s</a:t>
            </a:r>
            <a:r>
              <a:rPr sz="2800" spc="-45" dirty="0">
                <a:latin typeface="Times New Roman"/>
                <a:cs typeface="Times New Roman"/>
              </a:rPr>
              <a:t> </a:t>
            </a:r>
            <a:r>
              <a:rPr sz="2800" dirty="0">
                <a:latin typeface="Calibri"/>
                <a:cs typeface="Calibri"/>
              </a:rPr>
              <a:t>l</a:t>
            </a:r>
            <a:r>
              <a:rPr sz="2800" spc="-15" dirty="0">
                <a:latin typeface="Calibri"/>
                <a:cs typeface="Calibri"/>
              </a:rPr>
              <a:t>i</a:t>
            </a:r>
            <a:r>
              <a:rPr sz="2800" spc="-20" dirty="0">
                <a:latin typeface="Calibri"/>
                <a:cs typeface="Calibri"/>
              </a:rPr>
              <a:t>nes</a:t>
            </a:r>
            <a:endParaRPr sz="2800">
              <a:latin typeface="Calibri"/>
              <a:cs typeface="Calibri"/>
            </a:endParaRPr>
          </a:p>
          <a:p>
            <a:pPr marL="756285" marR="5080" lvl="1" indent="-286385">
              <a:lnSpc>
                <a:spcPct val="100000"/>
              </a:lnSpc>
              <a:spcBef>
                <a:spcPts val="670"/>
              </a:spcBef>
              <a:buFont typeface="Arial"/>
              <a:buChar char="–"/>
              <a:tabLst>
                <a:tab pos="756920" algn="l"/>
              </a:tabLst>
            </a:pPr>
            <a:r>
              <a:rPr sz="2800" spc="-15" dirty="0">
                <a:latin typeface="Calibri"/>
                <a:cs typeface="Calibri"/>
              </a:rPr>
              <a:t>P</a:t>
            </a:r>
            <a:r>
              <a:rPr sz="2800" spc="-70" dirty="0">
                <a:latin typeface="Calibri"/>
                <a:cs typeface="Calibri"/>
              </a:rPr>
              <a:t>r</a:t>
            </a:r>
            <a:r>
              <a:rPr sz="2800" spc="-25" dirty="0">
                <a:latin typeface="Calibri"/>
                <a:cs typeface="Calibri"/>
              </a:rPr>
              <a:t>o</a:t>
            </a:r>
            <a:r>
              <a:rPr sz="2800" spc="-15" dirty="0">
                <a:latin typeface="Calibri"/>
                <a:cs typeface="Calibri"/>
              </a:rPr>
              <a:t>v</a:t>
            </a:r>
            <a:r>
              <a:rPr sz="2800" spc="-20" dirty="0">
                <a:latin typeface="Calibri"/>
                <a:cs typeface="Calibri"/>
              </a:rPr>
              <a:t>id</a:t>
            </a:r>
            <a:r>
              <a:rPr sz="2800" spc="-15" dirty="0">
                <a:latin typeface="Calibri"/>
                <a:cs typeface="Calibri"/>
              </a:rPr>
              <a:t>e</a:t>
            </a:r>
            <a:r>
              <a:rPr sz="2800" spc="-60" dirty="0">
                <a:latin typeface="Times New Roman"/>
                <a:cs typeface="Times New Roman"/>
              </a:rPr>
              <a:t> </a:t>
            </a:r>
            <a:r>
              <a:rPr sz="2800" spc="-15" dirty="0">
                <a:latin typeface="Calibri"/>
                <a:cs typeface="Calibri"/>
              </a:rPr>
              <a:t>a</a:t>
            </a:r>
            <a:r>
              <a:rPr sz="2800" spc="-65" dirty="0">
                <a:latin typeface="Times New Roman"/>
                <a:cs typeface="Times New Roman"/>
              </a:rPr>
              <a:t> </a:t>
            </a:r>
            <a:r>
              <a:rPr sz="2800" spc="-20" dirty="0">
                <a:latin typeface="Calibri"/>
                <a:cs typeface="Calibri"/>
              </a:rPr>
              <a:t>un</a:t>
            </a:r>
            <a:r>
              <a:rPr sz="2800" spc="-25" dirty="0">
                <a:latin typeface="Calibri"/>
                <a:cs typeface="Calibri"/>
              </a:rPr>
              <a:t>i</a:t>
            </a:r>
            <a:r>
              <a:rPr sz="2800" spc="-20" dirty="0">
                <a:latin typeface="Calibri"/>
                <a:cs typeface="Calibri"/>
              </a:rPr>
              <a:t>qu</a:t>
            </a:r>
            <a:r>
              <a:rPr sz="2800" spc="-15" dirty="0">
                <a:latin typeface="Calibri"/>
                <a:cs typeface="Calibri"/>
              </a:rPr>
              <a:t>e</a:t>
            </a:r>
            <a:r>
              <a:rPr sz="2800" spc="-40" dirty="0">
                <a:latin typeface="Times New Roman"/>
                <a:cs typeface="Times New Roman"/>
              </a:rPr>
              <a:t> </a:t>
            </a:r>
            <a:r>
              <a:rPr sz="2800" spc="-25" dirty="0">
                <a:latin typeface="Calibri"/>
                <a:cs typeface="Calibri"/>
              </a:rPr>
              <a:t>nam</a:t>
            </a:r>
            <a:r>
              <a:rPr sz="2800" spc="-15" dirty="0">
                <a:latin typeface="Calibri"/>
                <a:cs typeface="Calibri"/>
              </a:rPr>
              <a:t>e</a:t>
            </a:r>
            <a:r>
              <a:rPr sz="2800" spc="-50" dirty="0">
                <a:latin typeface="Times New Roman"/>
                <a:cs typeface="Times New Roman"/>
              </a:rPr>
              <a:t> </a:t>
            </a:r>
            <a:r>
              <a:rPr sz="2800" spc="-15" dirty="0">
                <a:latin typeface="Calibri"/>
                <a:cs typeface="Calibri"/>
              </a:rPr>
              <a:t>and</a:t>
            </a:r>
            <a:r>
              <a:rPr sz="2800" spc="-60" dirty="0">
                <a:latin typeface="Times New Roman"/>
                <a:cs typeface="Times New Roman"/>
              </a:rPr>
              <a:t> </a:t>
            </a:r>
            <a:r>
              <a:rPr sz="2800" spc="-50" dirty="0">
                <a:latin typeface="Calibri"/>
                <a:cs typeface="Calibri"/>
              </a:rPr>
              <a:t>r</a:t>
            </a:r>
            <a:r>
              <a:rPr sz="2800" spc="-40" dirty="0">
                <a:latin typeface="Calibri"/>
                <a:cs typeface="Calibri"/>
              </a:rPr>
              <a:t>e</a:t>
            </a:r>
            <a:r>
              <a:rPr sz="2800" spc="-85" dirty="0">
                <a:latin typeface="Calibri"/>
                <a:cs typeface="Calibri"/>
              </a:rPr>
              <a:t>f</a:t>
            </a:r>
            <a:r>
              <a:rPr sz="2800" spc="-15" dirty="0">
                <a:latin typeface="Calibri"/>
                <a:cs typeface="Calibri"/>
              </a:rPr>
              <a:t>e</a:t>
            </a:r>
            <a:r>
              <a:rPr sz="2800" spc="-50" dirty="0">
                <a:latin typeface="Calibri"/>
                <a:cs typeface="Calibri"/>
              </a:rPr>
              <a:t>r</a:t>
            </a:r>
            <a:r>
              <a:rPr sz="2800" spc="-15" dirty="0">
                <a:latin typeface="Calibri"/>
                <a:cs typeface="Calibri"/>
              </a:rPr>
              <a:t>ence</a:t>
            </a:r>
            <a:r>
              <a:rPr sz="2800" spc="-75" dirty="0">
                <a:latin typeface="Times New Roman"/>
                <a:cs typeface="Times New Roman"/>
              </a:rPr>
              <a:t> </a:t>
            </a:r>
            <a:r>
              <a:rPr sz="2800" spc="-25" dirty="0">
                <a:latin typeface="Calibri"/>
                <a:cs typeface="Calibri"/>
              </a:rPr>
              <a:t>numb</a:t>
            </a:r>
            <a:r>
              <a:rPr sz="2800" spc="-15" dirty="0">
                <a:latin typeface="Calibri"/>
                <a:cs typeface="Calibri"/>
              </a:rPr>
              <a:t>er</a:t>
            </a:r>
            <a:r>
              <a:rPr sz="2800" spc="-35" dirty="0">
                <a:latin typeface="Times New Roman"/>
                <a:cs typeface="Times New Roman"/>
              </a:rPr>
              <a:t> </a:t>
            </a:r>
            <a:r>
              <a:rPr sz="2800" spc="-75" dirty="0">
                <a:latin typeface="Calibri"/>
                <a:cs typeface="Calibri"/>
              </a:rPr>
              <a:t>f</a:t>
            </a:r>
            <a:r>
              <a:rPr sz="2800" spc="-20" dirty="0">
                <a:latin typeface="Calibri"/>
                <a:cs typeface="Calibri"/>
              </a:rPr>
              <a:t>or</a:t>
            </a:r>
            <a:r>
              <a:rPr sz="2800" spc="-15" dirty="0">
                <a:latin typeface="Times New Roman"/>
                <a:cs typeface="Times New Roman"/>
              </a:rPr>
              <a:t> </a:t>
            </a:r>
            <a:r>
              <a:rPr sz="2800" spc="-15" dirty="0">
                <a:latin typeface="Calibri"/>
                <a:cs typeface="Calibri"/>
              </a:rPr>
              <a:t>each</a:t>
            </a:r>
            <a:r>
              <a:rPr sz="2800" spc="-85" dirty="0">
                <a:latin typeface="Times New Roman"/>
                <a:cs typeface="Times New Roman"/>
              </a:rPr>
              <a:t> </a:t>
            </a:r>
            <a:r>
              <a:rPr sz="2800" spc="-20" dirty="0">
                <a:latin typeface="Calibri"/>
                <a:cs typeface="Calibri"/>
              </a:rPr>
              <a:t>p</a:t>
            </a:r>
            <a:r>
              <a:rPr sz="2800" spc="-65" dirty="0">
                <a:latin typeface="Calibri"/>
                <a:cs typeface="Calibri"/>
              </a:rPr>
              <a:t>r</a:t>
            </a:r>
            <a:r>
              <a:rPr sz="2800" spc="-20" dirty="0">
                <a:latin typeface="Calibri"/>
                <a:cs typeface="Calibri"/>
              </a:rPr>
              <a:t>ocess</a:t>
            </a:r>
            <a:endParaRPr sz="2800">
              <a:latin typeface="Calibri"/>
              <a:cs typeface="Calibri"/>
            </a:endParaRPr>
          </a:p>
          <a:p>
            <a:pPr marL="756285" lvl="1" indent="-286385">
              <a:lnSpc>
                <a:spcPct val="100000"/>
              </a:lnSpc>
              <a:spcBef>
                <a:spcPts val="675"/>
              </a:spcBef>
              <a:buFont typeface="Arial"/>
              <a:buChar char="–"/>
              <a:tabLst>
                <a:tab pos="756920" algn="l"/>
              </a:tabLst>
            </a:pPr>
            <a:r>
              <a:rPr sz="2800" spc="-25" dirty="0">
                <a:latin typeface="Calibri"/>
                <a:cs typeface="Calibri"/>
              </a:rPr>
              <a:t>O</a:t>
            </a:r>
            <a:r>
              <a:rPr sz="2800" spc="-40" dirty="0">
                <a:latin typeface="Calibri"/>
                <a:cs typeface="Calibri"/>
              </a:rPr>
              <a:t>b</a:t>
            </a:r>
            <a:r>
              <a:rPr sz="2800" spc="-50" dirty="0">
                <a:latin typeface="Calibri"/>
                <a:cs typeface="Calibri"/>
              </a:rPr>
              <a:t>t</a:t>
            </a:r>
            <a:r>
              <a:rPr sz="2800" dirty="0">
                <a:latin typeface="Calibri"/>
                <a:cs typeface="Calibri"/>
              </a:rPr>
              <a:t>ain</a:t>
            </a:r>
            <a:r>
              <a:rPr sz="2800" spc="-65" dirty="0">
                <a:latin typeface="Times New Roman"/>
                <a:cs typeface="Times New Roman"/>
              </a:rPr>
              <a:t> </a:t>
            </a:r>
            <a:r>
              <a:rPr sz="2800" spc="-15" dirty="0">
                <a:latin typeface="Calibri"/>
                <a:cs typeface="Calibri"/>
              </a:rPr>
              <a:t>as</a:t>
            </a:r>
            <a:r>
              <a:rPr sz="2800" spc="-70" dirty="0">
                <a:latin typeface="Times New Roman"/>
                <a:cs typeface="Times New Roman"/>
              </a:rPr>
              <a:t> </a:t>
            </a:r>
            <a:r>
              <a:rPr sz="2800" spc="-20" dirty="0">
                <a:latin typeface="Calibri"/>
                <a:cs typeface="Calibri"/>
              </a:rPr>
              <a:t>much</a:t>
            </a:r>
            <a:r>
              <a:rPr sz="2800" spc="-45" dirty="0">
                <a:latin typeface="Times New Roman"/>
                <a:cs typeface="Times New Roman"/>
              </a:rPr>
              <a:t> </a:t>
            </a:r>
            <a:r>
              <a:rPr sz="2800" spc="-20" dirty="0">
                <a:latin typeface="Calibri"/>
                <a:cs typeface="Calibri"/>
              </a:rPr>
              <a:t>us</a:t>
            </a:r>
            <a:r>
              <a:rPr sz="2800" spc="-25" dirty="0">
                <a:latin typeface="Calibri"/>
                <a:cs typeface="Calibri"/>
              </a:rPr>
              <a:t>e</a:t>
            </a:r>
            <a:r>
              <a:rPr sz="2800" spc="-10" dirty="0">
                <a:latin typeface="Calibri"/>
                <a:cs typeface="Calibri"/>
              </a:rPr>
              <a:t>r</a:t>
            </a:r>
            <a:r>
              <a:rPr sz="2800" spc="-60" dirty="0">
                <a:latin typeface="Times New Roman"/>
                <a:cs typeface="Times New Roman"/>
              </a:rPr>
              <a:t> </a:t>
            </a:r>
            <a:r>
              <a:rPr sz="2800" dirty="0">
                <a:latin typeface="Calibri"/>
                <a:cs typeface="Calibri"/>
              </a:rPr>
              <a:t>i</a:t>
            </a:r>
            <a:r>
              <a:rPr sz="2800" spc="-20" dirty="0">
                <a:latin typeface="Calibri"/>
                <a:cs typeface="Calibri"/>
              </a:rPr>
              <a:t>n</a:t>
            </a:r>
            <a:r>
              <a:rPr sz="2800" spc="-5" dirty="0">
                <a:latin typeface="Calibri"/>
                <a:cs typeface="Calibri"/>
              </a:rPr>
              <a:t>p</a:t>
            </a:r>
            <a:r>
              <a:rPr sz="2800" spc="-15" dirty="0">
                <a:latin typeface="Calibri"/>
                <a:cs typeface="Calibri"/>
              </a:rPr>
              <a:t>u</a:t>
            </a:r>
            <a:r>
              <a:rPr sz="2800" spc="-10" dirty="0">
                <a:latin typeface="Calibri"/>
                <a:cs typeface="Calibri"/>
              </a:rPr>
              <a:t>t</a:t>
            </a:r>
            <a:r>
              <a:rPr sz="2800" spc="-35" dirty="0">
                <a:latin typeface="Times New Roman"/>
                <a:cs typeface="Times New Roman"/>
              </a:rPr>
              <a:t> </a:t>
            </a:r>
            <a:r>
              <a:rPr sz="2800" spc="-15" dirty="0">
                <a:latin typeface="Calibri"/>
                <a:cs typeface="Calibri"/>
              </a:rPr>
              <a:t>and</a:t>
            </a:r>
            <a:r>
              <a:rPr sz="2800" spc="-55" dirty="0">
                <a:latin typeface="Times New Roman"/>
                <a:cs typeface="Times New Roman"/>
              </a:rPr>
              <a:t> </a:t>
            </a:r>
            <a:r>
              <a:rPr sz="2800" spc="-75" dirty="0">
                <a:latin typeface="Calibri"/>
                <a:cs typeface="Calibri"/>
              </a:rPr>
              <a:t>f</a:t>
            </a:r>
            <a:r>
              <a:rPr sz="2800" spc="-15" dirty="0">
                <a:latin typeface="Calibri"/>
                <a:cs typeface="Calibri"/>
              </a:rPr>
              <a:t>eed</a:t>
            </a:r>
            <a:r>
              <a:rPr sz="2800" spc="-35" dirty="0">
                <a:latin typeface="Calibri"/>
                <a:cs typeface="Calibri"/>
              </a:rPr>
              <a:t>b</a:t>
            </a:r>
            <a:r>
              <a:rPr sz="2800" spc="-15" dirty="0">
                <a:latin typeface="Calibri"/>
                <a:cs typeface="Calibri"/>
              </a:rPr>
              <a:t>ack</a:t>
            </a:r>
            <a:r>
              <a:rPr sz="2800" spc="-50" dirty="0">
                <a:latin typeface="Times New Roman"/>
                <a:cs typeface="Times New Roman"/>
              </a:rPr>
              <a:t> </a:t>
            </a:r>
            <a:r>
              <a:rPr sz="2800" spc="-15" dirty="0">
                <a:latin typeface="Calibri"/>
                <a:cs typeface="Calibri"/>
              </a:rPr>
              <a:t>as</a:t>
            </a:r>
            <a:endParaRPr sz="2800">
              <a:latin typeface="Calibri"/>
              <a:cs typeface="Calibri"/>
            </a:endParaRPr>
          </a:p>
          <a:p>
            <a:pPr marL="756285">
              <a:lnSpc>
                <a:spcPct val="100000"/>
              </a:lnSpc>
            </a:pPr>
            <a:r>
              <a:rPr sz="2800" spc="-20" dirty="0">
                <a:latin typeface="Calibri"/>
                <a:cs typeface="Calibri"/>
              </a:rPr>
              <a:t>possibl</a:t>
            </a:r>
            <a:r>
              <a:rPr sz="2800" spc="-15" dirty="0">
                <a:latin typeface="Calibri"/>
                <a:cs typeface="Calibri"/>
              </a:rPr>
              <a:t>e</a:t>
            </a:r>
            <a:endParaRPr sz="280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96844C-786B-4BC2-B31F-3DB94CDD9BAD}"/>
              </a:ext>
            </a:extLst>
          </p:cNvPr>
          <p:cNvSpPr>
            <a:spLocks noGrp="1"/>
          </p:cNvSpPr>
          <p:nvPr>
            <p:ph type="title"/>
          </p:nvPr>
        </p:nvSpPr>
        <p:spPr>
          <a:xfrm>
            <a:off x="535940" y="331109"/>
            <a:ext cx="8072119" cy="677108"/>
          </a:xfrm>
        </p:spPr>
        <p:txBody>
          <a:bodyPr/>
          <a:lstStyle/>
          <a:p>
            <a:r>
              <a:rPr lang="en-US" dirty="0"/>
              <a:t>Levels of DFDs</a:t>
            </a:r>
            <a:endParaRPr lang="x-none" dirty="0"/>
          </a:p>
        </p:txBody>
      </p:sp>
      <p:sp>
        <p:nvSpPr>
          <p:cNvPr id="3" name="Text Placeholder 2">
            <a:extLst>
              <a:ext uri="{FF2B5EF4-FFF2-40B4-BE49-F238E27FC236}">
                <a16:creationId xmlns:a16="http://schemas.microsoft.com/office/drawing/2014/main" xmlns="" id="{757BEAE3-E66F-4C53-93D3-7FF49522D6A0}"/>
              </a:ext>
            </a:extLst>
          </p:cNvPr>
          <p:cNvSpPr>
            <a:spLocks noGrp="1"/>
          </p:cNvSpPr>
          <p:nvPr>
            <p:ph type="body" idx="1"/>
          </p:nvPr>
        </p:nvSpPr>
        <p:spPr>
          <a:xfrm>
            <a:off x="535940" y="1697446"/>
            <a:ext cx="8072119" cy="5416868"/>
          </a:xfrm>
        </p:spPr>
        <p:txBody>
          <a:bodyPr/>
          <a:lstStyle/>
          <a:p>
            <a:pPr marL="457200" indent="-457200" algn="just" fontAlgn="base">
              <a:buFont typeface="Arial" panose="020B0604020202020204" pitchFamily="34" charset="0"/>
              <a:buChar char="•"/>
            </a:pPr>
            <a:r>
              <a:rPr lang="en-US" b="0" i="0" dirty="0">
                <a:effectLst/>
                <a:latin typeface="+mn-lt"/>
              </a:rPr>
              <a:t>DFDs can range from simple overviews to complex, granular representations of a system or process with multiple levels, starting with level 0. The most common and intuitive DFDs are level 0 DFDs, also called context diagrams. They’re digestible, high-level overviews of the flow of information through a system or process, so almost anyone can understand it.</a:t>
            </a:r>
          </a:p>
          <a:p>
            <a:pPr algn="just"/>
            <a:r>
              <a:rPr lang="en-US" dirty="0">
                <a:latin typeface="+mn-lt"/>
              </a:rPr>
              <a:t/>
            </a:r>
            <a:br>
              <a:rPr lang="en-US" dirty="0">
                <a:latin typeface="+mn-lt"/>
              </a:rPr>
            </a:br>
            <a:endParaRPr lang="x-none" dirty="0">
              <a:latin typeface="+mn-lt"/>
            </a:endParaRPr>
          </a:p>
        </p:txBody>
      </p:sp>
    </p:spTree>
    <p:extLst>
      <p:ext uri="{BB962C8B-B14F-4D97-AF65-F5344CB8AC3E}">
        <p14:creationId xmlns:p14="http://schemas.microsoft.com/office/powerpoint/2010/main" val="433368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A0471A-7784-4997-85E0-0D6E00396AD0}"/>
              </a:ext>
            </a:extLst>
          </p:cNvPr>
          <p:cNvSpPr>
            <a:spLocks noGrp="1"/>
          </p:cNvSpPr>
          <p:nvPr>
            <p:ph type="title"/>
          </p:nvPr>
        </p:nvSpPr>
        <p:spPr>
          <a:xfrm>
            <a:off x="535940" y="331109"/>
            <a:ext cx="8072119" cy="677108"/>
          </a:xfrm>
        </p:spPr>
        <p:txBody>
          <a:bodyPr/>
          <a:lstStyle/>
          <a:p>
            <a:r>
              <a:rPr lang="en-US" dirty="0"/>
              <a:t>Level 0: Context Diagram</a:t>
            </a:r>
            <a:endParaRPr lang="x-none" dirty="0"/>
          </a:p>
        </p:txBody>
      </p:sp>
      <p:sp>
        <p:nvSpPr>
          <p:cNvPr id="3" name="Text Placeholder 2">
            <a:extLst>
              <a:ext uri="{FF2B5EF4-FFF2-40B4-BE49-F238E27FC236}">
                <a16:creationId xmlns:a16="http://schemas.microsoft.com/office/drawing/2014/main" xmlns="" id="{862CE670-E1DE-4914-BF10-DA337A384BB3}"/>
              </a:ext>
            </a:extLst>
          </p:cNvPr>
          <p:cNvSpPr>
            <a:spLocks noGrp="1"/>
          </p:cNvSpPr>
          <p:nvPr>
            <p:ph type="body" idx="1"/>
          </p:nvPr>
        </p:nvSpPr>
        <p:spPr>
          <a:xfrm>
            <a:off x="535940" y="1697446"/>
            <a:ext cx="8072119" cy="3939540"/>
          </a:xfrm>
        </p:spPr>
        <p:txBody>
          <a:bodyPr/>
          <a:lstStyle/>
          <a:p>
            <a:pPr marL="457200" indent="-457200" algn="just" fontAlgn="base">
              <a:buFont typeface="Arial" panose="020B0604020202020204" pitchFamily="34" charset="0"/>
              <a:buChar char="•"/>
            </a:pPr>
            <a:r>
              <a:rPr lang="en-US" b="0" i="0" dirty="0">
                <a:effectLst/>
                <a:latin typeface="+mn-lt"/>
              </a:rPr>
              <a:t>This DFD level focuses on high-level system processes or functions and the data sources that flow to or from them. </a:t>
            </a:r>
          </a:p>
          <a:p>
            <a:pPr marL="457200" indent="-457200" algn="just" fontAlgn="base">
              <a:buFont typeface="Arial" panose="020B0604020202020204" pitchFamily="34" charset="0"/>
              <a:buChar char="•"/>
            </a:pPr>
            <a:r>
              <a:rPr lang="en-US" b="0" i="0" dirty="0">
                <a:effectLst/>
                <a:latin typeface="+mn-lt"/>
              </a:rPr>
              <a:t>Level 0 diagrams are designed to be simple, straightforward overviews of a process or system.</a:t>
            </a:r>
          </a:p>
          <a:p>
            <a:pPr algn="just"/>
            <a:r>
              <a:rPr lang="en-US" dirty="0">
                <a:latin typeface="+mn-lt"/>
              </a:rPr>
              <a:t/>
            </a:r>
            <a:br>
              <a:rPr lang="en-US" dirty="0">
                <a:latin typeface="+mn-lt"/>
              </a:rPr>
            </a:br>
            <a:endParaRPr lang="x-none" dirty="0">
              <a:latin typeface="+mn-lt"/>
            </a:endParaRPr>
          </a:p>
        </p:txBody>
      </p:sp>
    </p:spTree>
    <p:extLst>
      <p:ext uri="{BB962C8B-B14F-4D97-AF65-F5344CB8AC3E}">
        <p14:creationId xmlns:p14="http://schemas.microsoft.com/office/powerpoint/2010/main" val="1396321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562221-250A-414B-B47B-866F5A6AA651}"/>
              </a:ext>
            </a:extLst>
          </p:cNvPr>
          <p:cNvSpPr>
            <a:spLocks noGrp="1"/>
          </p:cNvSpPr>
          <p:nvPr>
            <p:ph type="title"/>
          </p:nvPr>
        </p:nvSpPr>
        <p:spPr>
          <a:xfrm>
            <a:off x="535940" y="331109"/>
            <a:ext cx="8072119" cy="677108"/>
          </a:xfrm>
        </p:spPr>
        <p:txBody>
          <a:bodyPr/>
          <a:lstStyle/>
          <a:p>
            <a:r>
              <a:rPr lang="en-US" dirty="0"/>
              <a:t>Level 1: Process Decomposition</a:t>
            </a:r>
            <a:endParaRPr lang="x-none" dirty="0"/>
          </a:p>
        </p:txBody>
      </p:sp>
      <p:sp>
        <p:nvSpPr>
          <p:cNvPr id="3" name="Text Placeholder 2">
            <a:extLst>
              <a:ext uri="{FF2B5EF4-FFF2-40B4-BE49-F238E27FC236}">
                <a16:creationId xmlns:a16="http://schemas.microsoft.com/office/drawing/2014/main" xmlns="" id="{59C64B87-92F0-4645-9E24-A00E9DC2CAC8}"/>
              </a:ext>
            </a:extLst>
          </p:cNvPr>
          <p:cNvSpPr>
            <a:spLocks noGrp="1"/>
          </p:cNvSpPr>
          <p:nvPr>
            <p:ph type="body" idx="1"/>
          </p:nvPr>
        </p:nvSpPr>
        <p:spPr>
          <a:xfrm>
            <a:off x="535940" y="1697446"/>
            <a:ext cx="8072119" cy="2954655"/>
          </a:xfrm>
        </p:spPr>
        <p:txBody>
          <a:bodyPr/>
          <a:lstStyle/>
          <a:p>
            <a:pPr marL="457200" indent="-457200" algn="just" fontAlgn="base">
              <a:buFont typeface="Arial" panose="020B0604020202020204" pitchFamily="34" charset="0"/>
              <a:buChar char="•"/>
            </a:pPr>
            <a:r>
              <a:rPr lang="en-US" b="0" i="0" dirty="0">
                <a:effectLst/>
                <a:latin typeface="+mn-lt"/>
              </a:rPr>
              <a:t>While level 1 DFDs are still broad overviews of a system or process, they’re also more detailed — they break down the system’s single process node into subprocesses.</a:t>
            </a:r>
          </a:p>
          <a:p>
            <a:pPr algn="just"/>
            <a:r>
              <a:rPr lang="en-US" dirty="0">
                <a:latin typeface="+mn-lt"/>
              </a:rPr>
              <a:t/>
            </a:r>
            <a:br>
              <a:rPr lang="en-US" dirty="0">
                <a:latin typeface="+mn-lt"/>
              </a:rPr>
            </a:br>
            <a:endParaRPr lang="x-none" dirty="0">
              <a:latin typeface="+mn-lt"/>
            </a:endParaRPr>
          </a:p>
        </p:txBody>
      </p:sp>
    </p:spTree>
    <p:extLst>
      <p:ext uri="{BB962C8B-B14F-4D97-AF65-F5344CB8AC3E}">
        <p14:creationId xmlns:p14="http://schemas.microsoft.com/office/powerpoint/2010/main" val="922027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BC409D-3BBB-4AA5-9FA3-3D1D7BB6D0E4}"/>
              </a:ext>
            </a:extLst>
          </p:cNvPr>
          <p:cNvSpPr>
            <a:spLocks noGrp="1"/>
          </p:cNvSpPr>
          <p:nvPr>
            <p:ph type="title"/>
          </p:nvPr>
        </p:nvSpPr>
        <p:spPr>
          <a:xfrm>
            <a:off x="535940" y="331109"/>
            <a:ext cx="8072119" cy="677108"/>
          </a:xfrm>
        </p:spPr>
        <p:txBody>
          <a:bodyPr/>
          <a:lstStyle/>
          <a:p>
            <a:r>
              <a:rPr lang="en-US" dirty="0"/>
              <a:t>Level 2: Deeper Dives</a:t>
            </a:r>
            <a:endParaRPr lang="x-none" dirty="0"/>
          </a:p>
        </p:txBody>
      </p:sp>
      <p:sp>
        <p:nvSpPr>
          <p:cNvPr id="3" name="Text Placeholder 2">
            <a:extLst>
              <a:ext uri="{FF2B5EF4-FFF2-40B4-BE49-F238E27FC236}">
                <a16:creationId xmlns:a16="http://schemas.microsoft.com/office/drawing/2014/main" xmlns="" id="{8792376F-6E52-4817-B759-A63C67BD7BED}"/>
              </a:ext>
            </a:extLst>
          </p:cNvPr>
          <p:cNvSpPr>
            <a:spLocks noGrp="1"/>
          </p:cNvSpPr>
          <p:nvPr>
            <p:ph type="body" idx="1"/>
          </p:nvPr>
        </p:nvSpPr>
        <p:spPr>
          <a:xfrm>
            <a:off x="535940" y="1697446"/>
            <a:ext cx="8072119" cy="2462213"/>
          </a:xfrm>
        </p:spPr>
        <p:txBody>
          <a:bodyPr/>
          <a:lstStyle/>
          <a:p>
            <a:pPr algn="just" fontAlgn="base"/>
            <a:r>
              <a:rPr lang="en-US" b="0" i="0" dirty="0">
                <a:effectLst/>
                <a:latin typeface="+mn-lt"/>
              </a:rPr>
              <a:t>The next level of DFDs dive even deeper into detail by breaking down each level 1 process into granular subprocesses.</a:t>
            </a:r>
          </a:p>
          <a:p>
            <a:pPr algn="just"/>
            <a:r>
              <a:rPr lang="en-US" dirty="0">
                <a:latin typeface="+mn-lt"/>
              </a:rPr>
              <a:t/>
            </a:r>
            <a:br>
              <a:rPr lang="en-US" dirty="0">
                <a:latin typeface="+mn-lt"/>
              </a:rPr>
            </a:br>
            <a:endParaRPr lang="x-none" dirty="0">
              <a:latin typeface="+mn-lt"/>
            </a:endParaRPr>
          </a:p>
        </p:txBody>
      </p:sp>
    </p:spTree>
    <p:extLst>
      <p:ext uri="{BB962C8B-B14F-4D97-AF65-F5344CB8AC3E}">
        <p14:creationId xmlns:p14="http://schemas.microsoft.com/office/powerpoint/2010/main" val="950183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F18AD9-7550-4C6C-BF8B-A5A395F189BC}"/>
              </a:ext>
            </a:extLst>
          </p:cNvPr>
          <p:cNvSpPr>
            <a:spLocks noGrp="1"/>
          </p:cNvSpPr>
          <p:nvPr>
            <p:ph type="title"/>
          </p:nvPr>
        </p:nvSpPr>
        <p:spPr>
          <a:xfrm>
            <a:off x="535940" y="331109"/>
            <a:ext cx="8072119" cy="677108"/>
          </a:xfrm>
        </p:spPr>
        <p:txBody>
          <a:bodyPr/>
          <a:lstStyle/>
          <a:p>
            <a:r>
              <a:rPr lang="en-US" dirty="0"/>
              <a:t>Level 3: Increasing Complexity</a:t>
            </a:r>
            <a:endParaRPr lang="x-none" dirty="0"/>
          </a:p>
        </p:txBody>
      </p:sp>
      <p:sp>
        <p:nvSpPr>
          <p:cNvPr id="3" name="Text Placeholder 2">
            <a:extLst>
              <a:ext uri="{FF2B5EF4-FFF2-40B4-BE49-F238E27FC236}">
                <a16:creationId xmlns:a16="http://schemas.microsoft.com/office/drawing/2014/main" xmlns="" id="{7A4335EF-0975-4F07-8E4D-16C57BD7DF95}"/>
              </a:ext>
            </a:extLst>
          </p:cNvPr>
          <p:cNvSpPr>
            <a:spLocks noGrp="1"/>
          </p:cNvSpPr>
          <p:nvPr>
            <p:ph type="body" idx="1"/>
          </p:nvPr>
        </p:nvSpPr>
        <p:spPr>
          <a:xfrm>
            <a:off x="535940" y="1697446"/>
            <a:ext cx="8072119" cy="2954655"/>
          </a:xfrm>
        </p:spPr>
        <p:txBody>
          <a:bodyPr/>
          <a:lstStyle/>
          <a:p>
            <a:pPr marL="457200" indent="-457200" algn="just" fontAlgn="base">
              <a:buFont typeface="Arial" panose="020B0604020202020204" pitchFamily="34" charset="0"/>
              <a:buChar char="•"/>
            </a:pPr>
            <a:r>
              <a:rPr lang="en-US" b="0" i="0" dirty="0">
                <a:effectLst/>
                <a:latin typeface="+mn-lt"/>
              </a:rPr>
              <a:t>Level 3 and higher-numbered DFDs are uncommon. This is largely due to the amount of detail required, which defeats its original purpose of being easy to understand.</a:t>
            </a:r>
          </a:p>
          <a:p>
            <a:pPr algn="just"/>
            <a:r>
              <a:rPr lang="en-US" dirty="0">
                <a:latin typeface="+mn-lt"/>
              </a:rPr>
              <a:t/>
            </a:r>
            <a:br>
              <a:rPr lang="en-US" dirty="0">
                <a:latin typeface="+mn-lt"/>
              </a:rPr>
            </a:br>
            <a:endParaRPr lang="x-none" dirty="0">
              <a:latin typeface="+mn-lt"/>
            </a:endParaRPr>
          </a:p>
        </p:txBody>
      </p:sp>
    </p:spTree>
    <p:extLst>
      <p:ext uri="{BB962C8B-B14F-4D97-AF65-F5344CB8AC3E}">
        <p14:creationId xmlns:p14="http://schemas.microsoft.com/office/powerpoint/2010/main" val="2121522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02870">
              <a:lnSpc>
                <a:spcPct val="100000"/>
              </a:lnSpc>
            </a:pPr>
            <a:fld id="{81D60167-4931-47E6-BA6A-407CBD079E47}" type="slidenum">
              <a:rPr spc="-10" dirty="0"/>
              <a:t>3</a:t>
            </a:fld>
            <a:endParaRPr spc="-10" dirty="0"/>
          </a:p>
        </p:txBody>
      </p:sp>
      <p:sp>
        <p:nvSpPr>
          <p:cNvPr id="2" name="object 2"/>
          <p:cNvSpPr txBox="1">
            <a:spLocks noGrp="1"/>
          </p:cNvSpPr>
          <p:nvPr>
            <p:ph type="title"/>
          </p:nvPr>
        </p:nvSpPr>
        <p:spPr>
          <a:xfrm>
            <a:off x="535940" y="331109"/>
            <a:ext cx="8072119" cy="962956"/>
          </a:xfrm>
          <a:prstGeom prst="rect">
            <a:avLst/>
          </a:prstGeom>
        </p:spPr>
        <p:txBody>
          <a:bodyPr vert="horz" wrap="square" lIns="0" tIns="283083" rIns="0" bIns="0" rtlCol="0">
            <a:spAutoFit/>
          </a:bodyPr>
          <a:lstStyle/>
          <a:p>
            <a:pPr marL="12700">
              <a:lnSpc>
                <a:spcPct val="100000"/>
              </a:lnSpc>
            </a:pPr>
            <a:r>
              <a:rPr lang="en-US" spc="-5" dirty="0"/>
              <a:t>Lecture</a:t>
            </a:r>
            <a:r>
              <a:rPr spc="-130" dirty="0">
                <a:latin typeface="Times New Roman"/>
                <a:cs typeface="Times New Roman"/>
              </a:rPr>
              <a:t> </a:t>
            </a:r>
            <a:r>
              <a:rPr spc="-5" dirty="0"/>
              <a:t>Object</a:t>
            </a:r>
            <a:r>
              <a:rPr dirty="0"/>
              <a:t>i</a:t>
            </a:r>
            <a:r>
              <a:rPr spc="-55" dirty="0"/>
              <a:t>v</a:t>
            </a:r>
            <a:r>
              <a:rPr dirty="0"/>
              <a:t>es</a:t>
            </a:r>
          </a:p>
        </p:txBody>
      </p:sp>
      <p:sp>
        <p:nvSpPr>
          <p:cNvPr id="3" name="object 3"/>
          <p:cNvSpPr txBox="1"/>
          <p:nvPr/>
        </p:nvSpPr>
        <p:spPr>
          <a:xfrm>
            <a:off x="535940" y="1697446"/>
            <a:ext cx="7903845" cy="3553460"/>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3200" spc="-5" dirty="0">
                <a:latin typeface="Calibri"/>
                <a:cs typeface="Calibri"/>
              </a:rPr>
              <a:t>Descr</a:t>
            </a:r>
            <a:r>
              <a:rPr sz="3200" spc="-10" dirty="0">
                <a:latin typeface="Calibri"/>
                <a:cs typeface="Calibri"/>
              </a:rPr>
              <a:t>i</a:t>
            </a:r>
            <a:r>
              <a:rPr sz="3200" spc="-5" dirty="0">
                <a:latin typeface="Calibri"/>
                <a:cs typeface="Calibri"/>
              </a:rPr>
              <a:t>b</a:t>
            </a:r>
            <a:r>
              <a:rPr sz="3200" dirty="0">
                <a:latin typeface="Calibri"/>
                <a:cs typeface="Calibri"/>
              </a:rPr>
              <a:t>e</a:t>
            </a:r>
            <a:r>
              <a:rPr sz="3200" spc="-95" dirty="0">
                <a:latin typeface="Times New Roman"/>
                <a:cs typeface="Times New Roman"/>
              </a:rPr>
              <a:t> </a:t>
            </a:r>
            <a:r>
              <a:rPr sz="3200" spc="-5" dirty="0">
                <a:latin typeface="Calibri"/>
                <a:cs typeface="Calibri"/>
              </a:rPr>
              <a:t>h</a:t>
            </a:r>
            <a:r>
              <a:rPr sz="3200" spc="-15" dirty="0">
                <a:latin typeface="Calibri"/>
                <a:cs typeface="Calibri"/>
              </a:rPr>
              <a:t>o</a:t>
            </a:r>
            <a:r>
              <a:rPr sz="3200" dirty="0">
                <a:latin typeface="Calibri"/>
                <a:cs typeface="Calibri"/>
              </a:rPr>
              <a:t>w</a:t>
            </a:r>
            <a:r>
              <a:rPr sz="3200" spc="-80" dirty="0">
                <a:latin typeface="Times New Roman"/>
                <a:cs typeface="Times New Roman"/>
              </a:rPr>
              <a:t> </a:t>
            </a:r>
            <a:r>
              <a:rPr sz="3200" dirty="0">
                <a:latin typeface="Calibri"/>
                <a:cs typeface="Calibri"/>
              </a:rPr>
              <a:t>a</a:t>
            </a:r>
            <a:r>
              <a:rPr sz="3200" spc="-80" dirty="0">
                <a:latin typeface="Times New Roman"/>
                <a:cs typeface="Times New Roman"/>
              </a:rPr>
              <a:t> </a:t>
            </a:r>
            <a:r>
              <a:rPr sz="3200" spc="-5" dirty="0">
                <a:latin typeface="Calibri"/>
                <a:cs typeface="Calibri"/>
              </a:rPr>
              <a:t>d</a:t>
            </a:r>
            <a:r>
              <a:rPr sz="3200" spc="-20" dirty="0">
                <a:latin typeface="Calibri"/>
                <a:cs typeface="Calibri"/>
              </a:rPr>
              <a:t>a</a:t>
            </a:r>
            <a:r>
              <a:rPr sz="3200" spc="-45" dirty="0">
                <a:latin typeface="Calibri"/>
                <a:cs typeface="Calibri"/>
              </a:rPr>
              <a:t>t</a:t>
            </a:r>
            <a:r>
              <a:rPr sz="3200" dirty="0">
                <a:latin typeface="Calibri"/>
                <a:cs typeface="Calibri"/>
              </a:rPr>
              <a:t>a</a:t>
            </a:r>
            <a:r>
              <a:rPr sz="3200" spc="-80" dirty="0">
                <a:latin typeface="Times New Roman"/>
                <a:cs typeface="Times New Roman"/>
              </a:rPr>
              <a:t> </a:t>
            </a:r>
            <a:r>
              <a:rPr sz="3200" spc="-5" dirty="0">
                <a:latin typeface="Calibri"/>
                <a:cs typeface="Calibri"/>
              </a:rPr>
              <a:t>d</a:t>
            </a:r>
            <a:r>
              <a:rPr sz="3200" dirty="0">
                <a:latin typeface="Calibri"/>
                <a:cs typeface="Calibri"/>
              </a:rPr>
              <a:t>icti</a:t>
            </a:r>
            <a:r>
              <a:rPr sz="3200" spc="-5" dirty="0">
                <a:latin typeface="Calibri"/>
                <a:cs typeface="Calibri"/>
              </a:rPr>
              <a:t>onar</a:t>
            </a:r>
            <a:r>
              <a:rPr sz="3200" dirty="0">
                <a:latin typeface="Calibri"/>
                <a:cs typeface="Calibri"/>
              </a:rPr>
              <a:t>y</a:t>
            </a:r>
            <a:r>
              <a:rPr sz="3200" spc="-45" dirty="0">
                <a:latin typeface="Times New Roman"/>
                <a:cs typeface="Times New Roman"/>
              </a:rPr>
              <a:t> </a:t>
            </a:r>
            <a:r>
              <a:rPr sz="3200" dirty="0">
                <a:latin typeface="Calibri"/>
                <a:cs typeface="Calibri"/>
              </a:rPr>
              <a:t>is</a:t>
            </a:r>
            <a:r>
              <a:rPr sz="3200" spc="-90" dirty="0">
                <a:latin typeface="Times New Roman"/>
                <a:cs typeface="Times New Roman"/>
              </a:rPr>
              <a:t> </a:t>
            </a:r>
            <a:r>
              <a:rPr sz="3200" spc="-5" dirty="0">
                <a:latin typeface="Calibri"/>
                <a:cs typeface="Calibri"/>
              </a:rPr>
              <a:t>use</a:t>
            </a:r>
            <a:r>
              <a:rPr sz="3200" dirty="0">
                <a:latin typeface="Calibri"/>
                <a:cs typeface="Calibri"/>
              </a:rPr>
              <a:t>d</a:t>
            </a:r>
            <a:r>
              <a:rPr sz="3200" spc="-70" dirty="0">
                <a:latin typeface="Times New Roman"/>
                <a:cs typeface="Times New Roman"/>
              </a:rPr>
              <a:t> </a:t>
            </a:r>
            <a:r>
              <a:rPr sz="3200" dirty="0">
                <a:latin typeface="Calibri"/>
                <a:cs typeface="Calibri"/>
              </a:rPr>
              <a:t>and</a:t>
            </a:r>
          </a:p>
          <a:p>
            <a:pPr marL="355600">
              <a:lnSpc>
                <a:spcPct val="100000"/>
              </a:lnSpc>
            </a:pPr>
            <a:r>
              <a:rPr sz="3200" dirty="0">
                <a:latin typeface="Calibri"/>
                <a:cs typeface="Calibri"/>
              </a:rPr>
              <a:t>wh</a:t>
            </a:r>
            <a:r>
              <a:rPr sz="3200" spc="-35" dirty="0">
                <a:latin typeface="Calibri"/>
                <a:cs typeface="Calibri"/>
              </a:rPr>
              <a:t>a</a:t>
            </a:r>
            <a:r>
              <a:rPr sz="3200" dirty="0">
                <a:latin typeface="Calibri"/>
                <a:cs typeface="Calibri"/>
              </a:rPr>
              <a:t>t</a:t>
            </a:r>
            <a:r>
              <a:rPr sz="3200" spc="-85" dirty="0">
                <a:latin typeface="Times New Roman"/>
                <a:cs typeface="Times New Roman"/>
              </a:rPr>
              <a:t> </a:t>
            </a:r>
            <a:r>
              <a:rPr sz="3200" dirty="0">
                <a:latin typeface="Calibri"/>
                <a:cs typeface="Calibri"/>
              </a:rPr>
              <a:t>it</a:t>
            </a:r>
            <a:r>
              <a:rPr sz="3200" spc="-90" dirty="0">
                <a:latin typeface="Times New Roman"/>
                <a:cs typeface="Times New Roman"/>
              </a:rPr>
              <a:t> </a:t>
            </a:r>
            <a:r>
              <a:rPr sz="3200" spc="-20" dirty="0">
                <a:latin typeface="Calibri"/>
                <a:cs typeface="Calibri"/>
              </a:rPr>
              <a:t>c</a:t>
            </a:r>
            <a:r>
              <a:rPr sz="3200" spc="-5" dirty="0">
                <a:latin typeface="Calibri"/>
                <a:cs typeface="Calibri"/>
              </a:rPr>
              <a:t>o</a:t>
            </a:r>
            <a:r>
              <a:rPr sz="3200" spc="-30" dirty="0">
                <a:latin typeface="Calibri"/>
                <a:cs typeface="Calibri"/>
              </a:rPr>
              <a:t>n</a:t>
            </a:r>
            <a:r>
              <a:rPr sz="3200" spc="-45" dirty="0">
                <a:latin typeface="Calibri"/>
                <a:cs typeface="Calibri"/>
              </a:rPr>
              <a:t>t</a:t>
            </a:r>
            <a:r>
              <a:rPr sz="3200" dirty="0">
                <a:latin typeface="Calibri"/>
                <a:cs typeface="Calibri"/>
              </a:rPr>
              <a:t>ai</a:t>
            </a:r>
            <a:r>
              <a:rPr sz="3200" spc="-5" dirty="0">
                <a:latin typeface="Calibri"/>
                <a:cs typeface="Calibri"/>
              </a:rPr>
              <a:t>ns</a:t>
            </a:r>
            <a:endParaRPr sz="3200" dirty="0">
              <a:latin typeface="Calibri"/>
              <a:cs typeface="Calibri"/>
            </a:endParaRPr>
          </a:p>
          <a:p>
            <a:pPr marL="355600" marR="1035685" indent="-342900" algn="just">
              <a:lnSpc>
                <a:spcPct val="100000"/>
              </a:lnSpc>
              <a:spcBef>
                <a:spcPts val="765"/>
              </a:spcBef>
              <a:buFont typeface="Arial"/>
              <a:buChar char="•"/>
              <a:tabLst>
                <a:tab pos="355600" algn="l"/>
              </a:tabLst>
            </a:pPr>
            <a:r>
              <a:rPr sz="3200" dirty="0">
                <a:latin typeface="Calibri"/>
                <a:cs typeface="Calibri"/>
              </a:rPr>
              <a:t>U</a:t>
            </a:r>
            <a:r>
              <a:rPr sz="3200" spc="-10" dirty="0">
                <a:latin typeface="Calibri"/>
                <a:cs typeface="Calibri"/>
              </a:rPr>
              <a:t>s</a:t>
            </a:r>
            <a:r>
              <a:rPr sz="3200" dirty="0">
                <a:latin typeface="Calibri"/>
                <a:cs typeface="Calibri"/>
              </a:rPr>
              <a:t>e</a:t>
            </a:r>
            <a:r>
              <a:rPr sz="3200" spc="-95" dirty="0">
                <a:latin typeface="Times New Roman"/>
                <a:cs typeface="Times New Roman"/>
              </a:rPr>
              <a:t> </a:t>
            </a:r>
            <a:r>
              <a:rPr sz="3200" spc="-5" dirty="0">
                <a:latin typeface="Calibri"/>
                <a:cs typeface="Calibri"/>
              </a:rPr>
              <a:t>p</a:t>
            </a:r>
            <a:r>
              <a:rPr sz="3200" spc="-50" dirty="0">
                <a:latin typeface="Calibri"/>
                <a:cs typeface="Calibri"/>
              </a:rPr>
              <a:t>r</a:t>
            </a:r>
            <a:r>
              <a:rPr sz="3200" spc="-5" dirty="0">
                <a:latin typeface="Calibri"/>
                <a:cs typeface="Calibri"/>
              </a:rPr>
              <a:t>oces</a:t>
            </a:r>
            <a:r>
              <a:rPr sz="3200" dirty="0">
                <a:latin typeface="Calibri"/>
                <a:cs typeface="Calibri"/>
              </a:rPr>
              <a:t>s</a:t>
            </a:r>
            <a:r>
              <a:rPr sz="3200" spc="-90" dirty="0">
                <a:latin typeface="Times New Roman"/>
                <a:cs typeface="Times New Roman"/>
              </a:rPr>
              <a:t> </a:t>
            </a:r>
            <a:r>
              <a:rPr sz="3200" spc="-5" dirty="0">
                <a:latin typeface="Calibri"/>
                <a:cs typeface="Calibri"/>
              </a:rPr>
              <a:t>descri</a:t>
            </a:r>
            <a:r>
              <a:rPr sz="3200" spc="-15" dirty="0">
                <a:latin typeface="Calibri"/>
                <a:cs typeface="Calibri"/>
              </a:rPr>
              <a:t>p</a:t>
            </a:r>
            <a:r>
              <a:rPr sz="3200" dirty="0">
                <a:latin typeface="Calibri"/>
                <a:cs typeface="Calibri"/>
              </a:rPr>
              <a:t>t</a:t>
            </a:r>
            <a:r>
              <a:rPr sz="3200" spc="-10" dirty="0">
                <a:latin typeface="Calibri"/>
                <a:cs typeface="Calibri"/>
              </a:rPr>
              <a:t>i</a:t>
            </a:r>
            <a:r>
              <a:rPr sz="3200" spc="-5" dirty="0">
                <a:latin typeface="Calibri"/>
                <a:cs typeface="Calibri"/>
              </a:rPr>
              <a:t>o</a:t>
            </a:r>
            <a:r>
              <a:rPr sz="3200" dirty="0">
                <a:latin typeface="Calibri"/>
                <a:cs typeface="Calibri"/>
              </a:rPr>
              <a:t>n</a:t>
            </a:r>
            <a:r>
              <a:rPr sz="3200" spc="-60" dirty="0">
                <a:latin typeface="Times New Roman"/>
                <a:cs typeface="Times New Roman"/>
              </a:rPr>
              <a:t> </a:t>
            </a:r>
            <a:r>
              <a:rPr sz="3200" spc="-45" dirty="0">
                <a:latin typeface="Calibri"/>
                <a:cs typeface="Calibri"/>
              </a:rPr>
              <a:t>t</a:t>
            </a:r>
            <a:r>
              <a:rPr sz="3200" spc="-5" dirty="0">
                <a:latin typeface="Calibri"/>
                <a:cs typeface="Calibri"/>
              </a:rPr>
              <a:t>oo</a:t>
            </a:r>
            <a:r>
              <a:rPr sz="3200" dirty="0">
                <a:latin typeface="Calibri"/>
                <a:cs typeface="Calibri"/>
              </a:rPr>
              <a:t>l</a:t>
            </a:r>
            <a:r>
              <a:rPr sz="3200" spc="-5" dirty="0">
                <a:latin typeface="Calibri"/>
                <a:cs typeface="Calibri"/>
              </a:rPr>
              <a:t>s</a:t>
            </a:r>
            <a:r>
              <a:rPr sz="3200" dirty="0">
                <a:latin typeface="Calibri"/>
                <a:cs typeface="Calibri"/>
              </a:rPr>
              <a:t>,</a:t>
            </a:r>
            <a:r>
              <a:rPr sz="3200" spc="-75" dirty="0">
                <a:latin typeface="Times New Roman"/>
                <a:cs typeface="Times New Roman"/>
              </a:rPr>
              <a:t> </a:t>
            </a:r>
            <a:r>
              <a:rPr sz="3200" dirty="0">
                <a:latin typeface="Calibri"/>
                <a:cs typeface="Calibri"/>
              </a:rPr>
              <a:t>i</a:t>
            </a:r>
            <a:r>
              <a:rPr sz="3200" spc="-5" dirty="0">
                <a:latin typeface="Calibri"/>
                <a:cs typeface="Calibri"/>
              </a:rPr>
              <a:t>nc</a:t>
            </a:r>
            <a:r>
              <a:rPr sz="3200" dirty="0">
                <a:latin typeface="Calibri"/>
                <a:cs typeface="Calibri"/>
              </a:rPr>
              <a:t>l</a:t>
            </a:r>
            <a:r>
              <a:rPr sz="3200" spc="-5" dirty="0">
                <a:latin typeface="Calibri"/>
                <a:cs typeface="Calibri"/>
              </a:rPr>
              <a:t>ud</a:t>
            </a:r>
            <a:r>
              <a:rPr sz="3200" spc="-15" dirty="0">
                <a:latin typeface="Calibri"/>
                <a:cs typeface="Calibri"/>
              </a:rPr>
              <a:t>i</a:t>
            </a:r>
            <a:r>
              <a:rPr sz="3200" spc="-5" dirty="0">
                <a:latin typeface="Calibri"/>
                <a:cs typeface="Calibri"/>
              </a:rPr>
              <a:t>ng</a:t>
            </a:r>
            <a:r>
              <a:rPr sz="3200" spc="-5" dirty="0">
                <a:latin typeface="Times New Roman"/>
                <a:cs typeface="Times New Roman"/>
              </a:rPr>
              <a:t> </a:t>
            </a:r>
            <a:r>
              <a:rPr sz="3200" spc="-45" dirty="0">
                <a:latin typeface="Calibri"/>
                <a:cs typeface="Calibri"/>
              </a:rPr>
              <a:t>s</a:t>
            </a:r>
            <a:r>
              <a:rPr sz="3200" dirty="0">
                <a:latin typeface="Calibri"/>
                <a:cs typeface="Calibri"/>
              </a:rPr>
              <a:t>tr</a:t>
            </a:r>
            <a:r>
              <a:rPr sz="3200" spc="-10" dirty="0">
                <a:latin typeface="Calibri"/>
                <a:cs typeface="Calibri"/>
              </a:rPr>
              <a:t>u</a:t>
            </a:r>
            <a:r>
              <a:rPr sz="3200" dirty="0">
                <a:latin typeface="Calibri"/>
                <a:cs typeface="Calibri"/>
              </a:rPr>
              <a:t>ctu</a:t>
            </a:r>
            <a:r>
              <a:rPr sz="3200" spc="-50" dirty="0">
                <a:latin typeface="Calibri"/>
                <a:cs typeface="Calibri"/>
              </a:rPr>
              <a:t>r</a:t>
            </a:r>
            <a:r>
              <a:rPr sz="3200" dirty="0">
                <a:latin typeface="Calibri"/>
                <a:cs typeface="Calibri"/>
              </a:rPr>
              <a:t>ed</a:t>
            </a:r>
            <a:r>
              <a:rPr sz="3200" spc="-80" dirty="0">
                <a:latin typeface="Times New Roman"/>
                <a:cs typeface="Times New Roman"/>
              </a:rPr>
              <a:t> </a:t>
            </a:r>
            <a:r>
              <a:rPr sz="3200" spc="-5" dirty="0">
                <a:latin typeface="Calibri"/>
                <a:cs typeface="Calibri"/>
              </a:rPr>
              <a:t>E</a:t>
            </a:r>
            <a:r>
              <a:rPr sz="3200" spc="-15" dirty="0">
                <a:latin typeface="Calibri"/>
                <a:cs typeface="Calibri"/>
              </a:rPr>
              <a:t>n</a:t>
            </a:r>
            <a:r>
              <a:rPr sz="3200" dirty="0">
                <a:latin typeface="Calibri"/>
                <a:cs typeface="Calibri"/>
              </a:rPr>
              <a:t>gli</a:t>
            </a:r>
            <a:r>
              <a:rPr sz="3200" spc="-15" dirty="0">
                <a:latin typeface="Calibri"/>
                <a:cs typeface="Calibri"/>
              </a:rPr>
              <a:t>s</a:t>
            </a:r>
            <a:r>
              <a:rPr sz="3200" spc="-5" dirty="0">
                <a:latin typeface="Calibri"/>
                <a:cs typeface="Calibri"/>
              </a:rPr>
              <a:t>h</a:t>
            </a:r>
            <a:r>
              <a:rPr sz="3200" dirty="0">
                <a:latin typeface="Calibri"/>
                <a:cs typeface="Calibri"/>
              </a:rPr>
              <a:t>,</a:t>
            </a:r>
            <a:r>
              <a:rPr sz="3200" spc="-45" dirty="0">
                <a:latin typeface="Times New Roman"/>
                <a:cs typeface="Times New Roman"/>
              </a:rPr>
              <a:t> </a:t>
            </a:r>
            <a:r>
              <a:rPr sz="3200" spc="-5" dirty="0">
                <a:latin typeface="Calibri"/>
                <a:cs typeface="Calibri"/>
              </a:rPr>
              <a:t>dec</a:t>
            </a:r>
            <a:r>
              <a:rPr sz="3200" spc="5" dirty="0">
                <a:latin typeface="Calibri"/>
                <a:cs typeface="Calibri"/>
              </a:rPr>
              <a:t>i</a:t>
            </a:r>
            <a:r>
              <a:rPr sz="3200" spc="-10" dirty="0">
                <a:latin typeface="Calibri"/>
                <a:cs typeface="Calibri"/>
              </a:rPr>
              <a:t>s</a:t>
            </a:r>
            <a:r>
              <a:rPr sz="3200" dirty="0">
                <a:latin typeface="Calibri"/>
                <a:cs typeface="Calibri"/>
              </a:rPr>
              <a:t>i</a:t>
            </a:r>
            <a:r>
              <a:rPr sz="3200" spc="-5" dirty="0">
                <a:latin typeface="Calibri"/>
                <a:cs typeface="Calibri"/>
              </a:rPr>
              <a:t>o</a:t>
            </a:r>
            <a:r>
              <a:rPr sz="3200" dirty="0">
                <a:latin typeface="Calibri"/>
                <a:cs typeface="Calibri"/>
              </a:rPr>
              <a:t>n</a:t>
            </a:r>
            <a:r>
              <a:rPr sz="3200" spc="-80" dirty="0">
                <a:latin typeface="Times New Roman"/>
                <a:cs typeface="Times New Roman"/>
              </a:rPr>
              <a:t> </a:t>
            </a:r>
            <a:r>
              <a:rPr sz="3200" spc="-40" dirty="0">
                <a:latin typeface="Calibri"/>
                <a:cs typeface="Calibri"/>
              </a:rPr>
              <a:t>t</a:t>
            </a:r>
            <a:r>
              <a:rPr sz="3200" dirty="0">
                <a:latin typeface="Calibri"/>
                <a:cs typeface="Calibri"/>
              </a:rPr>
              <a:t>able</a:t>
            </a:r>
            <a:r>
              <a:rPr sz="3200" spc="-10" dirty="0">
                <a:latin typeface="Calibri"/>
                <a:cs typeface="Calibri"/>
              </a:rPr>
              <a:t>s,</a:t>
            </a:r>
            <a:r>
              <a:rPr sz="3200" spc="-70" dirty="0">
                <a:latin typeface="Times New Roman"/>
                <a:cs typeface="Times New Roman"/>
              </a:rPr>
              <a:t> </a:t>
            </a:r>
            <a:r>
              <a:rPr sz="3200" dirty="0">
                <a:latin typeface="Calibri"/>
                <a:cs typeface="Calibri"/>
              </a:rPr>
              <a:t>and</a:t>
            </a:r>
            <a:r>
              <a:rPr sz="3200" dirty="0">
                <a:latin typeface="Times New Roman"/>
                <a:cs typeface="Times New Roman"/>
              </a:rPr>
              <a:t> </a:t>
            </a:r>
            <a:r>
              <a:rPr sz="3200" spc="-5" dirty="0">
                <a:latin typeface="Calibri"/>
                <a:cs typeface="Calibri"/>
              </a:rPr>
              <a:t>decis</a:t>
            </a:r>
            <a:r>
              <a:rPr sz="3200" spc="-10" dirty="0">
                <a:latin typeface="Calibri"/>
                <a:cs typeface="Calibri"/>
              </a:rPr>
              <a:t>i</a:t>
            </a:r>
            <a:r>
              <a:rPr sz="3200" spc="-5" dirty="0">
                <a:latin typeface="Calibri"/>
                <a:cs typeface="Calibri"/>
              </a:rPr>
              <a:t>o</a:t>
            </a:r>
            <a:r>
              <a:rPr sz="3200" dirty="0">
                <a:latin typeface="Calibri"/>
                <a:cs typeface="Calibri"/>
              </a:rPr>
              <a:t>n</a:t>
            </a:r>
            <a:r>
              <a:rPr sz="3200" spc="-80" dirty="0">
                <a:latin typeface="Times New Roman"/>
                <a:cs typeface="Times New Roman"/>
              </a:rPr>
              <a:t> </a:t>
            </a:r>
            <a:r>
              <a:rPr sz="3200" spc="-15" dirty="0">
                <a:latin typeface="Calibri"/>
                <a:cs typeface="Calibri"/>
              </a:rPr>
              <a:t>t</a:t>
            </a:r>
            <a:r>
              <a:rPr sz="3200" spc="-40" dirty="0">
                <a:latin typeface="Calibri"/>
                <a:cs typeface="Calibri"/>
              </a:rPr>
              <a:t>r</a:t>
            </a:r>
            <a:r>
              <a:rPr sz="3200" dirty="0">
                <a:latin typeface="Calibri"/>
                <a:cs typeface="Calibri"/>
              </a:rPr>
              <a:t>ees</a:t>
            </a:r>
          </a:p>
          <a:p>
            <a:pPr marL="355600" marR="5080" indent="-342900">
              <a:lnSpc>
                <a:spcPct val="100000"/>
              </a:lnSpc>
              <a:spcBef>
                <a:spcPts val="765"/>
              </a:spcBef>
              <a:buFont typeface="Arial"/>
              <a:buChar char="•"/>
              <a:tabLst>
                <a:tab pos="355600" algn="l"/>
              </a:tabLst>
            </a:pPr>
            <a:r>
              <a:rPr sz="3200" spc="-5" dirty="0">
                <a:latin typeface="Calibri"/>
                <a:cs typeface="Calibri"/>
              </a:rPr>
              <a:t>Descr</a:t>
            </a:r>
            <a:r>
              <a:rPr sz="3200" spc="-10" dirty="0">
                <a:latin typeface="Calibri"/>
                <a:cs typeface="Calibri"/>
              </a:rPr>
              <a:t>i</a:t>
            </a:r>
            <a:r>
              <a:rPr sz="3200" spc="-5" dirty="0">
                <a:latin typeface="Calibri"/>
                <a:cs typeface="Calibri"/>
              </a:rPr>
              <a:t>b</a:t>
            </a:r>
            <a:r>
              <a:rPr sz="3200" dirty="0">
                <a:latin typeface="Calibri"/>
                <a:cs typeface="Calibri"/>
              </a:rPr>
              <a:t>e</a:t>
            </a:r>
            <a:r>
              <a:rPr sz="3200" spc="-95" dirty="0">
                <a:latin typeface="Times New Roman"/>
                <a:cs typeface="Times New Roman"/>
              </a:rPr>
              <a:t> </a:t>
            </a:r>
            <a:r>
              <a:rPr sz="3200" dirty="0">
                <a:latin typeface="Calibri"/>
                <a:cs typeface="Calibri"/>
              </a:rPr>
              <a:t>the</a:t>
            </a:r>
            <a:r>
              <a:rPr sz="3200" spc="-80" dirty="0">
                <a:latin typeface="Times New Roman"/>
                <a:cs typeface="Times New Roman"/>
              </a:rPr>
              <a:t> </a:t>
            </a:r>
            <a:r>
              <a:rPr sz="3200" spc="-40" dirty="0">
                <a:latin typeface="Calibri"/>
                <a:cs typeface="Calibri"/>
              </a:rPr>
              <a:t>r</a:t>
            </a:r>
            <a:r>
              <a:rPr sz="3200" dirty="0">
                <a:latin typeface="Calibri"/>
                <a:cs typeface="Calibri"/>
              </a:rPr>
              <a:t>el</a:t>
            </a:r>
            <a:r>
              <a:rPr sz="3200" spc="-30" dirty="0">
                <a:latin typeface="Calibri"/>
                <a:cs typeface="Calibri"/>
              </a:rPr>
              <a:t>a</a:t>
            </a:r>
            <a:r>
              <a:rPr sz="3200" dirty="0">
                <a:latin typeface="Calibri"/>
                <a:cs typeface="Calibri"/>
              </a:rPr>
              <a:t>t</a:t>
            </a:r>
            <a:r>
              <a:rPr sz="3200" spc="-10" dirty="0">
                <a:latin typeface="Calibri"/>
                <a:cs typeface="Calibri"/>
              </a:rPr>
              <a:t>i</a:t>
            </a:r>
            <a:r>
              <a:rPr sz="3200" spc="-5" dirty="0">
                <a:latin typeface="Calibri"/>
                <a:cs typeface="Calibri"/>
              </a:rPr>
              <a:t>onsh</a:t>
            </a:r>
            <a:r>
              <a:rPr sz="3200" spc="-10" dirty="0">
                <a:latin typeface="Calibri"/>
                <a:cs typeface="Calibri"/>
              </a:rPr>
              <a:t>i</a:t>
            </a:r>
            <a:r>
              <a:rPr sz="3200" dirty="0">
                <a:latin typeface="Calibri"/>
                <a:cs typeface="Calibri"/>
              </a:rPr>
              <a:t>p</a:t>
            </a:r>
            <a:r>
              <a:rPr sz="3200" spc="-65" dirty="0">
                <a:latin typeface="Times New Roman"/>
                <a:cs typeface="Times New Roman"/>
              </a:rPr>
              <a:t> </a:t>
            </a:r>
            <a:r>
              <a:rPr sz="3200" spc="-5" dirty="0">
                <a:latin typeface="Calibri"/>
                <a:cs typeface="Calibri"/>
              </a:rPr>
              <a:t>b</a:t>
            </a:r>
            <a:r>
              <a:rPr sz="3200" spc="-15" dirty="0">
                <a:latin typeface="Calibri"/>
                <a:cs typeface="Calibri"/>
              </a:rPr>
              <a:t>e</a:t>
            </a:r>
            <a:r>
              <a:rPr sz="3200" dirty="0">
                <a:latin typeface="Calibri"/>
                <a:cs typeface="Calibri"/>
              </a:rPr>
              <a:t>t</a:t>
            </a:r>
            <a:r>
              <a:rPr sz="3200" spc="-30" dirty="0">
                <a:latin typeface="Calibri"/>
                <a:cs typeface="Calibri"/>
              </a:rPr>
              <a:t>w</a:t>
            </a:r>
            <a:r>
              <a:rPr sz="3200" dirty="0">
                <a:latin typeface="Calibri"/>
                <a:cs typeface="Calibri"/>
              </a:rPr>
              <a:t>een</a:t>
            </a:r>
            <a:r>
              <a:rPr sz="3200" spc="-100" dirty="0">
                <a:latin typeface="Times New Roman"/>
                <a:cs typeface="Times New Roman"/>
              </a:rPr>
              <a:t> </a:t>
            </a:r>
            <a:r>
              <a:rPr sz="3200" dirty="0">
                <a:latin typeface="Calibri"/>
                <a:cs typeface="Calibri"/>
              </a:rPr>
              <a:t>l</a:t>
            </a:r>
            <a:r>
              <a:rPr sz="3200" spc="-5" dirty="0">
                <a:latin typeface="Calibri"/>
                <a:cs typeface="Calibri"/>
              </a:rPr>
              <a:t>og</a:t>
            </a:r>
            <a:r>
              <a:rPr sz="3200" dirty="0">
                <a:latin typeface="Calibri"/>
                <a:cs typeface="Calibri"/>
              </a:rPr>
              <a:t>i</a:t>
            </a:r>
            <a:r>
              <a:rPr sz="3200" spc="-30" dirty="0">
                <a:latin typeface="Calibri"/>
                <a:cs typeface="Calibri"/>
              </a:rPr>
              <a:t>c</a:t>
            </a:r>
            <a:r>
              <a:rPr sz="3200" dirty="0">
                <a:latin typeface="Calibri"/>
                <a:cs typeface="Calibri"/>
              </a:rPr>
              <a:t>al</a:t>
            </a:r>
            <a:r>
              <a:rPr sz="3200" spc="-75" dirty="0">
                <a:latin typeface="Times New Roman"/>
                <a:cs typeface="Times New Roman"/>
              </a:rPr>
              <a:t> </a:t>
            </a:r>
            <a:r>
              <a:rPr sz="3200" dirty="0">
                <a:latin typeface="Calibri"/>
                <a:cs typeface="Calibri"/>
              </a:rPr>
              <a:t>and</a:t>
            </a:r>
            <a:r>
              <a:rPr sz="3200" dirty="0">
                <a:latin typeface="Times New Roman"/>
                <a:cs typeface="Times New Roman"/>
              </a:rPr>
              <a:t> </a:t>
            </a:r>
            <a:r>
              <a:rPr sz="3200" spc="-5" dirty="0">
                <a:latin typeface="Calibri"/>
                <a:cs typeface="Calibri"/>
              </a:rPr>
              <a:t>p</a:t>
            </a:r>
            <a:r>
              <a:rPr sz="3200" spc="-70" dirty="0">
                <a:latin typeface="Calibri"/>
                <a:cs typeface="Calibri"/>
              </a:rPr>
              <a:t>h</a:t>
            </a:r>
            <a:r>
              <a:rPr sz="3200" spc="-25" dirty="0">
                <a:latin typeface="Calibri"/>
                <a:cs typeface="Calibri"/>
              </a:rPr>
              <a:t>y</a:t>
            </a:r>
            <a:r>
              <a:rPr sz="3200" spc="-5" dirty="0">
                <a:latin typeface="Calibri"/>
                <a:cs typeface="Calibri"/>
              </a:rPr>
              <a:t>s</a:t>
            </a:r>
            <a:r>
              <a:rPr sz="3200" spc="-10" dirty="0">
                <a:latin typeface="Calibri"/>
                <a:cs typeface="Calibri"/>
              </a:rPr>
              <a:t>i</a:t>
            </a:r>
            <a:r>
              <a:rPr sz="3200" spc="-25" dirty="0">
                <a:latin typeface="Calibri"/>
                <a:cs typeface="Calibri"/>
              </a:rPr>
              <a:t>c</a:t>
            </a:r>
            <a:r>
              <a:rPr sz="3200" dirty="0">
                <a:latin typeface="Calibri"/>
                <a:cs typeface="Calibri"/>
              </a:rPr>
              <a:t>al</a:t>
            </a:r>
            <a:r>
              <a:rPr sz="3200" spc="-75" dirty="0">
                <a:latin typeface="Times New Roman"/>
                <a:cs typeface="Times New Roman"/>
              </a:rPr>
              <a:t> </a:t>
            </a:r>
            <a:r>
              <a:rPr sz="3200" dirty="0">
                <a:latin typeface="Calibri"/>
                <a:cs typeface="Calibri"/>
              </a:rPr>
              <a:t>mode</a:t>
            </a:r>
            <a:r>
              <a:rPr sz="3200" spc="-5" dirty="0">
                <a:latin typeface="Calibri"/>
                <a:cs typeface="Calibri"/>
              </a:rPr>
              <a:t>l</a:t>
            </a:r>
            <a:r>
              <a:rPr sz="3200" dirty="0">
                <a:latin typeface="Calibri"/>
                <a:cs typeface="Calibri"/>
              </a:rPr>
              <a: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614192"/>
            <a:ext cx="5050155" cy="560070"/>
          </a:xfrm>
          <a:prstGeom prst="rect">
            <a:avLst/>
          </a:prstGeom>
        </p:spPr>
        <p:txBody>
          <a:bodyPr vert="horz" wrap="square" lIns="0" tIns="0" rIns="0" bIns="0" rtlCol="0">
            <a:spAutoFit/>
          </a:bodyPr>
          <a:lstStyle/>
          <a:p>
            <a:pPr marL="12700">
              <a:lnSpc>
                <a:spcPct val="100000"/>
              </a:lnSpc>
            </a:pPr>
            <a:r>
              <a:rPr sz="4400" spc="-5" dirty="0">
                <a:solidFill>
                  <a:srgbClr val="006FC0"/>
                </a:solidFill>
                <a:latin typeface="Calibri"/>
                <a:cs typeface="Calibri"/>
              </a:rPr>
              <a:t>C</a:t>
            </a:r>
            <a:r>
              <a:rPr sz="4400" spc="-60" dirty="0">
                <a:solidFill>
                  <a:srgbClr val="006FC0"/>
                </a:solidFill>
                <a:latin typeface="Calibri"/>
                <a:cs typeface="Calibri"/>
              </a:rPr>
              <a:t>r</a:t>
            </a:r>
            <a:r>
              <a:rPr sz="4400" dirty="0">
                <a:solidFill>
                  <a:srgbClr val="006FC0"/>
                </a:solidFill>
                <a:latin typeface="Calibri"/>
                <a:cs typeface="Calibri"/>
              </a:rPr>
              <a:t>e</a:t>
            </a:r>
            <a:r>
              <a:rPr sz="4400" spc="-40" dirty="0">
                <a:solidFill>
                  <a:srgbClr val="006FC0"/>
                </a:solidFill>
                <a:latin typeface="Calibri"/>
                <a:cs typeface="Calibri"/>
              </a:rPr>
              <a:t>a</a:t>
            </a:r>
            <a:r>
              <a:rPr sz="4400" dirty="0">
                <a:solidFill>
                  <a:srgbClr val="006FC0"/>
                </a:solidFill>
                <a:latin typeface="Calibri"/>
                <a:cs typeface="Calibri"/>
              </a:rPr>
              <a:t>ti</a:t>
            </a:r>
            <a:r>
              <a:rPr sz="4400" spc="-5" dirty="0">
                <a:solidFill>
                  <a:srgbClr val="006FC0"/>
                </a:solidFill>
                <a:latin typeface="Calibri"/>
                <a:cs typeface="Calibri"/>
              </a:rPr>
              <a:t>n</a:t>
            </a:r>
            <a:r>
              <a:rPr sz="4400" dirty="0">
                <a:solidFill>
                  <a:srgbClr val="006FC0"/>
                </a:solidFill>
                <a:latin typeface="Calibri"/>
                <a:cs typeface="Calibri"/>
              </a:rPr>
              <a:t>g</a:t>
            </a:r>
            <a:r>
              <a:rPr sz="4400" spc="-130" dirty="0">
                <a:solidFill>
                  <a:srgbClr val="006FC0"/>
                </a:solidFill>
                <a:latin typeface="Times New Roman"/>
                <a:cs typeface="Times New Roman"/>
              </a:rPr>
              <a:t> </a:t>
            </a:r>
            <a:r>
              <a:rPr sz="4400" dirty="0">
                <a:solidFill>
                  <a:srgbClr val="006FC0"/>
                </a:solidFill>
                <a:latin typeface="Calibri"/>
                <a:cs typeface="Calibri"/>
              </a:rPr>
              <a:t>a</a:t>
            </a:r>
            <a:r>
              <a:rPr sz="4400" spc="-100" dirty="0">
                <a:solidFill>
                  <a:srgbClr val="006FC0"/>
                </a:solidFill>
                <a:latin typeface="Times New Roman"/>
                <a:cs typeface="Times New Roman"/>
              </a:rPr>
              <a:t> </a:t>
            </a:r>
            <a:r>
              <a:rPr sz="4400" spc="-5" dirty="0">
                <a:solidFill>
                  <a:srgbClr val="006FC0"/>
                </a:solidFill>
                <a:latin typeface="Calibri"/>
                <a:cs typeface="Calibri"/>
              </a:rPr>
              <a:t>S</a:t>
            </a:r>
            <a:r>
              <a:rPr sz="4400" spc="-20" dirty="0">
                <a:solidFill>
                  <a:srgbClr val="006FC0"/>
                </a:solidFill>
                <a:latin typeface="Calibri"/>
                <a:cs typeface="Calibri"/>
              </a:rPr>
              <a:t>e</a:t>
            </a:r>
            <a:r>
              <a:rPr sz="4400" dirty="0">
                <a:solidFill>
                  <a:srgbClr val="006FC0"/>
                </a:solidFill>
                <a:latin typeface="Calibri"/>
                <a:cs typeface="Calibri"/>
              </a:rPr>
              <a:t>t</a:t>
            </a:r>
            <a:r>
              <a:rPr sz="4400" spc="-105" dirty="0">
                <a:solidFill>
                  <a:srgbClr val="006FC0"/>
                </a:solidFill>
                <a:latin typeface="Times New Roman"/>
                <a:cs typeface="Times New Roman"/>
              </a:rPr>
              <a:t> </a:t>
            </a:r>
            <a:r>
              <a:rPr sz="4400" spc="-5" dirty="0">
                <a:solidFill>
                  <a:srgbClr val="006FC0"/>
                </a:solidFill>
                <a:latin typeface="Calibri"/>
                <a:cs typeface="Calibri"/>
              </a:rPr>
              <a:t>o</a:t>
            </a:r>
            <a:r>
              <a:rPr sz="4400" dirty="0">
                <a:solidFill>
                  <a:srgbClr val="006FC0"/>
                </a:solidFill>
                <a:latin typeface="Calibri"/>
                <a:cs typeface="Calibri"/>
              </a:rPr>
              <a:t>f</a:t>
            </a:r>
            <a:r>
              <a:rPr sz="4400" spc="-105" dirty="0">
                <a:solidFill>
                  <a:srgbClr val="006FC0"/>
                </a:solidFill>
                <a:latin typeface="Times New Roman"/>
                <a:cs typeface="Times New Roman"/>
              </a:rPr>
              <a:t> </a:t>
            </a:r>
            <a:r>
              <a:rPr sz="4400" spc="-5" dirty="0">
                <a:solidFill>
                  <a:srgbClr val="006FC0"/>
                </a:solidFill>
                <a:latin typeface="Calibri"/>
                <a:cs typeface="Calibri"/>
              </a:rPr>
              <a:t>DFDs</a:t>
            </a:r>
            <a:endParaRPr sz="4400">
              <a:latin typeface="Calibri"/>
              <a:cs typeface="Calibri"/>
            </a:endParaRPr>
          </a:p>
        </p:txBody>
      </p:sp>
      <p:sp>
        <p:nvSpPr>
          <p:cNvPr id="3" name="object 3"/>
          <p:cNvSpPr txBox="1"/>
          <p:nvPr/>
        </p:nvSpPr>
        <p:spPr>
          <a:xfrm>
            <a:off x="535940" y="1697446"/>
            <a:ext cx="5607685" cy="431800"/>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3200" spc="-5" dirty="0">
                <a:latin typeface="Calibri"/>
                <a:cs typeface="Calibri"/>
              </a:rPr>
              <a:t>S</a:t>
            </a:r>
            <a:r>
              <a:rPr sz="3200" spc="-40" dirty="0">
                <a:latin typeface="Calibri"/>
                <a:cs typeface="Calibri"/>
              </a:rPr>
              <a:t>t</a:t>
            </a:r>
            <a:r>
              <a:rPr sz="3200" dirty="0">
                <a:latin typeface="Calibri"/>
                <a:cs typeface="Calibri"/>
              </a:rPr>
              <a:t>ep</a:t>
            </a:r>
            <a:r>
              <a:rPr sz="3200" spc="-80" dirty="0">
                <a:latin typeface="Times New Roman"/>
                <a:cs typeface="Times New Roman"/>
              </a:rPr>
              <a:t> </a:t>
            </a:r>
            <a:r>
              <a:rPr sz="3200" spc="-10" dirty="0">
                <a:latin typeface="Calibri"/>
                <a:cs typeface="Calibri"/>
              </a:rPr>
              <a:t>1:</a:t>
            </a:r>
            <a:r>
              <a:rPr sz="3200" spc="-65" dirty="0">
                <a:latin typeface="Times New Roman"/>
                <a:cs typeface="Times New Roman"/>
              </a:rPr>
              <a:t> </a:t>
            </a:r>
            <a:r>
              <a:rPr sz="3200" spc="-5" dirty="0">
                <a:latin typeface="Calibri"/>
                <a:cs typeface="Calibri"/>
              </a:rPr>
              <a:t>D</a:t>
            </a:r>
            <a:r>
              <a:rPr sz="3200" spc="-65" dirty="0">
                <a:latin typeface="Calibri"/>
                <a:cs typeface="Calibri"/>
              </a:rPr>
              <a:t>r</a:t>
            </a:r>
            <a:r>
              <a:rPr sz="3200" spc="-25" dirty="0">
                <a:latin typeface="Calibri"/>
                <a:cs typeface="Calibri"/>
              </a:rPr>
              <a:t>a</a:t>
            </a:r>
            <a:r>
              <a:rPr sz="3200" dirty="0">
                <a:latin typeface="Calibri"/>
                <a:cs typeface="Calibri"/>
              </a:rPr>
              <a:t>w</a:t>
            </a:r>
            <a:r>
              <a:rPr sz="3200" spc="-80" dirty="0">
                <a:latin typeface="Times New Roman"/>
                <a:cs typeface="Times New Roman"/>
              </a:rPr>
              <a:t> </a:t>
            </a:r>
            <a:r>
              <a:rPr sz="3200" dirty="0">
                <a:latin typeface="Calibri"/>
                <a:cs typeface="Calibri"/>
              </a:rPr>
              <a:t>a</a:t>
            </a:r>
            <a:r>
              <a:rPr sz="3200" spc="-80" dirty="0">
                <a:latin typeface="Times New Roman"/>
                <a:cs typeface="Times New Roman"/>
              </a:rPr>
              <a:t> </a:t>
            </a:r>
            <a:r>
              <a:rPr sz="3200" spc="-5" dirty="0">
                <a:latin typeface="Calibri"/>
                <a:cs typeface="Calibri"/>
              </a:rPr>
              <a:t>Co</a:t>
            </a:r>
            <a:r>
              <a:rPr sz="3200" spc="-35" dirty="0">
                <a:latin typeface="Calibri"/>
                <a:cs typeface="Calibri"/>
              </a:rPr>
              <a:t>n</a:t>
            </a:r>
            <a:r>
              <a:rPr sz="3200" spc="-45" dirty="0">
                <a:latin typeface="Calibri"/>
                <a:cs typeface="Calibri"/>
              </a:rPr>
              <a:t>t</a:t>
            </a:r>
            <a:r>
              <a:rPr sz="3200" spc="-50" dirty="0">
                <a:latin typeface="Calibri"/>
                <a:cs typeface="Calibri"/>
              </a:rPr>
              <a:t>e</a:t>
            </a:r>
            <a:r>
              <a:rPr sz="3200" spc="10" dirty="0">
                <a:latin typeface="Calibri"/>
                <a:cs typeface="Calibri"/>
              </a:rPr>
              <a:t>x</a:t>
            </a:r>
            <a:r>
              <a:rPr sz="3200" dirty="0">
                <a:latin typeface="Calibri"/>
                <a:cs typeface="Calibri"/>
              </a:rPr>
              <a:t>t</a:t>
            </a:r>
            <a:r>
              <a:rPr sz="3200" spc="-80" dirty="0">
                <a:latin typeface="Times New Roman"/>
                <a:cs typeface="Times New Roman"/>
              </a:rPr>
              <a:t> </a:t>
            </a:r>
            <a:r>
              <a:rPr sz="3200" spc="-5" dirty="0">
                <a:latin typeface="Calibri"/>
                <a:cs typeface="Calibri"/>
              </a:rPr>
              <a:t>D</a:t>
            </a:r>
            <a:r>
              <a:rPr sz="3200" dirty="0">
                <a:latin typeface="Calibri"/>
                <a:cs typeface="Calibri"/>
              </a:rPr>
              <a:t>iag</a:t>
            </a:r>
            <a:r>
              <a:rPr sz="3200" spc="-65" dirty="0">
                <a:latin typeface="Calibri"/>
                <a:cs typeface="Calibri"/>
              </a:rPr>
              <a:t>r</a:t>
            </a:r>
            <a:r>
              <a:rPr sz="3200" dirty="0">
                <a:latin typeface="Calibri"/>
                <a:cs typeface="Calibri"/>
              </a:rPr>
              <a:t>am</a:t>
            </a:r>
            <a:endParaRPr sz="3200">
              <a:latin typeface="Calibri"/>
              <a:cs typeface="Calibri"/>
            </a:endParaRPr>
          </a:p>
        </p:txBody>
      </p:sp>
      <p:sp>
        <p:nvSpPr>
          <p:cNvPr id="4" name="object 4"/>
          <p:cNvSpPr/>
          <p:nvPr/>
        </p:nvSpPr>
        <p:spPr>
          <a:xfrm>
            <a:off x="2057400" y="2362200"/>
            <a:ext cx="5181600" cy="4114800"/>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10" dirty="0"/>
              <a:t>30</a:t>
            </a:fld>
            <a:endParaRPr spc="-1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614192"/>
            <a:ext cx="5050155" cy="560070"/>
          </a:xfrm>
          <a:prstGeom prst="rect">
            <a:avLst/>
          </a:prstGeom>
        </p:spPr>
        <p:txBody>
          <a:bodyPr vert="horz" wrap="square" lIns="0" tIns="0" rIns="0" bIns="0" rtlCol="0">
            <a:spAutoFit/>
          </a:bodyPr>
          <a:lstStyle/>
          <a:p>
            <a:pPr marL="12700">
              <a:lnSpc>
                <a:spcPct val="100000"/>
              </a:lnSpc>
            </a:pPr>
            <a:r>
              <a:rPr sz="4400" spc="-5" dirty="0">
                <a:solidFill>
                  <a:srgbClr val="006FC0"/>
                </a:solidFill>
                <a:latin typeface="Calibri"/>
                <a:cs typeface="Calibri"/>
              </a:rPr>
              <a:t>C</a:t>
            </a:r>
            <a:r>
              <a:rPr sz="4400" spc="-60" dirty="0">
                <a:solidFill>
                  <a:srgbClr val="006FC0"/>
                </a:solidFill>
                <a:latin typeface="Calibri"/>
                <a:cs typeface="Calibri"/>
              </a:rPr>
              <a:t>r</a:t>
            </a:r>
            <a:r>
              <a:rPr sz="4400" dirty="0">
                <a:solidFill>
                  <a:srgbClr val="006FC0"/>
                </a:solidFill>
                <a:latin typeface="Calibri"/>
                <a:cs typeface="Calibri"/>
              </a:rPr>
              <a:t>e</a:t>
            </a:r>
            <a:r>
              <a:rPr sz="4400" spc="-40" dirty="0">
                <a:solidFill>
                  <a:srgbClr val="006FC0"/>
                </a:solidFill>
                <a:latin typeface="Calibri"/>
                <a:cs typeface="Calibri"/>
              </a:rPr>
              <a:t>a</a:t>
            </a:r>
            <a:r>
              <a:rPr sz="4400" dirty="0">
                <a:solidFill>
                  <a:srgbClr val="006FC0"/>
                </a:solidFill>
                <a:latin typeface="Calibri"/>
                <a:cs typeface="Calibri"/>
              </a:rPr>
              <a:t>ti</a:t>
            </a:r>
            <a:r>
              <a:rPr sz="4400" spc="-5" dirty="0">
                <a:solidFill>
                  <a:srgbClr val="006FC0"/>
                </a:solidFill>
                <a:latin typeface="Calibri"/>
                <a:cs typeface="Calibri"/>
              </a:rPr>
              <a:t>n</a:t>
            </a:r>
            <a:r>
              <a:rPr sz="4400" dirty="0">
                <a:solidFill>
                  <a:srgbClr val="006FC0"/>
                </a:solidFill>
                <a:latin typeface="Calibri"/>
                <a:cs typeface="Calibri"/>
              </a:rPr>
              <a:t>g</a:t>
            </a:r>
            <a:r>
              <a:rPr sz="4400" spc="-130" dirty="0">
                <a:solidFill>
                  <a:srgbClr val="006FC0"/>
                </a:solidFill>
                <a:latin typeface="Times New Roman"/>
                <a:cs typeface="Times New Roman"/>
              </a:rPr>
              <a:t> </a:t>
            </a:r>
            <a:r>
              <a:rPr sz="4400" dirty="0">
                <a:solidFill>
                  <a:srgbClr val="006FC0"/>
                </a:solidFill>
                <a:latin typeface="Calibri"/>
                <a:cs typeface="Calibri"/>
              </a:rPr>
              <a:t>a</a:t>
            </a:r>
            <a:r>
              <a:rPr sz="4400" spc="-100" dirty="0">
                <a:solidFill>
                  <a:srgbClr val="006FC0"/>
                </a:solidFill>
                <a:latin typeface="Times New Roman"/>
                <a:cs typeface="Times New Roman"/>
              </a:rPr>
              <a:t> </a:t>
            </a:r>
            <a:r>
              <a:rPr sz="4400" spc="-5" dirty="0">
                <a:solidFill>
                  <a:srgbClr val="006FC0"/>
                </a:solidFill>
                <a:latin typeface="Calibri"/>
                <a:cs typeface="Calibri"/>
              </a:rPr>
              <a:t>S</a:t>
            </a:r>
            <a:r>
              <a:rPr sz="4400" spc="-20" dirty="0">
                <a:solidFill>
                  <a:srgbClr val="006FC0"/>
                </a:solidFill>
                <a:latin typeface="Calibri"/>
                <a:cs typeface="Calibri"/>
              </a:rPr>
              <a:t>e</a:t>
            </a:r>
            <a:r>
              <a:rPr sz="4400" dirty="0">
                <a:solidFill>
                  <a:srgbClr val="006FC0"/>
                </a:solidFill>
                <a:latin typeface="Calibri"/>
                <a:cs typeface="Calibri"/>
              </a:rPr>
              <a:t>t</a:t>
            </a:r>
            <a:r>
              <a:rPr sz="4400" spc="-105" dirty="0">
                <a:solidFill>
                  <a:srgbClr val="006FC0"/>
                </a:solidFill>
                <a:latin typeface="Times New Roman"/>
                <a:cs typeface="Times New Roman"/>
              </a:rPr>
              <a:t> </a:t>
            </a:r>
            <a:r>
              <a:rPr sz="4400" spc="-5" dirty="0">
                <a:solidFill>
                  <a:srgbClr val="006FC0"/>
                </a:solidFill>
                <a:latin typeface="Calibri"/>
                <a:cs typeface="Calibri"/>
              </a:rPr>
              <a:t>o</a:t>
            </a:r>
            <a:r>
              <a:rPr sz="4400" dirty="0">
                <a:solidFill>
                  <a:srgbClr val="006FC0"/>
                </a:solidFill>
                <a:latin typeface="Calibri"/>
                <a:cs typeface="Calibri"/>
              </a:rPr>
              <a:t>f</a:t>
            </a:r>
            <a:r>
              <a:rPr sz="4400" spc="-105" dirty="0">
                <a:solidFill>
                  <a:srgbClr val="006FC0"/>
                </a:solidFill>
                <a:latin typeface="Times New Roman"/>
                <a:cs typeface="Times New Roman"/>
              </a:rPr>
              <a:t> </a:t>
            </a:r>
            <a:r>
              <a:rPr sz="4400" spc="-5" dirty="0">
                <a:solidFill>
                  <a:srgbClr val="006FC0"/>
                </a:solidFill>
                <a:latin typeface="Calibri"/>
                <a:cs typeface="Calibri"/>
              </a:rPr>
              <a:t>DFDs</a:t>
            </a:r>
            <a:endParaRPr sz="4400">
              <a:latin typeface="Calibri"/>
              <a:cs typeface="Calibri"/>
            </a:endParaRPr>
          </a:p>
        </p:txBody>
      </p:sp>
      <p:sp>
        <p:nvSpPr>
          <p:cNvPr id="3" name="object 3"/>
          <p:cNvSpPr txBox="1"/>
          <p:nvPr/>
        </p:nvSpPr>
        <p:spPr>
          <a:xfrm>
            <a:off x="535940" y="1697446"/>
            <a:ext cx="5311140" cy="431800"/>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3200" spc="-5" dirty="0">
                <a:latin typeface="Calibri"/>
                <a:cs typeface="Calibri"/>
              </a:rPr>
              <a:t>S</a:t>
            </a:r>
            <a:r>
              <a:rPr sz="3200" spc="-40" dirty="0">
                <a:latin typeface="Calibri"/>
                <a:cs typeface="Calibri"/>
              </a:rPr>
              <a:t>t</a:t>
            </a:r>
            <a:r>
              <a:rPr sz="3200" dirty="0">
                <a:latin typeface="Calibri"/>
                <a:cs typeface="Calibri"/>
              </a:rPr>
              <a:t>ep</a:t>
            </a:r>
            <a:r>
              <a:rPr sz="3200" spc="-80" dirty="0">
                <a:latin typeface="Times New Roman"/>
                <a:cs typeface="Times New Roman"/>
              </a:rPr>
              <a:t> </a:t>
            </a:r>
            <a:r>
              <a:rPr sz="3200" spc="-10" dirty="0">
                <a:latin typeface="Calibri"/>
                <a:cs typeface="Calibri"/>
              </a:rPr>
              <a:t>2:</a:t>
            </a:r>
            <a:r>
              <a:rPr sz="3200" spc="-65" dirty="0">
                <a:latin typeface="Times New Roman"/>
                <a:cs typeface="Times New Roman"/>
              </a:rPr>
              <a:t> </a:t>
            </a:r>
            <a:r>
              <a:rPr sz="3200" spc="-5" dirty="0">
                <a:latin typeface="Calibri"/>
                <a:cs typeface="Calibri"/>
              </a:rPr>
              <a:t>D</a:t>
            </a:r>
            <a:r>
              <a:rPr sz="3200" spc="-65" dirty="0">
                <a:latin typeface="Calibri"/>
                <a:cs typeface="Calibri"/>
              </a:rPr>
              <a:t>r</a:t>
            </a:r>
            <a:r>
              <a:rPr sz="3200" spc="-25" dirty="0">
                <a:latin typeface="Calibri"/>
                <a:cs typeface="Calibri"/>
              </a:rPr>
              <a:t>a</a:t>
            </a:r>
            <a:r>
              <a:rPr sz="3200" dirty="0">
                <a:latin typeface="Calibri"/>
                <a:cs typeface="Calibri"/>
              </a:rPr>
              <a:t>w</a:t>
            </a:r>
            <a:r>
              <a:rPr sz="3200" spc="-80" dirty="0">
                <a:latin typeface="Times New Roman"/>
                <a:cs typeface="Times New Roman"/>
              </a:rPr>
              <a:t> </a:t>
            </a:r>
            <a:r>
              <a:rPr sz="3200" dirty="0">
                <a:latin typeface="Calibri"/>
                <a:cs typeface="Calibri"/>
              </a:rPr>
              <a:t>a</a:t>
            </a:r>
            <a:r>
              <a:rPr sz="3200" spc="-80" dirty="0">
                <a:latin typeface="Times New Roman"/>
                <a:cs typeface="Times New Roman"/>
              </a:rPr>
              <a:t> </a:t>
            </a:r>
            <a:r>
              <a:rPr sz="3200" spc="-5" dirty="0">
                <a:latin typeface="Calibri"/>
                <a:cs typeface="Calibri"/>
              </a:rPr>
              <a:t>D</a:t>
            </a:r>
            <a:r>
              <a:rPr sz="3200" spc="-15" dirty="0">
                <a:latin typeface="Calibri"/>
                <a:cs typeface="Calibri"/>
              </a:rPr>
              <a:t>i</a:t>
            </a:r>
            <a:r>
              <a:rPr sz="3200" dirty="0">
                <a:latin typeface="Calibri"/>
                <a:cs typeface="Calibri"/>
              </a:rPr>
              <a:t>ag</a:t>
            </a:r>
            <a:r>
              <a:rPr sz="3200" spc="-60" dirty="0">
                <a:latin typeface="Calibri"/>
                <a:cs typeface="Calibri"/>
              </a:rPr>
              <a:t>r</a:t>
            </a:r>
            <a:r>
              <a:rPr sz="3200" dirty="0">
                <a:latin typeface="Calibri"/>
                <a:cs typeface="Calibri"/>
              </a:rPr>
              <a:t>am</a:t>
            </a:r>
            <a:r>
              <a:rPr sz="3200" spc="-65" dirty="0">
                <a:latin typeface="Times New Roman"/>
                <a:cs typeface="Times New Roman"/>
              </a:rPr>
              <a:t> </a:t>
            </a:r>
            <a:r>
              <a:rPr sz="3200" dirty="0">
                <a:latin typeface="Calibri"/>
                <a:cs typeface="Calibri"/>
              </a:rPr>
              <a:t>0</a:t>
            </a:r>
            <a:r>
              <a:rPr sz="3200" spc="-80" dirty="0">
                <a:latin typeface="Times New Roman"/>
                <a:cs typeface="Times New Roman"/>
              </a:rPr>
              <a:t> </a:t>
            </a:r>
            <a:r>
              <a:rPr sz="3200" spc="-5" dirty="0">
                <a:latin typeface="Calibri"/>
                <a:cs typeface="Calibri"/>
              </a:rPr>
              <a:t>DFD</a:t>
            </a:r>
            <a:endParaRPr sz="3200">
              <a:latin typeface="Calibri"/>
              <a:cs typeface="Calibri"/>
            </a:endParaRPr>
          </a:p>
        </p:txBody>
      </p:sp>
      <p:sp>
        <p:nvSpPr>
          <p:cNvPr id="4" name="object 4"/>
          <p:cNvSpPr/>
          <p:nvPr/>
        </p:nvSpPr>
        <p:spPr>
          <a:xfrm>
            <a:off x="304800" y="2590800"/>
            <a:ext cx="4478274" cy="34290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419600" y="2438415"/>
            <a:ext cx="4191000" cy="3648059"/>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10" dirty="0"/>
              <a:t>31</a:t>
            </a:fld>
            <a:endParaRPr spc="-1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10" dirty="0"/>
              <a:t>32</a:t>
            </a:fld>
            <a:endParaRPr spc="-10" dirty="0"/>
          </a:p>
        </p:txBody>
      </p:sp>
      <p:sp>
        <p:nvSpPr>
          <p:cNvPr id="2" name="object 2"/>
          <p:cNvSpPr txBox="1">
            <a:spLocks noGrp="1"/>
          </p:cNvSpPr>
          <p:nvPr>
            <p:ph type="title"/>
          </p:nvPr>
        </p:nvSpPr>
        <p:spPr>
          <a:prstGeom prst="rect">
            <a:avLst/>
          </a:prstGeom>
        </p:spPr>
        <p:txBody>
          <a:bodyPr vert="horz" wrap="square" lIns="0" tIns="283083" rIns="0" bIns="0" rtlCol="0">
            <a:spAutoFit/>
          </a:bodyPr>
          <a:lstStyle/>
          <a:p>
            <a:pPr marL="12700">
              <a:lnSpc>
                <a:spcPct val="100000"/>
              </a:lnSpc>
            </a:pPr>
            <a:r>
              <a:rPr spc="-5" dirty="0"/>
              <a:t>C</a:t>
            </a:r>
            <a:r>
              <a:rPr spc="-60" dirty="0"/>
              <a:t>r</a:t>
            </a:r>
            <a:r>
              <a:rPr dirty="0"/>
              <a:t>e</a:t>
            </a:r>
            <a:r>
              <a:rPr spc="-40" dirty="0"/>
              <a:t>a</a:t>
            </a:r>
            <a:r>
              <a:rPr dirty="0"/>
              <a:t>ti</a:t>
            </a:r>
            <a:r>
              <a:rPr spc="-5" dirty="0"/>
              <a:t>n</a:t>
            </a:r>
            <a:r>
              <a:rPr dirty="0"/>
              <a:t>g</a:t>
            </a:r>
            <a:r>
              <a:rPr spc="-130" dirty="0">
                <a:latin typeface="Times New Roman"/>
                <a:cs typeface="Times New Roman"/>
              </a:rPr>
              <a:t> </a:t>
            </a:r>
            <a:r>
              <a:rPr dirty="0"/>
              <a:t>a</a:t>
            </a:r>
            <a:r>
              <a:rPr spc="-100" dirty="0">
                <a:latin typeface="Times New Roman"/>
                <a:cs typeface="Times New Roman"/>
              </a:rPr>
              <a:t> </a:t>
            </a:r>
            <a:r>
              <a:rPr spc="-5" dirty="0"/>
              <a:t>S</a:t>
            </a:r>
            <a:r>
              <a:rPr spc="-20" dirty="0"/>
              <a:t>e</a:t>
            </a:r>
            <a:r>
              <a:rPr dirty="0"/>
              <a:t>t</a:t>
            </a:r>
            <a:r>
              <a:rPr spc="-105" dirty="0">
                <a:latin typeface="Times New Roman"/>
                <a:cs typeface="Times New Roman"/>
              </a:rPr>
              <a:t> </a:t>
            </a:r>
            <a:r>
              <a:rPr spc="-5" dirty="0"/>
              <a:t>o</a:t>
            </a:r>
            <a:r>
              <a:rPr dirty="0"/>
              <a:t>f</a:t>
            </a:r>
            <a:r>
              <a:rPr spc="-105" dirty="0">
                <a:latin typeface="Times New Roman"/>
                <a:cs typeface="Times New Roman"/>
              </a:rPr>
              <a:t> </a:t>
            </a:r>
            <a:r>
              <a:rPr spc="-5" dirty="0"/>
              <a:t>DFDs</a:t>
            </a:r>
          </a:p>
        </p:txBody>
      </p:sp>
      <p:sp>
        <p:nvSpPr>
          <p:cNvPr id="3" name="object 3"/>
          <p:cNvSpPr txBox="1"/>
          <p:nvPr/>
        </p:nvSpPr>
        <p:spPr>
          <a:xfrm>
            <a:off x="535940" y="1697446"/>
            <a:ext cx="7869555" cy="3418840"/>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3200" spc="-5" dirty="0">
                <a:latin typeface="Calibri"/>
                <a:cs typeface="Calibri"/>
              </a:rPr>
              <a:t>S</a:t>
            </a:r>
            <a:r>
              <a:rPr sz="3200" spc="-40" dirty="0">
                <a:latin typeface="Calibri"/>
                <a:cs typeface="Calibri"/>
              </a:rPr>
              <a:t>t</a:t>
            </a:r>
            <a:r>
              <a:rPr sz="3200" dirty="0">
                <a:latin typeface="Calibri"/>
                <a:cs typeface="Calibri"/>
              </a:rPr>
              <a:t>ep</a:t>
            </a:r>
            <a:r>
              <a:rPr sz="3200" spc="-80" dirty="0">
                <a:latin typeface="Times New Roman"/>
                <a:cs typeface="Times New Roman"/>
              </a:rPr>
              <a:t> </a:t>
            </a:r>
            <a:r>
              <a:rPr sz="3200" spc="-10" dirty="0">
                <a:latin typeface="Calibri"/>
                <a:cs typeface="Calibri"/>
              </a:rPr>
              <a:t>2:</a:t>
            </a:r>
            <a:r>
              <a:rPr sz="3200" spc="-65" dirty="0">
                <a:latin typeface="Times New Roman"/>
                <a:cs typeface="Times New Roman"/>
              </a:rPr>
              <a:t> </a:t>
            </a:r>
            <a:r>
              <a:rPr sz="3200" spc="-5" dirty="0">
                <a:latin typeface="Calibri"/>
                <a:cs typeface="Calibri"/>
              </a:rPr>
              <a:t>D</a:t>
            </a:r>
            <a:r>
              <a:rPr sz="3200" spc="-65" dirty="0">
                <a:latin typeface="Calibri"/>
                <a:cs typeface="Calibri"/>
              </a:rPr>
              <a:t>r</a:t>
            </a:r>
            <a:r>
              <a:rPr sz="3200" spc="-25" dirty="0">
                <a:latin typeface="Calibri"/>
                <a:cs typeface="Calibri"/>
              </a:rPr>
              <a:t>a</a:t>
            </a:r>
            <a:r>
              <a:rPr sz="3200" dirty="0">
                <a:latin typeface="Calibri"/>
                <a:cs typeface="Calibri"/>
              </a:rPr>
              <a:t>w</a:t>
            </a:r>
            <a:r>
              <a:rPr sz="3200" spc="-80" dirty="0">
                <a:latin typeface="Times New Roman"/>
                <a:cs typeface="Times New Roman"/>
              </a:rPr>
              <a:t> </a:t>
            </a:r>
            <a:r>
              <a:rPr sz="3200" dirty="0">
                <a:latin typeface="Calibri"/>
                <a:cs typeface="Calibri"/>
              </a:rPr>
              <a:t>a</a:t>
            </a:r>
            <a:r>
              <a:rPr sz="3200" spc="-80" dirty="0">
                <a:latin typeface="Times New Roman"/>
                <a:cs typeface="Times New Roman"/>
              </a:rPr>
              <a:t> </a:t>
            </a:r>
            <a:r>
              <a:rPr sz="3200" spc="-5" dirty="0">
                <a:latin typeface="Calibri"/>
                <a:cs typeface="Calibri"/>
              </a:rPr>
              <a:t>D</a:t>
            </a:r>
            <a:r>
              <a:rPr sz="3200" spc="-15" dirty="0">
                <a:latin typeface="Calibri"/>
                <a:cs typeface="Calibri"/>
              </a:rPr>
              <a:t>i</a:t>
            </a:r>
            <a:r>
              <a:rPr sz="3200" dirty="0">
                <a:latin typeface="Calibri"/>
                <a:cs typeface="Calibri"/>
              </a:rPr>
              <a:t>ag</a:t>
            </a:r>
            <a:r>
              <a:rPr sz="3200" spc="-60" dirty="0">
                <a:latin typeface="Calibri"/>
                <a:cs typeface="Calibri"/>
              </a:rPr>
              <a:t>r</a:t>
            </a:r>
            <a:r>
              <a:rPr sz="3200" dirty="0">
                <a:latin typeface="Calibri"/>
                <a:cs typeface="Calibri"/>
              </a:rPr>
              <a:t>am</a:t>
            </a:r>
            <a:r>
              <a:rPr sz="3200" spc="-65" dirty="0">
                <a:latin typeface="Times New Roman"/>
                <a:cs typeface="Times New Roman"/>
              </a:rPr>
              <a:t> </a:t>
            </a:r>
            <a:r>
              <a:rPr sz="3200" dirty="0">
                <a:latin typeface="Calibri"/>
                <a:cs typeface="Calibri"/>
              </a:rPr>
              <a:t>0</a:t>
            </a:r>
            <a:r>
              <a:rPr sz="3200" spc="-80" dirty="0">
                <a:latin typeface="Times New Roman"/>
                <a:cs typeface="Times New Roman"/>
              </a:rPr>
              <a:t> </a:t>
            </a:r>
            <a:r>
              <a:rPr sz="3200" spc="-5" dirty="0">
                <a:latin typeface="Calibri"/>
                <a:cs typeface="Calibri"/>
              </a:rPr>
              <a:t>DFD</a:t>
            </a:r>
            <a:endParaRPr sz="3200">
              <a:latin typeface="Calibri"/>
              <a:cs typeface="Calibri"/>
            </a:endParaRPr>
          </a:p>
          <a:p>
            <a:pPr marL="756285" lvl="1" indent="-286385">
              <a:lnSpc>
                <a:spcPct val="100000"/>
              </a:lnSpc>
              <a:spcBef>
                <a:spcPts val="690"/>
              </a:spcBef>
              <a:buFont typeface="Arial"/>
              <a:buChar char="–"/>
              <a:tabLst>
                <a:tab pos="756920" algn="l"/>
              </a:tabLst>
            </a:pPr>
            <a:r>
              <a:rPr sz="2800" spc="-10" dirty="0">
                <a:latin typeface="Calibri"/>
                <a:cs typeface="Calibri"/>
              </a:rPr>
              <a:t>If</a:t>
            </a:r>
            <a:r>
              <a:rPr sz="2800" spc="-90" dirty="0">
                <a:latin typeface="Times New Roman"/>
                <a:cs typeface="Times New Roman"/>
              </a:rPr>
              <a:t> </a:t>
            </a:r>
            <a:r>
              <a:rPr sz="2800" spc="-25" dirty="0">
                <a:latin typeface="Calibri"/>
                <a:cs typeface="Calibri"/>
              </a:rPr>
              <a:t>sam</a:t>
            </a:r>
            <a:r>
              <a:rPr sz="2800" spc="-15" dirty="0">
                <a:latin typeface="Calibri"/>
                <a:cs typeface="Calibri"/>
              </a:rPr>
              <a:t>e</a:t>
            </a:r>
            <a:r>
              <a:rPr sz="2800" spc="-60" dirty="0">
                <a:latin typeface="Times New Roman"/>
                <a:cs typeface="Times New Roman"/>
              </a:rPr>
              <a:t> </a:t>
            </a:r>
            <a:r>
              <a:rPr sz="2800" spc="-20" dirty="0">
                <a:latin typeface="Calibri"/>
                <a:cs typeface="Calibri"/>
              </a:rPr>
              <a:t>d</a:t>
            </a:r>
            <a:r>
              <a:rPr sz="2800" spc="-45" dirty="0">
                <a:latin typeface="Calibri"/>
                <a:cs typeface="Calibri"/>
              </a:rPr>
              <a:t>a</a:t>
            </a:r>
            <a:r>
              <a:rPr sz="2800" spc="-50" dirty="0">
                <a:latin typeface="Calibri"/>
                <a:cs typeface="Calibri"/>
              </a:rPr>
              <a:t>t</a:t>
            </a:r>
            <a:r>
              <a:rPr sz="2800" spc="-15" dirty="0">
                <a:latin typeface="Calibri"/>
                <a:cs typeface="Calibri"/>
              </a:rPr>
              <a:t>a</a:t>
            </a:r>
            <a:r>
              <a:rPr sz="2800" spc="-70" dirty="0">
                <a:latin typeface="Times New Roman"/>
                <a:cs typeface="Times New Roman"/>
              </a:rPr>
              <a:t> </a:t>
            </a:r>
            <a:r>
              <a:rPr sz="2800" spc="-5" dirty="0">
                <a:latin typeface="Calibri"/>
                <a:cs typeface="Calibri"/>
              </a:rPr>
              <a:t>f</a:t>
            </a:r>
            <a:r>
              <a:rPr sz="2800" dirty="0">
                <a:latin typeface="Calibri"/>
                <a:cs typeface="Calibri"/>
              </a:rPr>
              <a:t>l</a:t>
            </a:r>
            <a:r>
              <a:rPr sz="2800" spc="-15" dirty="0">
                <a:latin typeface="Calibri"/>
                <a:cs typeface="Calibri"/>
              </a:rPr>
              <a:t>o</a:t>
            </a:r>
            <a:r>
              <a:rPr sz="2800" spc="-40" dirty="0">
                <a:latin typeface="Calibri"/>
                <a:cs typeface="Calibri"/>
              </a:rPr>
              <a:t>w</a:t>
            </a:r>
            <a:r>
              <a:rPr sz="2800" spc="-15" dirty="0">
                <a:latin typeface="Calibri"/>
                <a:cs typeface="Calibri"/>
              </a:rPr>
              <a:t>s</a:t>
            </a:r>
            <a:r>
              <a:rPr sz="2800" spc="-70" dirty="0">
                <a:latin typeface="Times New Roman"/>
                <a:cs typeface="Times New Roman"/>
              </a:rPr>
              <a:t> </a:t>
            </a:r>
            <a:r>
              <a:rPr sz="2800" dirty="0">
                <a:latin typeface="Calibri"/>
                <a:cs typeface="Calibri"/>
              </a:rPr>
              <a:t>in</a:t>
            </a:r>
            <a:r>
              <a:rPr sz="2800" spc="-70" dirty="0">
                <a:latin typeface="Times New Roman"/>
                <a:cs typeface="Times New Roman"/>
              </a:rPr>
              <a:t> </a:t>
            </a:r>
            <a:r>
              <a:rPr sz="2800" spc="-20" dirty="0">
                <a:latin typeface="Calibri"/>
                <a:cs typeface="Calibri"/>
              </a:rPr>
              <a:t>bot</a:t>
            </a:r>
            <a:r>
              <a:rPr sz="2800" spc="-15" dirty="0">
                <a:latin typeface="Calibri"/>
                <a:cs typeface="Calibri"/>
              </a:rPr>
              <a:t>h</a:t>
            </a:r>
            <a:r>
              <a:rPr sz="2800" spc="-55" dirty="0">
                <a:latin typeface="Times New Roman"/>
                <a:cs typeface="Times New Roman"/>
              </a:rPr>
              <a:t> </a:t>
            </a:r>
            <a:r>
              <a:rPr sz="2800" spc="-5" dirty="0">
                <a:latin typeface="Calibri"/>
                <a:cs typeface="Calibri"/>
              </a:rPr>
              <a:t>d</a:t>
            </a:r>
            <a:r>
              <a:rPr sz="2800" spc="-15" dirty="0">
                <a:latin typeface="Calibri"/>
                <a:cs typeface="Calibri"/>
              </a:rPr>
              <a:t>i</a:t>
            </a:r>
            <a:r>
              <a:rPr sz="2800" spc="-55" dirty="0">
                <a:latin typeface="Calibri"/>
                <a:cs typeface="Calibri"/>
              </a:rPr>
              <a:t>r</a:t>
            </a:r>
            <a:r>
              <a:rPr sz="2800" spc="-15" dirty="0">
                <a:latin typeface="Calibri"/>
                <a:cs typeface="Calibri"/>
              </a:rPr>
              <a:t>ecti</a:t>
            </a:r>
            <a:r>
              <a:rPr sz="2800" spc="-5" dirty="0">
                <a:latin typeface="Calibri"/>
                <a:cs typeface="Calibri"/>
              </a:rPr>
              <a:t>o</a:t>
            </a:r>
            <a:r>
              <a:rPr sz="2800" spc="-15" dirty="0">
                <a:latin typeface="Calibri"/>
                <a:cs typeface="Calibri"/>
              </a:rPr>
              <a:t>n</a:t>
            </a:r>
            <a:r>
              <a:rPr sz="2800" spc="-20" dirty="0">
                <a:latin typeface="Calibri"/>
                <a:cs typeface="Calibri"/>
              </a:rPr>
              <a:t>s</a:t>
            </a:r>
            <a:r>
              <a:rPr sz="2800" spc="-10" dirty="0">
                <a:latin typeface="Calibri"/>
                <a:cs typeface="Calibri"/>
              </a:rPr>
              <a:t>,</a:t>
            </a:r>
            <a:r>
              <a:rPr sz="2800" spc="-35" dirty="0">
                <a:latin typeface="Times New Roman"/>
                <a:cs typeface="Times New Roman"/>
              </a:rPr>
              <a:t> </a:t>
            </a:r>
            <a:r>
              <a:rPr sz="2800" spc="-60" dirty="0">
                <a:latin typeface="Calibri"/>
                <a:cs typeface="Calibri"/>
              </a:rPr>
              <a:t>y</a:t>
            </a:r>
            <a:r>
              <a:rPr sz="2800" spc="-5" dirty="0">
                <a:latin typeface="Calibri"/>
                <a:cs typeface="Calibri"/>
              </a:rPr>
              <a:t>o</a:t>
            </a:r>
            <a:r>
              <a:rPr sz="2800" dirty="0">
                <a:latin typeface="Calibri"/>
                <a:cs typeface="Calibri"/>
              </a:rPr>
              <a:t>u</a:t>
            </a:r>
            <a:r>
              <a:rPr sz="2800" spc="-50" dirty="0">
                <a:latin typeface="Times New Roman"/>
                <a:cs typeface="Times New Roman"/>
              </a:rPr>
              <a:t> </a:t>
            </a:r>
            <a:r>
              <a:rPr sz="2800" spc="-35" dirty="0">
                <a:latin typeface="Calibri"/>
                <a:cs typeface="Calibri"/>
              </a:rPr>
              <a:t>c</a:t>
            </a:r>
            <a:r>
              <a:rPr sz="2800" spc="-15" dirty="0">
                <a:latin typeface="Calibri"/>
                <a:cs typeface="Calibri"/>
              </a:rPr>
              <a:t>an</a:t>
            </a:r>
            <a:r>
              <a:rPr sz="2800" spc="-70" dirty="0">
                <a:latin typeface="Times New Roman"/>
                <a:cs typeface="Times New Roman"/>
              </a:rPr>
              <a:t> </a:t>
            </a:r>
            <a:r>
              <a:rPr sz="2800" spc="-20" dirty="0">
                <a:latin typeface="Calibri"/>
                <a:cs typeface="Calibri"/>
              </a:rPr>
              <a:t>use</a:t>
            </a:r>
            <a:endParaRPr sz="2800">
              <a:latin typeface="Calibri"/>
              <a:cs typeface="Calibri"/>
            </a:endParaRPr>
          </a:p>
          <a:p>
            <a:pPr marL="756285">
              <a:lnSpc>
                <a:spcPct val="100000"/>
              </a:lnSpc>
            </a:pPr>
            <a:r>
              <a:rPr sz="2800" spc="-15" dirty="0">
                <a:latin typeface="Calibri"/>
                <a:cs typeface="Calibri"/>
              </a:rPr>
              <a:t>a</a:t>
            </a:r>
            <a:r>
              <a:rPr sz="2800" spc="-70" dirty="0">
                <a:latin typeface="Times New Roman"/>
                <a:cs typeface="Times New Roman"/>
              </a:rPr>
              <a:t> </a:t>
            </a:r>
            <a:r>
              <a:rPr sz="2800" spc="-20" dirty="0">
                <a:latin typeface="Calibri"/>
                <a:cs typeface="Calibri"/>
              </a:rPr>
              <a:t>do</a:t>
            </a:r>
            <a:r>
              <a:rPr sz="2800" spc="-25" dirty="0">
                <a:latin typeface="Calibri"/>
                <a:cs typeface="Calibri"/>
              </a:rPr>
              <a:t>u</a:t>
            </a:r>
            <a:r>
              <a:rPr sz="2800" spc="-20" dirty="0">
                <a:latin typeface="Calibri"/>
                <a:cs typeface="Calibri"/>
              </a:rPr>
              <a:t>bl</a:t>
            </a:r>
            <a:r>
              <a:rPr sz="2800" spc="-15" dirty="0">
                <a:latin typeface="Calibri"/>
                <a:cs typeface="Calibri"/>
              </a:rPr>
              <a:t>e</a:t>
            </a:r>
            <a:r>
              <a:rPr sz="2800" spc="-20" dirty="0">
                <a:latin typeface="Calibri"/>
                <a:cs typeface="Calibri"/>
              </a:rPr>
              <a:t>-heade</a:t>
            </a:r>
            <a:r>
              <a:rPr sz="2800" spc="-15" dirty="0">
                <a:latin typeface="Calibri"/>
                <a:cs typeface="Calibri"/>
              </a:rPr>
              <a:t>d</a:t>
            </a:r>
            <a:r>
              <a:rPr sz="2800" spc="-20" dirty="0">
                <a:latin typeface="Times New Roman"/>
                <a:cs typeface="Times New Roman"/>
              </a:rPr>
              <a:t> </a:t>
            </a:r>
            <a:r>
              <a:rPr sz="2800" spc="-15" dirty="0">
                <a:latin typeface="Calibri"/>
                <a:cs typeface="Calibri"/>
              </a:rPr>
              <a:t>ar</a:t>
            </a:r>
            <a:r>
              <a:rPr sz="2800" spc="-60" dirty="0">
                <a:latin typeface="Calibri"/>
                <a:cs typeface="Calibri"/>
              </a:rPr>
              <a:t>r</a:t>
            </a:r>
            <a:r>
              <a:rPr sz="2800" spc="-25" dirty="0">
                <a:latin typeface="Calibri"/>
                <a:cs typeface="Calibri"/>
              </a:rPr>
              <a:t>o</a:t>
            </a:r>
            <a:r>
              <a:rPr sz="2800" spc="-20" dirty="0">
                <a:latin typeface="Calibri"/>
                <a:cs typeface="Calibri"/>
              </a:rPr>
              <a:t>w</a:t>
            </a:r>
            <a:endParaRPr sz="2800">
              <a:latin typeface="Calibri"/>
              <a:cs typeface="Calibri"/>
            </a:endParaRPr>
          </a:p>
          <a:p>
            <a:pPr marL="756285" lvl="1" indent="-286385">
              <a:lnSpc>
                <a:spcPct val="100000"/>
              </a:lnSpc>
              <a:spcBef>
                <a:spcPts val="670"/>
              </a:spcBef>
              <a:buFont typeface="Arial"/>
              <a:buChar char="–"/>
              <a:tabLst>
                <a:tab pos="756920" algn="l"/>
              </a:tabLst>
            </a:pPr>
            <a:r>
              <a:rPr sz="2800" spc="-25" dirty="0">
                <a:latin typeface="Calibri"/>
                <a:cs typeface="Calibri"/>
              </a:rPr>
              <a:t>D</a:t>
            </a:r>
            <a:r>
              <a:rPr sz="2800" spc="-20" dirty="0">
                <a:latin typeface="Calibri"/>
                <a:cs typeface="Calibri"/>
              </a:rPr>
              <a:t>i</a:t>
            </a:r>
            <a:r>
              <a:rPr sz="2800" spc="-15" dirty="0">
                <a:latin typeface="Calibri"/>
                <a:cs typeface="Calibri"/>
              </a:rPr>
              <a:t>ag</a:t>
            </a:r>
            <a:r>
              <a:rPr sz="2800" spc="-65" dirty="0">
                <a:latin typeface="Calibri"/>
                <a:cs typeface="Calibri"/>
              </a:rPr>
              <a:t>r</a:t>
            </a:r>
            <a:r>
              <a:rPr sz="2800" spc="-20" dirty="0">
                <a:latin typeface="Calibri"/>
                <a:cs typeface="Calibri"/>
              </a:rPr>
              <a:t>am</a:t>
            </a:r>
            <a:r>
              <a:rPr sz="2800" spc="-70" dirty="0">
                <a:latin typeface="Times New Roman"/>
                <a:cs typeface="Times New Roman"/>
              </a:rPr>
              <a:t> </a:t>
            </a:r>
            <a:r>
              <a:rPr sz="2800" spc="-15" dirty="0">
                <a:latin typeface="Calibri"/>
                <a:cs typeface="Calibri"/>
              </a:rPr>
              <a:t>0</a:t>
            </a:r>
            <a:r>
              <a:rPr sz="2800" spc="-65" dirty="0">
                <a:latin typeface="Times New Roman"/>
                <a:cs typeface="Times New Roman"/>
              </a:rPr>
              <a:t> </a:t>
            </a:r>
            <a:r>
              <a:rPr sz="2800" dirty="0">
                <a:latin typeface="Calibri"/>
                <a:cs typeface="Calibri"/>
              </a:rPr>
              <a:t>i</a:t>
            </a:r>
            <a:r>
              <a:rPr sz="2800" spc="-15" dirty="0">
                <a:latin typeface="Calibri"/>
                <a:cs typeface="Calibri"/>
              </a:rPr>
              <a:t>s</a:t>
            </a:r>
            <a:r>
              <a:rPr sz="2800" spc="-70" dirty="0">
                <a:latin typeface="Times New Roman"/>
                <a:cs typeface="Times New Roman"/>
              </a:rPr>
              <a:t> </a:t>
            </a:r>
            <a:r>
              <a:rPr sz="2800" spc="-10" dirty="0">
                <a:latin typeface="Calibri"/>
                <a:cs typeface="Calibri"/>
              </a:rPr>
              <a:t>a</a:t>
            </a:r>
            <a:r>
              <a:rPr sz="2800" spc="-15" dirty="0">
                <a:latin typeface="Calibri"/>
                <a:cs typeface="Calibri"/>
              </a:rPr>
              <a:t>n</a:t>
            </a:r>
            <a:r>
              <a:rPr sz="2800" spc="-65" dirty="0">
                <a:latin typeface="Times New Roman"/>
                <a:cs typeface="Times New Roman"/>
              </a:rPr>
              <a:t> </a:t>
            </a:r>
            <a:r>
              <a:rPr sz="2800" spc="-65" dirty="0">
                <a:latin typeface="Calibri"/>
                <a:cs typeface="Calibri"/>
              </a:rPr>
              <a:t>e</a:t>
            </a:r>
            <a:r>
              <a:rPr sz="2800" spc="-20" dirty="0">
                <a:latin typeface="Calibri"/>
                <a:cs typeface="Calibri"/>
              </a:rPr>
              <a:t>xplode</a:t>
            </a:r>
            <a:r>
              <a:rPr sz="2800" spc="-15" dirty="0">
                <a:latin typeface="Calibri"/>
                <a:cs typeface="Calibri"/>
              </a:rPr>
              <a:t>d</a:t>
            </a:r>
            <a:r>
              <a:rPr sz="2800" spc="-45" dirty="0">
                <a:latin typeface="Times New Roman"/>
                <a:cs typeface="Times New Roman"/>
              </a:rPr>
              <a:t> </a:t>
            </a:r>
            <a:r>
              <a:rPr sz="2800" spc="-15" dirty="0">
                <a:latin typeface="Calibri"/>
                <a:cs typeface="Calibri"/>
              </a:rPr>
              <a:t>v</a:t>
            </a:r>
            <a:r>
              <a:rPr sz="2800" spc="-20" dirty="0">
                <a:latin typeface="Calibri"/>
                <a:cs typeface="Calibri"/>
              </a:rPr>
              <a:t>i</a:t>
            </a:r>
            <a:r>
              <a:rPr sz="2800" spc="-25" dirty="0">
                <a:latin typeface="Calibri"/>
                <a:cs typeface="Calibri"/>
              </a:rPr>
              <a:t>e</a:t>
            </a:r>
            <a:r>
              <a:rPr sz="2800" spc="-20" dirty="0">
                <a:latin typeface="Calibri"/>
                <a:cs typeface="Calibri"/>
              </a:rPr>
              <a:t>w</a:t>
            </a:r>
            <a:r>
              <a:rPr sz="2800" spc="-65" dirty="0">
                <a:latin typeface="Times New Roman"/>
                <a:cs typeface="Times New Roman"/>
              </a:rPr>
              <a:t> </a:t>
            </a:r>
            <a:r>
              <a:rPr sz="2800" spc="-20" dirty="0">
                <a:latin typeface="Calibri"/>
                <a:cs typeface="Calibri"/>
              </a:rPr>
              <a:t>o</a:t>
            </a:r>
            <a:r>
              <a:rPr sz="2800" spc="-10" dirty="0">
                <a:latin typeface="Calibri"/>
                <a:cs typeface="Calibri"/>
              </a:rPr>
              <a:t>f</a:t>
            </a:r>
            <a:r>
              <a:rPr sz="2800" spc="-70" dirty="0">
                <a:latin typeface="Times New Roman"/>
                <a:cs typeface="Times New Roman"/>
              </a:rPr>
              <a:t> </a:t>
            </a:r>
            <a:r>
              <a:rPr sz="2800" spc="-20" dirty="0">
                <a:latin typeface="Calibri"/>
                <a:cs typeface="Calibri"/>
              </a:rPr>
              <a:t>p</a:t>
            </a:r>
            <a:r>
              <a:rPr sz="2800" spc="-60" dirty="0">
                <a:latin typeface="Calibri"/>
                <a:cs typeface="Calibri"/>
              </a:rPr>
              <a:t>r</a:t>
            </a:r>
            <a:r>
              <a:rPr sz="2800" spc="-20" dirty="0">
                <a:latin typeface="Calibri"/>
                <a:cs typeface="Calibri"/>
              </a:rPr>
              <a:t>oces</a:t>
            </a:r>
            <a:r>
              <a:rPr sz="2800" spc="-15" dirty="0">
                <a:latin typeface="Calibri"/>
                <a:cs typeface="Calibri"/>
              </a:rPr>
              <a:t>s</a:t>
            </a:r>
            <a:r>
              <a:rPr sz="2800" spc="-30" dirty="0">
                <a:latin typeface="Times New Roman"/>
                <a:cs typeface="Times New Roman"/>
              </a:rPr>
              <a:t> </a:t>
            </a:r>
            <a:r>
              <a:rPr sz="2800" spc="-15" dirty="0">
                <a:latin typeface="Calibri"/>
                <a:cs typeface="Calibri"/>
              </a:rPr>
              <a:t>0</a:t>
            </a:r>
            <a:endParaRPr sz="2800">
              <a:latin typeface="Calibri"/>
              <a:cs typeface="Calibri"/>
            </a:endParaRPr>
          </a:p>
          <a:p>
            <a:pPr marL="756285" lvl="1" indent="-286385">
              <a:lnSpc>
                <a:spcPct val="100000"/>
              </a:lnSpc>
              <a:spcBef>
                <a:spcPts val="675"/>
              </a:spcBef>
              <a:buFont typeface="Arial"/>
              <a:buChar char="–"/>
              <a:tabLst>
                <a:tab pos="756920" algn="l"/>
              </a:tabLst>
            </a:pPr>
            <a:r>
              <a:rPr sz="2800" spc="-85" dirty="0">
                <a:latin typeface="Calibri"/>
                <a:cs typeface="Calibri"/>
              </a:rPr>
              <a:t>P</a:t>
            </a:r>
            <a:r>
              <a:rPr sz="2800" spc="-15" dirty="0">
                <a:latin typeface="Calibri"/>
                <a:cs typeface="Calibri"/>
              </a:rPr>
              <a:t>a</a:t>
            </a:r>
            <a:r>
              <a:rPr sz="2800" spc="-50" dirty="0">
                <a:latin typeface="Calibri"/>
                <a:cs typeface="Calibri"/>
              </a:rPr>
              <a:t>r</a:t>
            </a:r>
            <a:r>
              <a:rPr sz="2800" spc="-15" dirty="0">
                <a:latin typeface="Calibri"/>
                <a:cs typeface="Calibri"/>
              </a:rPr>
              <a:t>e</a:t>
            </a:r>
            <a:r>
              <a:rPr sz="2800" spc="-50" dirty="0">
                <a:latin typeface="Calibri"/>
                <a:cs typeface="Calibri"/>
              </a:rPr>
              <a:t>n</a:t>
            </a:r>
            <a:r>
              <a:rPr sz="2800" spc="-10" dirty="0">
                <a:latin typeface="Calibri"/>
                <a:cs typeface="Calibri"/>
              </a:rPr>
              <a:t>t</a:t>
            </a:r>
            <a:r>
              <a:rPr sz="2800" spc="-70" dirty="0">
                <a:latin typeface="Times New Roman"/>
                <a:cs typeface="Times New Roman"/>
              </a:rPr>
              <a:t> </a:t>
            </a:r>
            <a:r>
              <a:rPr sz="2800" spc="-5" dirty="0">
                <a:latin typeface="Calibri"/>
                <a:cs typeface="Calibri"/>
              </a:rPr>
              <a:t>d</a:t>
            </a:r>
            <a:r>
              <a:rPr sz="2800" spc="-10" dirty="0">
                <a:latin typeface="Calibri"/>
                <a:cs typeface="Calibri"/>
              </a:rPr>
              <a:t>i</a:t>
            </a:r>
            <a:r>
              <a:rPr sz="2800" spc="-15" dirty="0">
                <a:latin typeface="Calibri"/>
                <a:cs typeface="Calibri"/>
              </a:rPr>
              <a:t>ag</a:t>
            </a:r>
            <a:r>
              <a:rPr sz="2800" spc="-70" dirty="0">
                <a:latin typeface="Calibri"/>
                <a:cs typeface="Calibri"/>
              </a:rPr>
              <a:t>r</a:t>
            </a:r>
            <a:r>
              <a:rPr sz="2800" spc="-20" dirty="0">
                <a:latin typeface="Calibri"/>
                <a:cs typeface="Calibri"/>
              </a:rPr>
              <a:t>am</a:t>
            </a:r>
            <a:endParaRPr sz="2800">
              <a:latin typeface="Calibri"/>
              <a:cs typeface="Calibri"/>
            </a:endParaRPr>
          </a:p>
          <a:p>
            <a:pPr marL="756285" lvl="1" indent="-286385">
              <a:lnSpc>
                <a:spcPct val="100000"/>
              </a:lnSpc>
              <a:spcBef>
                <a:spcPts val="670"/>
              </a:spcBef>
              <a:buFont typeface="Arial"/>
              <a:buChar char="–"/>
              <a:tabLst>
                <a:tab pos="756920" algn="l"/>
              </a:tabLst>
            </a:pPr>
            <a:r>
              <a:rPr sz="2800" spc="-20" dirty="0">
                <a:latin typeface="Calibri"/>
                <a:cs typeface="Calibri"/>
              </a:rPr>
              <a:t>Ch</a:t>
            </a:r>
            <a:r>
              <a:rPr sz="2800" spc="-25" dirty="0">
                <a:latin typeface="Calibri"/>
                <a:cs typeface="Calibri"/>
              </a:rPr>
              <a:t>i</a:t>
            </a:r>
            <a:r>
              <a:rPr sz="2800" dirty="0">
                <a:latin typeface="Calibri"/>
                <a:cs typeface="Calibri"/>
              </a:rPr>
              <a:t>l</a:t>
            </a:r>
            <a:r>
              <a:rPr sz="2800" spc="-15" dirty="0">
                <a:latin typeface="Calibri"/>
                <a:cs typeface="Calibri"/>
              </a:rPr>
              <a:t>d</a:t>
            </a:r>
            <a:r>
              <a:rPr sz="2800" spc="-70" dirty="0">
                <a:latin typeface="Times New Roman"/>
                <a:cs typeface="Times New Roman"/>
              </a:rPr>
              <a:t> </a:t>
            </a:r>
            <a:r>
              <a:rPr sz="2800" spc="-20" dirty="0">
                <a:latin typeface="Calibri"/>
                <a:cs typeface="Calibri"/>
              </a:rPr>
              <a:t>di</a:t>
            </a:r>
            <a:r>
              <a:rPr sz="2800" spc="-15" dirty="0">
                <a:latin typeface="Calibri"/>
                <a:cs typeface="Calibri"/>
              </a:rPr>
              <a:t>ag</a:t>
            </a:r>
            <a:r>
              <a:rPr sz="2800" spc="-65" dirty="0">
                <a:latin typeface="Calibri"/>
                <a:cs typeface="Calibri"/>
              </a:rPr>
              <a:t>r</a:t>
            </a:r>
            <a:r>
              <a:rPr sz="2800" spc="-20" dirty="0">
                <a:latin typeface="Calibri"/>
                <a:cs typeface="Calibri"/>
              </a:rPr>
              <a:t>am</a:t>
            </a:r>
            <a:endParaRPr sz="2800">
              <a:latin typeface="Calibri"/>
              <a:cs typeface="Calibri"/>
            </a:endParaRPr>
          </a:p>
          <a:p>
            <a:pPr marL="756285" lvl="1" indent="-286385">
              <a:lnSpc>
                <a:spcPct val="100000"/>
              </a:lnSpc>
              <a:spcBef>
                <a:spcPts val="670"/>
              </a:spcBef>
              <a:buFont typeface="Arial"/>
              <a:buChar char="–"/>
              <a:tabLst>
                <a:tab pos="756920" algn="l"/>
              </a:tabLst>
            </a:pPr>
            <a:r>
              <a:rPr sz="2800" spc="-20" dirty="0">
                <a:latin typeface="Calibri"/>
                <a:cs typeface="Calibri"/>
              </a:rPr>
              <a:t>Functiona</a:t>
            </a:r>
            <a:r>
              <a:rPr sz="2800" spc="-10" dirty="0">
                <a:latin typeface="Calibri"/>
                <a:cs typeface="Calibri"/>
              </a:rPr>
              <a:t>l</a:t>
            </a:r>
            <a:r>
              <a:rPr sz="2800" spc="-45" dirty="0">
                <a:latin typeface="Times New Roman"/>
                <a:cs typeface="Times New Roman"/>
              </a:rPr>
              <a:t> </a:t>
            </a:r>
            <a:r>
              <a:rPr sz="2800" spc="-20" dirty="0">
                <a:latin typeface="Calibri"/>
                <a:cs typeface="Calibri"/>
              </a:rPr>
              <a:t>pr</a:t>
            </a:r>
            <a:r>
              <a:rPr sz="2800" spc="-25" dirty="0">
                <a:latin typeface="Calibri"/>
                <a:cs typeface="Calibri"/>
              </a:rPr>
              <a:t>im</a:t>
            </a:r>
            <a:r>
              <a:rPr sz="2800" spc="-20" dirty="0">
                <a:latin typeface="Calibri"/>
                <a:cs typeface="Calibri"/>
              </a:rPr>
              <a:t>i</a:t>
            </a:r>
            <a:r>
              <a:rPr sz="2800" spc="-10" dirty="0">
                <a:latin typeface="Calibri"/>
                <a:cs typeface="Calibri"/>
              </a:rPr>
              <a:t>ti</a:t>
            </a:r>
            <a:r>
              <a:rPr sz="2800" spc="-55" dirty="0">
                <a:latin typeface="Calibri"/>
                <a:cs typeface="Calibri"/>
              </a:rPr>
              <a:t>v</a:t>
            </a:r>
            <a:r>
              <a:rPr sz="2800" spc="-15" dirty="0">
                <a:latin typeface="Calibri"/>
                <a:cs typeface="Calibri"/>
              </a:rPr>
              <a:t>e</a:t>
            </a:r>
            <a:endParaRPr sz="2800">
              <a:latin typeface="Calibri"/>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0383" rIns="0" bIns="0" rtlCol="0">
            <a:spAutoFit/>
          </a:bodyPr>
          <a:lstStyle/>
          <a:p>
            <a:pPr marL="12700">
              <a:lnSpc>
                <a:spcPct val="100000"/>
              </a:lnSpc>
            </a:pPr>
            <a:r>
              <a:rPr spc="-5" dirty="0"/>
              <a:t>C</a:t>
            </a:r>
            <a:r>
              <a:rPr spc="-60" dirty="0"/>
              <a:t>r</a:t>
            </a:r>
            <a:r>
              <a:rPr dirty="0"/>
              <a:t>e</a:t>
            </a:r>
            <a:r>
              <a:rPr spc="-40" dirty="0"/>
              <a:t>a</a:t>
            </a:r>
            <a:r>
              <a:rPr dirty="0"/>
              <a:t>ti</a:t>
            </a:r>
            <a:r>
              <a:rPr spc="-5" dirty="0"/>
              <a:t>n</a:t>
            </a:r>
            <a:r>
              <a:rPr dirty="0"/>
              <a:t>g</a:t>
            </a:r>
            <a:r>
              <a:rPr spc="-130" dirty="0">
                <a:latin typeface="Times New Roman"/>
                <a:cs typeface="Times New Roman"/>
              </a:rPr>
              <a:t> </a:t>
            </a:r>
            <a:r>
              <a:rPr dirty="0"/>
              <a:t>a</a:t>
            </a:r>
            <a:r>
              <a:rPr spc="-100" dirty="0">
                <a:latin typeface="Times New Roman"/>
                <a:cs typeface="Times New Roman"/>
              </a:rPr>
              <a:t> </a:t>
            </a:r>
            <a:r>
              <a:rPr spc="-5" dirty="0"/>
              <a:t>S</a:t>
            </a:r>
            <a:r>
              <a:rPr spc="-20" dirty="0"/>
              <a:t>e</a:t>
            </a:r>
            <a:r>
              <a:rPr dirty="0"/>
              <a:t>t</a:t>
            </a:r>
            <a:r>
              <a:rPr spc="-105" dirty="0">
                <a:latin typeface="Times New Roman"/>
                <a:cs typeface="Times New Roman"/>
              </a:rPr>
              <a:t> </a:t>
            </a:r>
            <a:r>
              <a:rPr spc="-5" dirty="0"/>
              <a:t>o</a:t>
            </a:r>
            <a:r>
              <a:rPr dirty="0"/>
              <a:t>f</a:t>
            </a:r>
            <a:r>
              <a:rPr spc="-105" dirty="0">
                <a:latin typeface="Times New Roman"/>
                <a:cs typeface="Times New Roman"/>
              </a:rPr>
              <a:t> </a:t>
            </a:r>
            <a:r>
              <a:rPr spc="-5" dirty="0"/>
              <a:t>DFDs</a:t>
            </a:r>
          </a:p>
        </p:txBody>
      </p:sp>
      <p:sp>
        <p:nvSpPr>
          <p:cNvPr id="3" name="object 3"/>
          <p:cNvSpPr txBox="1"/>
          <p:nvPr/>
        </p:nvSpPr>
        <p:spPr>
          <a:xfrm>
            <a:off x="535940" y="1677965"/>
            <a:ext cx="3871595" cy="4026535"/>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2800" spc="-20" dirty="0">
                <a:latin typeface="Calibri"/>
                <a:cs typeface="Calibri"/>
              </a:rPr>
              <a:t>S</a:t>
            </a:r>
            <a:r>
              <a:rPr sz="2800" spc="-35" dirty="0">
                <a:latin typeface="Calibri"/>
                <a:cs typeface="Calibri"/>
              </a:rPr>
              <a:t>t</a:t>
            </a:r>
            <a:r>
              <a:rPr sz="2800" spc="-15" dirty="0">
                <a:latin typeface="Calibri"/>
                <a:cs typeface="Calibri"/>
              </a:rPr>
              <a:t>ep</a:t>
            </a:r>
            <a:r>
              <a:rPr sz="2800" spc="-75" dirty="0">
                <a:latin typeface="Times New Roman"/>
                <a:cs typeface="Times New Roman"/>
              </a:rPr>
              <a:t> </a:t>
            </a:r>
            <a:r>
              <a:rPr sz="2800" spc="-15" dirty="0">
                <a:latin typeface="Calibri"/>
                <a:cs typeface="Calibri"/>
              </a:rPr>
              <a:t>3:</a:t>
            </a:r>
            <a:r>
              <a:rPr sz="2800" spc="-65" dirty="0">
                <a:latin typeface="Times New Roman"/>
                <a:cs typeface="Times New Roman"/>
              </a:rPr>
              <a:t> </a:t>
            </a:r>
            <a:r>
              <a:rPr sz="2800" spc="-25" dirty="0">
                <a:latin typeface="Calibri"/>
                <a:cs typeface="Calibri"/>
              </a:rPr>
              <a:t>D</a:t>
            </a:r>
            <a:r>
              <a:rPr sz="2800" spc="-80" dirty="0">
                <a:latin typeface="Calibri"/>
                <a:cs typeface="Calibri"/>
              </a:rPr>
              <a:t>r</a:t>
            </a:r>
            <a:r>
              <a:rPr sz="2800" spc="-35" dirty="0">
                <a:latin typeface="Calibri"/>
                <a:cs typeface="Calibri"/>
              </a:rPr>
              <a:t>a</a:t>
            </a:r>
            <a:r>
              <a:rPr sz="2800" spc="-20" dirty="0">
                <a:latin typeface="Calibri"/>
                <a:cs typeface="Calibri"/>
              </a:rPr>
              <a:t>w</a:t>
            </a:r>
            <a:r>
              <a:rPr sz="2800" spc="-55" dirty="0">
                <a:latin typeface="Times New Roman"/>
                <a:cs typeface="Times New Roman"/>
              </a:rPr>
              <a:t> </a:t>
            </a:r>
            <a:r>
              <a:rPr sz="2800" spc="-15" dirty="0">
                <a:latin typeface="Calibri"/>
                <a:cs typeface="Calibri"/>
              </a:rPr>
              <a:t>the</a:t>
            </a:r>
            <a:r>
              <a:rPr sz="2800" spc="-60" dirty="0">
                <a:latin typeface="Times New Roman"/>
                <a:cs typeface="Times New Roman"/>
              </a:rPr>
              <a:t> </a:t>
            </a:r>
            <a:r>
              <a:rPr sz="2800" spc="-20" dirty="0">
                <a:latin typeface="Calibri"/>
                <a:cs typeface="Calibri"/>
              </a:rPr>
              <a:t>Lo</a:t>
            </a:r>
            <a:r>
              <a:rPr sz="2800" spc="-50" dirty="0">
                <a:latin typeface="Calibri"/>
                <a:cs typeface="Calibri"/>
              </a:rPr>
              <a:t>w</a:t>
            </a:r>
            <a:r>
              <a:rPr sz="2800" spc="-15" dirty="0">
                <a:latin typeface="Calibri"/>
                <a:cs typeface="Calibri"/>
              </a:rPr>
              <a:t>e</a:t>
            </a:r>
            <a:r>
              <a:rPr sz="2800" dirty="0">
                <a:latin typeface="Calibri"/>
                <a:cs typeface="Calibri"/>
              </a:rPr>
              <a:t>r</a:t>
            </a:r>
            <a:r>
              <a:rPr sz="2800" spc="-10" dirty="0">
                <a:latin typeface="Calibri"/>
                <a:cs typeface="Calibri"/>
              </a:rPr>
              <a:t>-</a:t>
            </a:r>
            <a:endParaRPr sz="2800">
              <a:latin typeface="Calibri"/>
              <a:cs typeface="Calibri"/>
            </a:endParaRPr>
          </a:p>
          <a:p>
            <a:pPr marL="355600">
              <a:lnSpc>
                <a:spcPct val="100000"/>
              </a:lnSpc>
            </a:pPr>
            <a:r>
              <a:rPr sz="2800" spc="-20" dirty="0">
                <a:latin typeface="Calibri"/>
                <a:cs typeface="Calibri"/>
              </a:rPr>
              <a:t>L</a:t>
            </a:r>
            <a:r>
              <a:rPr sz="2800" spc="-30" dirty="0">
                <a:latin typeface="Calibri"/>
                <a:cs typeface="Calibri"/>
              </a:rPr>
              <a:t>e</a:t>
            </a:r>
            <a:r>
              <a:rPr sz="2800" spc="-45" dirty="0">
                <a:latin typeface="Calibri"/>
                <a:cs typeface="Calibri"/>
              </a:rPr>
              <a:t>v</a:t>
            </a:r>
            <a:r>
              <a:rPr sz="2800" spc="-15" dirty="0">
                <a:latin typeface="Calibri"/>
                <a:cs typeface="Calibri"/>
              </a:rPr>
              <a:t>el</a:t>
            </a:r>
            <a:r>
              <a:rPr sz="2800" spc="-95" dirty="0">
                <a:latin typeface="Times New Roman"/>
                <a:cs typeface="Times New Roman"/>
              </a:rPr>
              <a:t> </a:t>
            </a:r>
            <a:r>
              <a:rPr sz="2800" spc="-5" dirty="0">
                <a:latin typeface="Calibri"/>
                <a:cs typeface="Calibri"/>
              </a:rPr>
              <a:t>D</a:t>
            </a:r>
            <a:r>
              <a:rPr sz="2800" spc="-15" dirty="0">
                <a:latin typeface="Calibri"/>
                <a:cs typeface="Calibri"/>
              </a:rPr>
              <a:t>iag</a:t>
            </a:r>
            <a:r>
              <a:rPr sz="2800" spc="-70" dirty="0">
                <a:latin typeface="Calibri"/>
                <a:cs typeface="Calibri"/>
              </a:rPr>
              <a:t>r</a:t>
            </a:r>
            <a:r>
              <a:rPr sz="2800" spc="-20" dirty="0">
                <a:latin typeface="Calibri"/>
                <a:cs typeface="Calibri"/>
              </a:rPr>
              <a:t>ams</a:t>
            </a:r>
            <a:endParaRPr sz="2800">
              <a:latin typeface="Calibri"/>
              <a:cs typeface="Calibri"/>
            </a:endParaRPr>
          </a:p>
          <a:p>
            <a:pPr marL="756285" marR="416559" lvl="1" indent="-286385">
              <a:lnSpc>
                <a:spcPct val="100000"/>
              </a:lnSpc>
              <a:spcBef>
                <a:spcPts val="605"/>
              </a:spcBef>
              <a:buFont typeface="Arial"/>
              <a:buChar char="–"/>
              <a:tabLst>
                <a:tab pos="756920" algn="l"/>
              </a:tabLst>
            </a:pPr>
            <a:r>
              <a:rPr sz="2400" dirty="0">
                <a:latin typeface="Calibri"/>
                <a:cs typeface="Calibri"/>
              </a:rPr>
              <a:t>Mu</a:t>
            </a:r>
            <a:r>
              <a:rPr sz="2400" spc="-30" dirty="0">
                <a:latin typeface="Calibri"/>
                <a:cs typeface="Calibri"/>
              </a:rPr>
              <a:t>s</a:t>
            </a:r>
            <a:r>
              <a:rPr sz="2400" spc="-10" dirty="0">
                <a:latin typeface="Calibri"/>
                <a:cs typeface="Calibri"/>
              </a:rPr>
              <a:t>t</a:t>
            </a:r>
            <a:r>
              <a:rPr sz="2400" spc="-85" dirty="0">
                <a:latin typeface="Times New Roman"/>
                <a:cs typeface="Times New Roman"/>
              </a:rPr>
              <a:t> </a:t>
            </a:r>
            <a:r>
              <a:rPr sz="2400" spc="-5" dirty="0">
                <a:latin typeface="Calibri"/>
                <a:cs typeface="Calibri"/>
              </a:rPr>
              <a:t>us</a:t>
            </a:r>
            <a:r>
              <a:rPr sz="2400" dirty="0">
                <a:latin typeface="Calibri"/>
                <a:cs typeface="Calibri"/>
              </a:rPr>
              <a:t>e</a:t>
            </a:r>
            <a:r>
              <a:rPr sz="2400" spc="-55" dirty="0">
                <a:latin typeface="Times New Roman"/>
                <a:cs typeface="Times New Roman"/>
              </a:rPr>
              <a:t> </a:t>
            </a:r>
            <a:r>
              <a:rPr sz="2400" dirty="0">
                <a:latin typeface="Calibri"/>
                <a:cs typeface="Calibri"/>
              </a:rPr>
              <a:t>l</a:t>
            </a:r>
            <a:r>
              <a:rPr sz="2400" spc="-25" dirty="0">
                <a:latin typeface="Calibri"/>
                <a:cs typeface="Calibri"/>
              </a:rPr>
              <a:t>e</a:t>
            </a:r>
            <a:r>
              <a:rPr sz="2400" spc="-45" dirty="0">
                <a:latin typeface="Calibri"/>
                <a:cs typeface="Calibri"/>
              </a:rPr>
              <a:t>v</a:t>
            </a:r>
            <a:r>
              <a:rPr sz="2400" dirty="0">
                <a:latin typeface="Calibri"/>
                <a:cs typeface="Calibri"/>
              </a:rPr>
              <a:t>eli</a:t>
            </a:r>
            <a:r>
              <a:rPr sz="2400" spc="-5" dirty="0">
                <a:latin typeface="Calibri"/>
                <a:cs typeface="Calibri"/>
              </a:rPr>
              <a:t>n</a:t>
            </a:r>
            <a:r>
              <a:rPr sz="2400" dirty="0">
                <a:latin typeface="Calibri"/>
                <a:cs typeface="Calibri"/>
              </a:rPr>
              <a:t>g</a:t>
            </a:r>
            <a:r>
              <a:rPr sz="2400" spc="-60" dirty="0">
                <a:latin typeface="Times New Roman"/>
                <a:cs typeface="Times New Roman"/>
              </a:rPr>
              <a:t> </a:t>
            </a:r>
            <a:r>
              <a:rPr sz="2400" dirty="0">
                <a:latin typeface="Calibri"/>
                <a:cs typeface="Calibri"/>
              </a:rPr>
              <a:t>and</a:t>
            </a:r>
            <a:r>
              <a:rPr sz="2400" dirty="0">
                <a:latin typeface="Times New Roman"/>
                <a:cs typeface="Times New Roman"/>
              </a:rPr>
              <a:t> </a:t>
            </a:r>
            <a:r>
              <a:rPr sz="2400" spc="-5" dirty="0">
                <a:latin typeface="Calibri"/>
                <a:cs typeface="Calibri"/>
              </a:rPr>
              <a:t>ba</a:t>
            </a:r>
            <a:r>
              <a:rPr sz="2400" dirty="0">
                <a:latin typeface="Calibri"/>
                <a:cs typeface="Calibri"/>
              </a:rPr>
              <a:t>lan</a:t>
            </a:r>
            <a:r>
              <a:rPr sz="2400" spc="5" dirty="0">
                <a:latin typeface="Calibri"/>
                <a:cs typeface="Calibri"/>
              </a:rPr>
              <a:t>c</a:t>
            </a:r>
            <a:r>
              <a:rPr sz="2400" dirty="0">
                <a:latin typeface="Calibri"/>
                <a:cs typeface="Calibri"/>
              </a:rPr>
              <a:t>i</a:t>
            </a:r>
            <a:r>
              <a:rPr sz="2400" spc="-5" dirty="0">
                <a:latin typeface="Calibri"/>
                <a:cs typeface="Calibri"/>
              </a:rPr>
              <a:t>n</a:t>
            </a:r>
            <a:r>
              <a:rPr sz="2400" dirty="0">
                <a:latin typeface="Calibri"/>
                <a:cs typeface="Calibri"/>
              </a:rPr>
              <a:t>g</a:t>
            </a:r>
            <a:r>
              <a:rPr sz="2400" spc="-85" dirty="0">
                <a:latin typeface="Times New Roman"/>
                <a:cs typeface="Times New Roman"/>
              </a:rPr>
              <a:t> </a:t>
            </a:r>
            <a:r>
              <a:rPr sz="2400" spc="-35" dirty="0">
                <a:latin typeface="Calibri"/>
                <a:cs typeface="Calibri"/>
              </a:rPr>
              <a:t>t</a:t>
            </a:r>
            <a:r>
              <a:rPr sz="2400" spc="-15" dirty="0">
                <a:latin typeface="Calibri"/>
                <a:cs typeface="Calibri"/>
              </a:rPr>
              <a:t>e</a:t>
            </a:r>
            <a:r>
              <a:rPr sz="2400" spc="-10" dirty="0">
                <a:latin typeface="Calibri"/>
                <a:cs typeface="Calibri"/>
              </a:rPr>
              <a:t>c</a:t>
            </a:r>
            <a:r>
              <a:rPr sz="2400" spc="-5" dirty="0">
                <a:latin typeface="Calibri"/>
                <a:cs typeface="Calibri"/>
              </a:rPr>
              <a:t>hn</a:t>
            </a:r>
            <a:r>
              <a:rPr sz="2400" dirty="0">
                <a:latin typeface="Calibri"/>
                <a:cs typeface="Calibri"/>
              </a:rPr>
              <a:t>i</a:t>
            </a:r>
            <a:r>
              <a:rPr sz="2400" spc="-5" dirty="0">
                <a:latin typeface="Calibri"/>
                <a:cs typeface="Calibri"/>
              </a:rPr>
              <a:t>ques</a:t>
            </a:r>
            <a:endParaRPr sz="2400">
              <a:latin typeface="Calibri"/>
              <a:cs typeface="Calibri"/>
            </a:endParaRPr>
          </a:p>
          <a:p>
            <a:pPr marL="756285" lvl="1" indent="-286385">
              <a:lnSpc>
                <a:spcPct val="100000"/>
              </a:lnSpc>
              <a:spcBef>
                <a:spcPts val="575"/>
              </a:spcBef>
              <a:buFont typeface="Arial"/>
              <a:buChar char="–"/>
              <a:tabLst>
                <a:tab pos="756920" algn="l"/>
              </a:tabLst>
            </a:pPr>
            <a:r>
              <a:rPr sz="2400" spc="-15" dirty="0">
                <a:latin typeface="Calibri"/>
                <a:cs typeface="Calibri"/>
              </a:rPr>
              <a:t>L</a:t>
            </a:r>
            <a:r>
              <a:rPr sz="2400" spc="-25" dirty="0">
                <a:latin typeface="Calibri"/>
                <a:cs typeface="Calibri"/>
              </a:rPr>
              <a:t>e</a:t>
            </a:r>
            <a:r>
              <a:rPr sz="2400" spc="-45" dirty="0">
                <a:latin typeface="Calibri"/>
                <a:cs typeface="Calibri"/>
              </a:rPr>
              <a:t>v</a:t>
            </a:r>
            <a:r>
              <a:rPr sz="2400" dirty="0">
                <a:latin typeface="Calibri"/>
                <a:cs typeface="Calibri"/>
              </a:rPr>
              <a:t>eli</a:t>
            </a:r>
            <a:r>
              <a:rPr sz="2400" spc="-5" dirty="0">
                <a:latin typeface="Calibri"/>
                <a:cs typeface="Calibri"/>
              </a:rPr>
              <a:t>n</a:t>
            </a:r>
            <a:r>
              <a:rPr sz="2400" dirty="0">
                <a:latin typeface="Calibri"/>
                <a:cs typeface="Calibri"/>
              </a:rPr>
              <a:t>g</a:t>
            </a:r>
            <a:r>
              <a:rPr sz="2400" spc="-70" dirty="0">
                <a:latin typeface="Times New Roman"/>
                <a:cs typeface="Times New Roman"/>
              </a:rPr>
              <a:t> </a:t>
            </a:r>
            <a:r>
              <a:rPr sz="2400" spc="-50" dirty="0">
                <a:latin typeface="Calibri"/>
                <a:cs typeface="Calibri"/>
              </a:rPr>
              <a:t>e</a:t>
            </a:r>
            <a:r>
              <a:rPr sz="2400" spc="-45" dirty="0">
                <a:latin typeface="Calibri"/>
                <a:cs typeface="Calibri"/>
              </a:rPr>
              <a:t>x</a:t>
            </a:r>
            <a:r>
              <a:rPr sz="2400" dirty="0">
                <a:latin typeface="Calibri"/>
                <a:cs typeface="Calibri"/>
              </a:rPr>
              <a:t>ampl</a:t>
            </a:r>
            <a:r>
              <a:rPr sz="2400" spc="-10" dirty="0">
                <a:latin typeface="Calibri"/>
                <a:cs typeface="Calibri"/>
              </a:rPr>
              <a:t>e</a:t>
            </a:r>
            <a:r>
              <a:rPr sz="2400" dirty="0">
                <a:latin typeface="Calibri"/>
                <a:cs typeface="Calibri"/>
              </a:rPr>
              <a:t>s</a:t>
            </a:r>
            <a:endParaRPr sz="2400">
              <a:latin typeface="Calibri"/>
              <a:cs typeface="Calibri"/>
            </a:endParaRPr>
          </a:p>
          <a:p>
            <a:pPr marL="1155700" marR="5080" lvl="2" indent="-228600">
              <a:lnSpc>
                <a:spcPct val="100000"/>
              </a:lnSpc>
              <a:spcBef>
                <a:spcPts val="509"/>
              </a:spcBef>
              <a:buFont typeface="Arial"/>
              <a:buChar char="•"/>
              <a:tabLst>
                <a:tab pos="1156335" algn="l"/>
              </a:tabLst>
            </a:pPr>
            <a:r>
              <a:rPr sz="2000" dirty="0">
                <a:latin typeface="Calibri"/>
                <a:cs typeface="Calibri"/>
              </a:rPr>
              <a:t>U</a:t>
            </a:r>
            <a:r>
              <a:rPr sz="2000" spc="-10" dirty="0">
                <a:latin typeface="Calibri"/>
                <a:cs typeface="Calibri"/>
              </a:rPr>
              <a:t>s</a:t>
            </a:r>
            <a:r>
              <a:rPr sz="2000" dirty="0">
                <a:latin typeface="Calibri"/>
                <a:cs typeface="Calibri"/>
              </a:rPr>
              <a:t>es</a:t>
            </a:r>
            <a:r>
              <a:rPr sz="2000" spc="-55" dirty="0">
                <a:latin typeface="Times New Roman"/>
                <a:cs typeface="Times New Roman"/>
              </a:rPr>
              <a:t> </a:t>
            </a:r>
            <a:r>
              <a:rPr sz="2000" dirty="0">
                <a:latin typeface="Calibri"/>
                <a:cs typeface="Calibri"/>
              </a:rPr>
              <a:t>a</a:t>
            </a:r>
            <a:r>
              <a:rPr sz="2000" spc="-50" dirty="0">
                <a:latin typeface="Times New Roman"/>
                <a:cs typeface="Times New Roman"/>
              </a:rPr>
              <a:t> </a:t>
            </a:r>
            <a:r>
              <a:rPr sz="2000" spc="-5" dirty="0">
                <a:latin typeface="Calibri"/>
                <a:cs typeface="Calibri"/>
              </a:rPr>
              <a:t>se</a:t>
            </a:r>
            <a:r>
              <a:rPr sz="2000" spc="-10" dirty="0">
                <a:latin typeface="Calibri"/>
                <a:cs typeface="Calibri"/>
              </a:rPr>
              <a:t>r</a:t>
            </a:r>
            <a:r>
              <a:rPr sz="2000" dirty="0">
                <a:latin typeface="Calibri"/>
                <a:cs typeface="Calibri"/>
              </a:rPr>
              <a:t>i</a:t>
            </a:r>
            <a:r>
              <a:rPr sz="2000" spc="-10" dirty="0">
                <a:latin typeface="Calibri"/>
                <a:cs typeface="Calibri"/>
              </a:rPr>
              <a:t>e</a:t>
            </a:r>
            <a:r>
              <a:rPr sz="2000" dirty="0">
                <a:latin typeface="Calibri"/>
                <a:cs typeface="Calibri"/>
              </a:rPr>
              <a:t>s</a:t>
            </a:r>
            <a:r>
              <a:rPr sz="2000" spc="-30" dirty="0">
                <a:latin typeface="Times New Roman"/>
                <a:cs typeface="Times New Roman"/>
              </a:rPr>
              <a:t> </a:t>
            </a:r>
            <a:r>
              <a:rPr sz="2000" spc="-5" dirty="0">
                <a:latin typeface="Calibri"/>
                <a:cs typeface="Calibri"/>
              </a:rPr>
              <a:t>of</a:t>
            </a:r>
            <a:r>
              <a:rPr sz="2000" spc="-5" dirty="0">
                <a:latin typeface="Times New Roman"/>
                <a:cs typeface="Times New Roman"/>
              </a:rPr>
              <a:t> </a:t>
            </a:r>
            <a:r>
              <a:rPr sz="2000" dirty="0">
                <a:latin typeface="Calibri"/>
                <a:cs typeface="Calibri"/>
              </a:rPr>
              <a:t>i</a:t>
            </a:r>
            <a:r>
              <a:rPr sz="2000" spc="-5" dirty="0">
                <a:latin typeface="Calibri"/>
                <a:cs typeface="Calibri"/>
              </a:rPr>
              <a:t>nc</a:t>
            </a:r>
            <a:r>
              <a:rPr sz="2000" spc="-25" dirty="0">
                <a:latin typeface="Calibri"/>
                <a:cs typeface="Calibri"/>
              </a:rPr>
              <a:t>r</a:t>
            </a:r>
            <a:r>
              <a:rPr sz="2000" dirty="0">
                <a:latin typeface="Calibri"/>
                <a:cs typeface="Calibri"/>
              </a:rPr>
              <a:t>eas</a:t>
            </a:r>
            <a:r>
              <a:rPr sz="2000" spc="-15" dirty="0">
                <a:latin typeface="Calibri"/>
                <a:cs typeface="Calibri"/>
              </a:rPr>
              <a:t>i</a:t>
            </a:r>
            <a:r>
              <a:rPr sz="2000" spc="-5" dirty="0">
                <a:latin typeface="Calibri"/>
                <a:cs typeface="Calibri"/>
              </a:rPr>
              <a:t>n</a:t>
            </a:r>
            <a:r>
              <a:rPr sz="2000" spc="5" dirty="0">
                <a:latin typeface="Calibri"/>
                <a:cs typeface="Calibri"/>
              </a:rPr>
              <a:t>g</a:t>
            </a:r>
            <a:r>
              <a:rPr sz="2000" dirty="0">
                <a:latin typeface="Calibri"/>
                <a:cs typeface="Calibri"/>
              </a:rPr>
              <a:t>ly</a:t>
            </a:r>
            <a:r>
              <a:rPr sz="2000" spc="-70" dirty="0">
                <a:latin typeface="Times New Roman"/>
                <a:cs typeface="Times New Roman"/>
              </a:rPr>
              <a:t> </a:t>
            </a:r>
            <a:r>
              <a:rPr sz="2000" spc="-5" dirty="0">
                <a:latin typeface="Calibri"/>
                <a:cs typeface="Calibri"/>
              </a:rPr>
              <a:t>d</a:t>
            </a:r>
            <a:r>
              <a:rPr sz="2000" spc="-10" dirty="0">
                <a:latin typeface="Calibri"/>
                <a:cs typeface="Calibri"/>
              </a:rPr>
              <a:t>e</a:t>
            </a:r>
            <a:r>
              <a:rPr sz="2000" spc="-25" dirty="0">
                <a:latin typeface="Calibri"/>
                <a:cs typeface="Calibri"/>
              </a:rPr>
              <a:t>t</a:t>
            </a:r>
            <a:r>
              <a:rPr sz="2000" dirty="0">
                <a:latin typeface="Calibri"/>
                <a:cs typeface="Calibri"/>
              </a:rPr>
              <a:t>ai</a:t>
            </a:r>
            <a:r>
              <a:rPr sz="2000" spc="-10" dirty="0">
                <a:latin typeface="Calibri"/>
                <a:cs typeface="Calibri"/>
              </a:rPr>
              <a:t>l</a:t>
            </a:r>
            <a:r>
              <a:rPr sz="2000" dirty="0">
                <a:latin typeface="Calibri"/>
                <a:cs typeface="Calibri"/>
              </a:rPr>
              <a:t>ed</a:t>
            </a:r>
            <a:r>
              <a:rPr sz="2000" spc="-35" dirty="0">
                <a:latin typeface="Times New Roman"/>
                <a:cs typeface="Times New Roman"/>
              </a:rPr>
              <a:t> </a:t>
            </a:r>
            <a:r>
              <a:rPr sz="2000" spc="-5" dirty="0">
                <a:latin typeface="Calibri"/>
                <a:cs typeface="Calibri"/>
              </a:rPr>
              <a:t>D</a:t>
            </a:r>
            <a:r>
              <a:rPr sz="2000" spc="5" dirty="0">
                <a:latin typeface="Calibri"/>
                <a:cs typeface="Calibri"/>
              </a:rPr>
              <a:t>F</a:t>
            </a:r>
            <a:r>
              <a:rPr sz="2000" spc="-5" dirty="0">
                <a:latin typeface="Calibri"/>
                <a:cs typeface="Calibri"/>
              </a:rPr>
              <a:t>Ds</a:t>
            </a:r>
            <a:r>
              <a:rPr sz="2000" spc="-5" dirty="0">
                <a:latin typeface="Times New Roman"/>
                <a:cs typeface="Times New Roman"/>
              </a:rPr>
              <a:t> </a:t>
            </a:r>
            <a:r>
              <a:rPr sz="2000" spc="-25" dirty="0">
                <a:latin typeface="Calibri"/>
                <a:cs typeface="Calibri"/>
              </a:rPr>
              <a:t>t</a:t>
            </a:r>
            <a:r>
              <a:rPr sz="2000" dirty="0">
                <a:latin typeface="Calibri"/>
                <a:cs typeface="Calibri"/>
              </a:rPr>
              <a:t>o</a:t>
            </a:r>
            <a:r>
              <a:rPr sz="2000" spc="-60" dirty="0">
                <a:latin typeface="Times New Roman"/>
                <a:cs typeface="Times New Roman"/>
              </a:rPr>
              <a:t> </a:t>
            </a:r>
            <a:r>
              <a:rPr sz="2000" spc="-5" dirty="0">
                <a:latin typeface="Calibri"/>
                <a:cs typeface="Calibri"/>
              </a:rPr>
              <a:t>descr</a:t>
            </a:r>
            <a:r>
              <a:rPr sz="2000" spc="5" dirty="0">
                <a:latin typeface="Calibri"/>
                <a:cs typeface="Calibri"/>
              </a:rPr>
              <a:t>i</a:t>
            </a:r>
            <a:r>
              <a:rPr sz="2000" spc="-5" dirty="0">
                <a:latin typeface="Calibri"/>
                <a:cs typeface="Calibri"/>
              </a:rPr>
              <a:t>b</a:t>
            </a:r>
            <a:r>
              <a:rPr sz="2000" dirty="0">
                <a:latin typeface="Calibri"/>
                <a:cs typeface="Calibri"/>
              </a:rPr>
              <a:t>e</a:t>
            </a:r>
            <a:r>
              <a:rPr sz="2000" spc="-50" dirty="0">
                <a:latin typeface="Times New Roman"/>
                <a:cs typeface="Times New Roman"/>
              </a:rPr>
              <a:t> </a:t>
            </a:r>
            <a:r>
              <a:rPr sz="2000" dirty="0">
                <a:latin typeface="Calibri"/>
                <a:cs typeface="Calibri"/>
              </a:rPr>
              <a:t>an</a:t>
            </a:r>
            <a:r>
              <a:rPr sz="2000" dirty="0">
                <a:latin typeface="Times New Roman"/>
                <a:cs typeface="Times New Roman"/>
              </a:rPr>
              <a:t> </a:t>
            </a:r>
            <a:r>
              <a:rPr sz="2000" dirty="0">
                <a:latin typeface="Calibri"/>
                <a:cs typeface="Calibri"/>
              </a:rPr>
              <a:t>i</a:t>
            </a:r>
            <a:r>
              <a:rPr sz="2000" spc="-15" dirty="0">
                <a:latin typeface="Calibri"/>
                <a:cs typeface="Calibri"/>
              </a:rPr>
              <a:t>n</a:t>
            </a:r>
            <a:r>
              <a:rPr sz="2000" spc="-40" dirty="0">
                <a:latin typeface="Calibri"/>
                <a:cs typeface="Calibri"/>
              </a:rPr>
              <a:t>f</a:t>
            </a:r>
            <a:r>
              <a:rPr sz="2000" spc="-5" dirty="0">
                <a:latin typeface="Calibri"/>
                <a:cs typeface="Calibri"/>
              </a:rPr>
              <a:t>or</a:t>
            </a:r>
            <a:r>
              <a:rPr sz="2000" spc="-10" dirty="0">
                <a:latin typeface="Calibri"/>
                <a:cs typeface="Calibri"/>
              </a:rPr>
              <a:t>m</a:t>
            </a:r>
            <a:r>
              <a:rPr sz="2000" spc="-25" dirty="0">
                <a:latin typeface="Calibri"/>
                <a:cs typeface="Calibri"/>
              </a:rPr>
              <a:t>a</a:t>
            </a:r>
            <a:r>
              <a:rPr sz="2000" dirty="0">
                <a:latin typeface="Calibri"/>
                <a:cs typeface="Calibri"/>
              </a:rPr>
              <a:t>ti</a:t>
            </a:r>
            <a:r>
              <a:rPr sz="2000" spc="-5" dirty="0">
                <a:latin typeface="Calibri"/>
                <a:cs typeface="Calibri"/>
              </a:rPr>
              <a:t>o</a:t>
            </a:r>
            <a:r>
              <a:rPr sz="2000" dirty="0">
                <a:latin typeface="Calibri"/>
                <a:cs typeface="Calibri"/>
              </a:rPr>
              <a:t>n</a:t>
            </a:r>
            <a:r>
              <a:rPr sz="2000" spc="-60" dirty="0">
                <a:latin typeface="Times New Roman"/>
                <a:cs typeface="Times New Roman"/>
              </a:rPr>
              <a:t> </a:t>
            </a:r>
            <a:r>
              <a:rPr sz="2000" spc="-45" dirty="0">
                <a:latin typeface="Calibri"/>
                <a:cs typeface="Calibri"/>
              </a:rPr>
              <a:t>s</a:t>
            </a:r>
            <a:r>
              <a:rPr sz="2000" spc="-20" dirty="0">
                <a:latin typeface="Calibri"/>
                <a:cs typeface="Calibri"/>
              </a:rPr>
              <a:t>y</a:t>
            </a:r>
            <a:r>
              <a:rPr sz="2000" spc="-30" dirty="0">
                <a:latin typeface="Calibri"/>
                <a:cs typeface="Calibri"/>
              </a:rPr>
              <a:t>s</a:t>
            </a:r>
            <a:r>
              <a:rPr sz="2000" spc="-25" dirty="0">
                <a:latin typeface="Calibri"/>
                <a:cs typeface="Calibri"/>
              </a:rPr>
              <a:t>t</a:t>
            </a:r>
            <a:r>
              <a:rPr sz="2000" dirty="0">
                <a:latin typeface="Calibri"/>
                <a:cs typeface="Calibri"/>
              </a:rPr>
              <a:t>em</a:t>
            </a:r>
            <a:endParaRPr sz="2000">
              <a:latin typeface="Calibri"/>
              <a:cs typeface="Calibri"/>
            </a:endParaRPr>
          </a:p>
          <a:p>
            <a:pPr marL="1155700" lvl="2" indent="-228600">
              <a:lnSpc>
                <a:spcPct val="100000"/>
              </a:lnSpc>
              <a:spcBef>
                <a:spcPts val="480"/>
              </a:spcBef>
              <a:buFont typeface="Arial"/>
              <a:buChar char="•"/>
              <a:tabLst>
                <a:tab pos="1156335" algn="l"/>
              </a:tabLst>
            </a:pPr>
            <a:r>
              <a:rPr sz="2000" dirty="0">
                <a:latin typeface="Calibri"/>
                <a:cs typeface="Calibri"/>
              </a:rPr>
              <a:t>E</a:t>
            </a:r>
            <a:r>
              <a:rPr sz="2000" spc="-5" dirty="0">
                <a:latin typeface="Calibri"/>
                <a:cs typeface="Calibri"/>
              </a:rPr>
              <a:t>xp</a:t>
            </a:r>
            <a:r>
              <a:rPr sz="2000" dirty="0">
                <a:latin typeface="Calibri"/>
                <a:cs typeface="Calibri"/>
              </a:rPr>
              <a:t>l</a:t>
            </a:r>
            <a:r>
              <a:rPr sz="2000" spc="-5" dirty="0">
                <a:latin typeface="Calibri"/>
                <a:cs typeface="Calibri"/>
              </a:rPr>
              <a:t>od</a:t>
            </a:r>
            <a:r>
              <a:rPr sz="2000" dirty="0">
                <a:latin typeface="Calibri"/>
                <a:cs typeface="Calibri"/>
              </a:rPr>
              <a:t>i</a:t>
            </a:r>
            <a:r>
              <a:rPr sz="2000" spc="-5" dirty="0">
                <a:latin typeface="Calibri"/>
                <a:cs typeface="Calibri"/>
              </a:rPr>
              <a:t>n</a:t>
            </a:r>
            <a:r>
              <a:rPr sz="2000" spc="20" dirty="0">
                <a:latin typeface="Calibri"/>
                <a:cs typeface="Calibri"/>
              </a:rPr>
              <a:t>g</a:t>
            </a:r>
            <a:r>
              <a:rPr sz="2000" dirty="0">
                <a:latin typeface="Calibri"/>
                <a:cs typeface="Calibri"/>
              </a:rPr>
              <a:t>,</a:t>
            </a:r>
            <a:r>
              <a:rPr sz="2000" spc="-105" dirty="0">
                <a:latin typeface="Times New Roman"/>
                <a:cs typeface="Times New Roman"/>
              </a:rPr>
              <a:t> </a:t>
            </a:r>
            <a:r>
              <a:rPr sz="2000" spc="-5" dirty="0">
                <a:latin typeface="Calibri"/>
                <a:cs typeface="Calibri"/>
              </a:rPr>
              <a:t>part</a:t>
            </a:r>
            <a:r>
              <a:rPr sz="2000" dirty="0">
                <a:latin typeface="Calibri"/>
                <a:cs typeface="Calibri"/>
              </a:rPr>
              <a:t>it</a:t>
            </a:r>
            <a:r>
              <a:rPr sz="2000" spc="-10" dirty="0">
                <a:latin typeface="Calibri"/>
                <a:cs typeface="Calibri"/>
              </a:rPr>
              <a:t>i</a:t>
            </a:r>
            <a:r>
              <a:rPr sz="2000" spc="-5" dirty="0">
                <a:latin typeface="Calibri"/>
                <a:cs typeface="Calibri"/>
              </a:rPr>
              <a:t>on</a:t>
            </a:r>
            <a:r>
              <a:rPr sz="2000" dirty="0">
                <a:latin typeface="Calibri"/>
                <a:cs typeface="Calibri"/>
              </a:rPr>
              <a:t>i</a:t>
            </a:r>
            <a:r>
              <a:rPr sz="2000" spc="-5" dirty="0">
                <a:latin typeface="Calibri"/>
                <a:cs typeface="Calibri"/>
              </a:rPr>
              <a:t>n</a:t>
            </a:r>
            <a:r>
              <a:rPr sz="2000" spc="25" dirty="0">
                <a:latin typeface="Calibri"/>
                <a:cs typeface="Calibri"/>
              </a:rPr>
              <a:t>g</a:t>
            </a:r>
            <a:r>
              <a:rPr sz="2000" dirty="0">
                <a:latin typeface="Calibri"/>
                <a:cs typeface="Calibri"/>
              </a:rPr>
              <a:t>,</a:t>
            </a:r>
            <a:r>
              <a:rPr sz="2000" spc="-50" dirty="0">
                <a:latin typeface="Times New Roman"/>
                <a:cs typeface="Times New Roman"/>
              </a:rPr>
              <a:t> </a:t>
            </a:r>
            <a:r>
              <a:rPr sz="2000" spc="-10" dirty="0">
                <a:latin typeface="Calibri"/>
                <a:cs typeface="Calibri"/>
              </a:rPr>
              <a:t>o</a:t>
            </a:r>
            <a:r>
              <a:rPr sz="2000" dirty="0">
                <a:latin typeface="Calibri"/>
                <a:cs typeface="Calibri"/>
              </a:rPr>
              <a:t>r</a:t>
            </a:r>
            <a:endParaRPr sz="2000">
              <a:latin typeface="Calibri"/>
              <a:cs typeface="Calibri"/>
            </a:endParaRPr>
          </a:p>
          <a:p>
            <a:pPr marL="1155700">
              <a:lnSpc>
                <a:spcPct val="100000"/>
              </a:lnSpc>
            </a:pPr>
            <a:r>
              <a:rPr sz="2000" spc="-5" dirty="0">
                <a:latin typeface="Calibri"/>
                <a:cs typeface="Calibri"/>
              </a:rPr>
              <a:t>de</a:t>
            </a:r>
            <a:r>
              <a:rPr sz="2000" spc="-10" dirty="0">
                <a:latin typeface="Calibri"/>
                <a:cs typeface="Calibri"/>
              </a:rPr>
              <a:t>c</a:t>
            </a:r>
            <a:r>
              <a:rPr sz="2000" spc="-5" dirty="0">
                <a:latin typeface="Calibri"/>
                <a:cs typeface="Calibri"/>
              </a:rPr>
              <a:t>o</a:t>
            </a:r>
            <a:r>
              <a:rPr sz="2000" spc="-10" dirty="0">
                <a:latin typeface="Calibri"/>
                <a:cs typeface="Calibri"/>
              </a:rPr>
              <a:t>m</a:t>
            </a:r>
            <a:r>
              <a:rPr sz="2000" spc="-5" dirty="0">
                <a:latin typeface="Calibri"/>
                <a:cs typeface="Calibri"/>
              </a:rPr>
              <a:t>pos</a:t>
            </a:r>
            <a:r>
              <a:rPr sz="2000" spc="-10" dirty="0">
                <a:latin typeface="Calibri"/>
                <a:cs typeface="Calibri"/>
              </a:rPr>
              <a:t>i</a:t>
            </a:r>
            <a:r>
              <a:rPr sz="2000" spc="-5" dirty="0">
                <a:latin typeface="Calibri"/>
                <a:cs typeface="Calibri"/>
              </a:rPr>
              <a:t>ng</a:t>
            </a:r>
            <a:endParaRPr sz="2000">
              <a:latin typeface="Calibri"/>
              <a:cs typeface="Calibri"/>
            </a:endParaRPr>
          </a:p>
        </p:txBody>
      </p:sp>
      <p:sp>
        <p:nvSpPr>
          <p:cNvPr id="4" name="object 4"/>
          <p:cNvSpPr/>
          <p:nvPr/>
        </p:nvSpPr>
        <p:spPr>
          <a:xfrm>
            <a:off x="4648200" y="2179691"/>
            <a:ext cx="4038600" cy="3365510"/>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10" dirty="0"/>
              <a:t>33</a:t>
            </a:fld>
            <a:endParaRPr spc="-1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0383" rIns="0" bIns="0" rtlCol="0">
            <a:spAutoFit/>
          </a:bodyPr>
          <a:lstStyle/>
          <a:p>
            <a:pPr marL="12700">
              <a:lnSpc>
                <a:spcPct val="100000"/>
              </a:lnSpc>
            </a:pPr>
            <a:r>
              <a:rPr spc="-5" dirty="0"/>
              <a:t>C</a:t>
            </a:r>
            <a:r>
              <a:rPr spc="-60" dirty="0"/>
              <a:t>r</a:t>
            </a:r>
            <a:r>
              <a:rPr dirty="0"/>
              <a:t>e</a:t>
            </a:r>
            <a:r>
              <a:rPr spc="-40" dirty="0"/>
              <a:t>a</a:t>
            </a:r>
            <a:r>
              <a:rPr dirty="0"/>
              <a:t>ti</a:t>
            </a:r>
            <a:r>
              <a:rPr spc="-5" dirty="0"/>
              <a:t>n</a:t>
            </a:r>
            <a:r>
              <a:rPr dirty="0"/>
              <a:t>g</a:t>
            </a:r>
            <a:r>
              <a:rPr spc="-130" dirty="0">
                <a:latin typeface="Times New Roman"/>
                <a:cs typeface="Times New Roman"/>
              </a:rPr>
              <a:t> </a:t>
            </a:r>
            <a:r>
              <a:rPr dirty="0"/>
              <a:t>a</a:t>
            </a:r>
            <a:r>
              <a:rPr spc="-100" dirty="0">
                <a:latin typeface="Times New Roman"/>
                <a:cs typeface="Times New Roman"/>
              </a:rPr>
              <a:t> </a:t>
            </a:r>
            <a:r>
              <a:rPr spc="-5" dirty="0"/>
              <a:t>S</a:t>
            </a:r>
            <a:r>
              <a:rPr spc="-20" dirty="0"/>
              <a:t>e</a:t>
            </a:r>
            <a:r>
              <a:rPr dirty="0"/>
              <a:t>t</a:t>
            </a:r>
            <a:r>
              <a:rPr spc="-105" dirty="0">
                <a:latin typeface="Times New Roman"/>
                <a:cs typeface="Times New Roman"/>
              </a:rPr>
              <a:t> </a:t>
            </a:r>
            <a:r>
              <a:rPr spc="-5" dirty="0"/>
              <a:t>o</a:t>
            </a:r>
            <a:r>
              <a:rPr dirty="0"/>
              <a:t>f</a:t>
            </a:r>
            <a:r>
              <a:rPr spc="-105" dirty="0">
                <a:latin typeface="Times New Roman"/>
                <a:cs typeface="Times New Roman"/>
              </a:rPr>
              <a:t> </a:t>
            </a:r>
            <a:r>
              <a:rPr spc="-5" dirty="0"/>
              <a:t>DFDs</a:t>
            </a:r>
          </a:p>
        </p:txBody>
      </p:sp>
      <p:sp>
        <p:nvSpPr>
          <p:cNvPr id="3" name="object 3"/>
          <p:cNvSpPr txBox="1"/>
          <p:nvPr/>
        </p:nvSpPr>
        <p:spPr>
          <a:xfrm>
            <a:off x="4727578" y="1677965"/>
            <a:ext cx="3846195" cy="2855595"/>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2800" spc="-20" dirty="0">
                <a:latin typeface="Calibri"/>
                <a:cs typeface="Calibri"/>
              </a:rPr>
              <a:t>S</a:t>
            </a:r>
            <a:r>
              <a:rPr sz="2800" spc="-35" dirty="0">
                <a:latin typeface="Calibri"/>
                <a:cs typeface="Calibri"/>
              </a:rPr>
              <a:t>t</a:t>
            </a:r>
            <a:r>
              <a:rPr sz="2800" spc="-15" dirty="0">
                <a:latin typeface="Calibri"/>
                <a:cs typeface="Calibri"/>
              </a:rPr>
              <a:t>ep</a:t>
            </a:r>
            <a:r>
              <a:rPr sz="2800" spc="-75" dirty="0">
                <a:latin typeface="Times New Roman"/>
                <a:cs typeface="Times New Roman"/>
              </a:rPr>
              <a:t> </a:t>
            </a:r>
            <a:r>
              <a:rPr sz="2800" spc="-15" dirty="0">
                <a:latin typeface="Calibri"/>
                <a:cs typeface="Calibri"/>
              </a:rPr>
              <a:t>3:</a:t>
            </a:r>
            <a:r>
              <a:rPr sz="2800" spc="-65" dirty="0">
                <a:latin typeface="Times New Roman"/>
                <a:cs typeface="Times New Roman"/>
              </a:rPr>
              <a:t> </a:t>
            </a:r>
            <a:r>
              <a:rPr sz="2800" spc="-25" dirty="0">
                <a:latin typeface="Calibri"/>
                <a:cs typeface="Calibri"/>
              </a:rPr>
              <a:t>D</a:t>
            </a:r>
            <a:r>
              <a:rPr sz="2800" spc="-80" dirty="0">
                <a:latin typeface="Calibri"/>
                <a:cs typeface="Calibri"/>
              </a:rPr>
              <a:t>r</a:t>
            </a:r>
            <a:r>
              <a:rPr sz="2800" spc="-35" dirty="0">
                <a:latin typeface="Calibri"/>
                <a:cs typeface="Calibri"/>
              </a:rPr>
              <a:t>a</a:t>
            </a:r>
            <a:r>
              <a:rPr sz="2800" spc="-20" dirty="0">
                <a:latin typeface="Calibri"/>
                <a:cs typeface="Calibri"/>
              </a:rPr>
              <a:t>w</a:t>
            </a:r>
            <a:r>
              <a:rPr sz="2800" spc="-55" dirty="0">
                <a:latin typeface="Times New Roman"/>
                <a:cs typeface="Times New Roman"/>
              </a:rPr>
              <a:t> </a:t>
            </a:r>
            <a:r>
              <a:rPr sz="2800" spc="-15" dirty="0">
                <a:latin typeface="Calibri"/>
                <a:cs typeface="Calibri"/>
              </a:rPr>
              <a:t>the</a:t>
            </a:r>
            <a:r>
              <a:rPr sz="2800" spc="-60" dirty="0">
                <a:latin typeface="Times New Roman"/>
                <a:cs typeface="Times New Roman"/>
              </a:rPr>
              <a:t> </a:t>
            </a:r>
            <a:r>
              <a:rPr sz="2800" spc="-20" dirty="0">
                <a:latin typeface="Calibri"/>
                <a:cs typeface="Calibri"/>
              </a:rPr>
              <a:t>Lo</a:t>
            </a:r>
            <a:r>
              <a:rPr sz="2800" spc="-50" dirty="0">
                <a:latin typeface="Calibri"/>
                <a:cs typeface="Calibri"/>
              </a:rPr>
              <a:t>w</a:t>
            </a:r>
            <a:r>
              <a:rPr sz="2800" spc="-15" dirty="0">
                <a:latin typeface="Calibri"/>
                <a:cs typeface="Calibri"/>
              </a:rPr>
              <a:t>e</a:t>
            </a:r>
            <a:r>
              <a:rPr sz="2800" dirty="0">
                <a:latin typeface="Calibri"/>
                <a:cs typeface="Calibri"/>
              </a:rPr>
              <a:t>r</a:t>
            </a:r>
            <a:r>
              <a:rPr sz="2800" spc="-10" dirty="0">
                <a:latin typeface="Calibri"/>
                <a:cs typeface="Calibri"/>
              </a:rPr>
              <a:t>-</a:t>
            </a:r>
            <a:endParaRPr sz="2800">
              <a:latin typeface="Calibri"/>
              <a:cs typeface="Calibri"/>
            </a:endParaRPr>
          </a:p>
          <a:p>
            <a:pPr marL="355600">
              <a:lnSpc>
                <a:spcPct val="100000"/>
              </a:lnSpc>
            </a:pPr>
            <a:r>
              <a:rPr sz="2800" spc="-20" dirty="0">
                <a:latin typeface="Calibri"/>
                <a:cs typeface="Calibri"/>
              </a:rPr>
              <a:t>L</a:t>
            </a:r>
            <a:r>
              <a:rPr sz="2800" spc="-30" dirty="0">
                <a:latin typeface="Calibri"/>
                <a:cs typeface="Calibri"/>
              </a:rPr>
              <a:t>e</a:t>
            </a:r>
            <a:r>
              <a:rPr sz="2800" spc="-45" dirty="0">
                <a:latin typeface="Calibri"/>
                <a:cs typeface="Calibri"/>
              </a:rPr>
              <a:t>v</a:t>
            </a:r>
            <a:r>
              <a:rPr sz="2800" spc="-15" dirty="0">
                <a:latin typeface="Calibri"/>
                <a:cs typeface="Calibri"/>
              </a:rPr>
              <a:t>el</a:t>
            </a:r>
            <a:r>
              <a:rPr sz="2800" spc="-95" dirty="0">
                <a:latin typeface="Times New Roman"/>
                <a:cs typeface="Times New Roman"/>
              </a:rPr>
              <a:t> </a:t>
            </a:r>
            <a:r>
              <a:rPr sz="2800" spc="-5" dirty="0">
                <a:latin typeface="Calibri"/>
                <a:cs typeface="Calibri"/>
              </a:rPr>
              <a:t>D</a:t>
            </a:r>
            <a:r>
              <a:rPr sz="2800" spc="-15" dirty="0">
                <a:latin typeface="Calibri"/>
                <a:cs typeface="Calibri"/>
              </a:rPr>
              <a:t>iag</a:t>
            </a:r>
            <a:r>
              <a:rPr sz="2800" spc="-70" dirty="0">
                <a:latin typeface="Calibri"/>
                <a:cs typeface="Calibri"/>
              </a:rPr>
              <a:t>r</a:t>
            </a:r>
            <a:r>
              <a:rPr sz="2800" spc="-20" dirty="0">
                <a:latin typeface="Calibri"/>
                <a:cs typeface="Calibri"/>
              </a:rPr>
              <a:t>ams</a:t>
            </a:r>
            <a:endParaRPr sz="2800">
              <a:latin typeface="Calibri"/>
              <a:cs typeface="Calibri"/>
            </a:endParaRPr>
          </a:p>
          <a:p>
            <a:pPr marL="756285" lvl="1" indent="-286385">
              <a:lnSpc>
                <a:spcPct val="100000"/>
              </a:lnSpc>
              <a:spcBef>
                <a:spcPts val="605"/>
              </a:spcBef>
              <a:buFont typeface="Arial"/>
              <a:buChar char="–"/>
              <a:tabLst>
                <a:tab pos="756920" algn="l"/>
              </a:tabLst>
            </a:pPr>
            <a:r>
              <a:rPr sz="2400" dirty="0">
                <a:latin typeface="Calibri"/>
                <a:cs typeface="Calibri"/>
              </a:rPr>
              <a:t>Bala</a:t>
            </a:r>
            <a:r>
              <a:rPr sz="2400" spc="-5" dirty="0">
                <a:latin typeface="Calibri"/>
                <a:cs typeface="Calibri"/>
              </a:rPr>
              <a:t>nc</a:t>
            </a:r>
            <a:r>
              <a:rPr sz="2400" dirty="0">
                <a:latin typeface="Calibri"/>
                <a:cs typeface="Calibri"/>
              </a:rPr>
              <a:t>i</a:t>
            </a:r>
            <a:r>
              <a:rPr sz="2400" spc="-5" dirty="0">
                <a:latin typeface="Calibri"/>
                <a:cs typeface="Calibri"/>
              </a:rPr>
              <a:t>n</a:t>
            </a:r>
            <a:r>
              <a:rPr sz="2400" dirty="0">
                <a:latin typeface="Calibri"/>
                <a:cs typeface="Calibri"/>
              </a:rPr>
              <a:t>g</a:t>
            </a:r>
            <a:r>
              <a:rPr sz="2400" spc="-95" dirty="0">
                <a:latin typeface="Times New Roman"/>
                <a:cs typeface="Times New Roman"/>
              </a:rPr>
              <a:t> </a:t>
            </a:r>
            <a:r>
              <a:rPr sz="2400" spc="-5" dirty="0">
                <a:latin typeface="Calibri"/>
                <a:cs typeface="Calibri"/>
              </a:rPr>
              <a:t>E</a:t>
            </a:r>
            <a:r>
              <a:rPr sz="2400" spc="-40" dirty="0">
                <a:latin typeface="Calibri"/>
                <a:cs typeface="Calibri"/>
              </a:rPr>
              <a:t>x</a:t>
            </a:r>
            <a:r>
              <a:rPr sz="2400" dirty="0">
                <a:latin typeface="Calibri"/>
                <a:cs typeface="Calibri"/>
              </a:rPr>
              <a:t>ampl</a:t>
            </a:r>
            <a:r>
              <a:rPr sz="2400" spc="-10" dirty="0">
                <a:latin typeface="Calibri"/>
                <a:cs typeface="Calibri"/>
              </a:rPr>
              <a:t>e</a:t>
            </a:r>
            <a:r>
              <a:rPr sz="2400" dirty="0">
                <a:latin typeface="Calibri"/>
                <a:cs typeface="Calibri"/>
              </a:rPr>
              <a:t>s</a:t>
            </a:r>
            <a:endParaRPr sz="2400">
              <a:latin typeface="Calibri"/>
              <a:cs typeface="Calibri"/>
            </a:endParaRPr>
          </a:p>
          <a:p>
            <a:pPr marL="1155700" marR="143510" lvl="2" indent="-228600">
              <a:lnSpc>
                <a:spcPct val="100000"/>
              </a:lnSpc>
              <a:spcBef>
                <a:spcPts val="505"/>
              </a:spcBef>
              <a:buFont typeface="Arial"/>
              <a:buChar char="•"/>
              <a:tabLst>
                <a:tab pos="1156335" algn="l"/>
              </a:tabLst>
            </a:pPr>
            <a:r>
              <a:rPr sz="2000" dirty="0">
                <a:latin typeface="Calibri"/>
                <a:cs typeface="Calibri"/>
              </a:rPr>
              <a:t>E</a:t>
            </a:r>
            <a:r>
              <a:rPr sz="2000" spc="-5" dirty="0">
                <a:latin typeface="Calibri"/>
                <a:cs typeface="Calibri"/>
              </a:rPr>
              <a:t>nsu</a:t>
            </a:r>
            <a:r>
              <a:rPr sz="2000" spc="-25" dirty="0">
                <a:latin typeface="Calibri"/>
                <a:cs typeface="Calibri"/>
              </a:rPr>
              <a:t>r</a:t>
            </a:r>
            <a:r>
              <a:rPr sz="2000" dirty="0">
                <a:latin typeface="Calibri"/>
                <a:cs typeface="Calibri"/>
              </a:rPr>
              <a:t>es</a:t>
            </a:r>
            <a:r>
              <a:rPr sz="2000" spc="-75" dirty="0">
                <a:latin typeface="Times New Roman"/>
                <a:cs typeface="Times New Roman"/>
              </a:rPr>
              <a:t> </a:t>
            </a:r>
            <a:r>
              <a:rPr sz="2000" dirty="0">
                <a:latin typeface="Calibri"/>
                <a:cs typeface="Calibri"/>
              </a:rPr>
              <a:t>th</a:t>
            </a:r>
            <a:r>
              <a:rPr sz="2000" spc="-25" dirty="0">
                <a:latin typeface="Calibri"/>
                <a:cs typeface="Calibri"/>
              </a:rPr>
              <a:t>a</a:t>
            </a:r>
            <a:r>
              <a:rPr sz="2000" dirty="0">
                <a:latin typeface="Calibri"/>
                <a:cs typeface="Calibri"/>
              </a:rPr>
              <a:t>t</a:t>
            </a:r>
            <a:r>
              <a:rPr sz="2000" spc="-35" dirty="0">
                <a:latin typeface="Times New Roman"/>
                <a:cs typeface="Times New Roman"/>
              </a:rPr>
              <a:t> </a:t>
            </a:r>
            <a:r>
              <a:rPr sz="2000" dirty="0">
                <a:latin typeface="Calibri"/>
                <a:cs typeface="Calibri"/>
              </a:rPr>
              <a:t>the</a:t>
            </a:r>
            <a:r>
              <a:rPr sz="2000" spc="-55" dirty="0">
                <a:latin typeface="Times New Roman"/>
                <a:cs typeface="Times New Roman"/>
              </a:rPr>
              <a:t> </a:t>
            </a:r>
            <a:r>
              <a:rPr sz="2000" dirty="0">
                <a:latin typeface="Calibri"/>
                <a:cs typeface="Calibri"/>
              </a:rPr>
              <a:t>i</a:t>
            </a:r>
            <a:r>
              <a:rPr sz="2000" spc="-5" dirty="0">
                <a:latin typeface="Calibri"/>
                <a:cs typeface="Calibri"/>
              </a:rPr>
              <a:t>np</a:t>
            </a:r>
            <a:r>
              <a:rPr sz="2000" dirty="0">
                <a:latin typeface="Calibri"/>
                <a:cs typeface="Calibri"/>
              </a:rPr>
              <a:t>ut</a:t>
            </a:r>
            <a:r>
              <a:rPr sz="2000" dirty="0">
                <a:latin typeface="Times New Roman"/>
                <a:cs typeface="Times New Roman"/>
              </a:rPr>
              <a:t> </a:t>
            </a:r>
            <a:r>
              <a:rPr sz="2000" dirty="0">
                <a:latin typeface="Calibri"/>
                <a:cs typeface="Calibri"/>
              </a:rPr>
              <a:t>and</a:t>
            </a:r>
            <a:r>
              <a:rPr sz="2000" spc="-65" dirty="0">
                <a:latin typeface="Times New Roman"/>
                <a:cs typeface="Times New Roman"/>
              </a:rPr>
              <a:t> </a:t>
            </a:r>
            <a:r>
              <a:rPr sz="2000" spc="-5" dirty="0">
                <a:latin typeface="Calibri"/>
                <a:cs typeface="Calibri"/>
              </a:rPr>
              <a:t>out</a:t>
            </a:r>
            <a:r>
              <a:rPr sz="2000" spc="5" dirty="0">
                <a:latin typeface="Calibri"/>
                <a:cs typeface="Calibri"/>
              </a:rPr>
              <a:t>p</a:t>
            </a:r>
            <a:r>
              <a:rPr sz="2000" spc="-5" dirty="0">
                <a:latin typeface="Calibri"/>
                <a:cs typeface="Calibri"/>
              </a:rPr>
              <a:t>u</a:t>
            </a:r>
            <a:r>
              <a:rPr sz="2000" dirty="0">
                <a:latin typeface="Calibri"/>
                <a:cs typeface="Calibri"/>
              </a:rPr>
              <a:t>t</a:t>
            </a:r>
            <a:r>
              <a:rPr sz="2000" spc="-65" dirty="0">
                <a:latin typeface="Times New Roman"/>
                <a:cs typeface="Times New Roman"/>
              </a:rPr>
              <a:t> </a:t>
            </a:r>
            <a:r>
              <a:rPr sz="2000" spc="-5" dirty="0">
                <a:latin typeface="Calibri"/>
                <a:cs typeface="Calibri"/>
              </a:rPr>
              <a:t>d</a:t>
            </a:r>
            <a:r>
              <a:rPr sz="2000" spc="-20" dirty="0">
                <a:latin typeface="Calibri"/>
                <a:cs typeface="Calibri"/>
              </a:rPr>
              <a:t>a</a:t>
            </a:r>
            <a:r>
              <a:rPr sz="2000" spc="-25" dirty="0">
                <a:latin typeface="Calibri"/>
                <a:cs typeface="Calibri"/>
              </a:rPr>
              <a:t>t</a:t>
            </a:r>
            <a:r>
              <a:rPr sz="2000" dirty="0">
                <a:latin typeface="Calibri"/>
                <a:cs typeface="Calibri"/>
              </a:rPr>
              <a:t>a</a:t>
            </a:r>
            <a:r>
              <a:rPr sz="2000" spc="-50" dirty="0">
                <a:latin typeface="Times New Roman"/>
                <a:cs typeface="Times New Roman"/>
              </a:rPr>
              <a:t> </a:t>
            </a:r>
            <a:r>
              <a:rPr sz="2000" spc="-5" dirty="0">
                <a:latin typeface="Calibri"/>
                <a:cs typeface="Calibri"/>
              </a:rPr>
              <a:t>f</a:t>
            </a:r>
            <a:r>
              <a:rPr sz="2000" dirty="0">
                <a:latin typeface="Calibri"/>
                <a:cs typeface="Calibri"/>
              </a:rPr>
              <a:t>l</a:t>
            </a:r>
            <a:r>
              <a:rPr sz="2000" spc="-15" dirty="0">
                <a:latin typeface="Calibri"/>
                <a:cs typeface="Calibri"/>
              </a:rPr>
              <a:t>o</a:t>
            </a:r>
            <a:r>
              <a:rPr sz="2000" spc="-20" dirty="0">
                <a:latin typeface="Calibri"/>
                <a:cs typeface="Calibri"/>
              </a:rPr>
              <a:t>w</a:t>
            </a:r>
            <a:r>
              <a:rPr sz="2000" dirty="0">
                <a:latin typeface="Calibri"/>
                <a:cs typeface="Calibri"/>
              </a:rPr>
              <a:t>s</a:t>
            </a:r>
            <a:r>
              <a:rPr sz="2000" spc="-50" dirty="0">
                <a:latin typeface="Times New Roman"/>
                <a:cs typeface="Times New Roman"/>
              </a:rPr>
              <a:t> </a:t>
            </a:r>
            <a:r>
              <a:rPr sz="2000" spc="-5" dirty="0">
                <a:latin typeface="Calibri"/>
                <a:cs typeface="Calibri"/>
              </a:rPr>
              <a:t>of</a:t>
            </a:r>
            <a:r>
              <a:rPr sz="2000" spc="-5" dirty="0">
                <a:latin typeface="Times New Roman"/>
                <a:cs typeface="Times New Roman"/>
              </a:rPr>
              <a:t> </a:t>
            </a:r>
            <a:r>
              <a:rPr sz="2000" dirty="0">
                <a:latin typeface="Calibri"/>
                <a:cs typeface="Calibri"/>
              </a:rPr>
              <a:t>the</a:t>
            </a:r>
            <a:r>
              <a:rPr sz="2000" spc="-55" dirty="0">
                <a:latin typeface="Times New Roman"/>
                <a:cs typeface="Times New Roman"/>
              </a:rPr>
              <a:t> </a:t>
            </a:r>
            <a:r>
              <a:rPr sz="2000" spc="-5" dirty="0">
                <a:latin typeface="Calibri"/>
                <a:cs typeface="Calibri"/>
              </a:rPr>
              <a:t>pa</a:t>
            </a:r>
            <a:r>
              <a:rPr sz="2000" spc="-25" dirty="0">
                <a:latin typeface="Calibri"/>
                <a:cs typeface="Calibri"/>
              </a:rPr>
              <a:t>r</a:t>
            </a:r>
            <a:r>
              <a:rPr sz="2000" dirty="0">
                <a:latin typeface="Calibri"/>
                <a:cs typeface="Calibri"/>
              </a:rPr>
              <a:t>e</a:t>
            </a:r>
            <a:r>
              <a:rPr sz="2000" spc="-25" dirty="0">
                <a:latin typeface="Calibri"/>
                <a:cs typeface="Calibri"/>
              </a:rPr>
              <a:t>n</a:t>
            </a:r>
            <a:r>
              <a:rPr sz="2000" dirty="0">
                <a:latin typeface="Calibri"/>
                <a:cs typeface="Calibri"/>
              </a:rPr>
              <a:t>t</a:t>
            </a:r>
            <a:r>
              <a:rPr sz="2000" spc="-55" dirty="0">
                <a:latin typeface="Times New Roman"/>
                <a:cs typeface="Times New Roman"/>
              </a:rPr>
              <a:t> </a:t>
            </a:r>
            <a:r>
              <a:rPr sz="2000" spc="-5" dirty="0">
                <a:latin typeface="Calibri"/>
                <a:cs typeface="Calibri"/>
              </a:rPr>
              <a:t>D</a:t>
            </a:r>
            <a:r>
              <a:rPr sz="2000" spc="5" dirty="0">
                <a:latin typeface="Calibri"/>
                <a:cs typeface="Calibri"/>
              </a:rPr>
              <a:t>F</a:t>
            </a:r>
            <a:r>
              <a:rPr sz="2000" dirty="0">
                <a:latin typeface="Calibri"/>
                <a:cs typeface="Calibri"/>
              </a:rPr>
              <a:t>D</a:t>
            </a:r>
            <a:r>
              <a:rPr sz="2000" spc="-70" dirty="0">
                <a:latin typeface="Times New Roman"/>
                <a:cs typeface="Times New Roman"/>
              </a:rPr>
              <a:t> </a:t>
            </a:r>
            <a:r>
              <a:rPr sz="2000" dirty="0">
                <a:latin typeface="Calibri"/>
                <a:cs typeface="Calibri"/>
              </a:rPr>
              <a:t>a</a:t>
            </a:r>
            <a:r>
              <a:rPr sz="2000" spc="-30" dirty="0">
                <a:latin typeface="Calibri"/>
                <a:cs typeface="Calibri"/>
              </a:rPr>
              <a:t>r</a:t>
            </a:r>
            <a:r>
              <a:rPr sz="2000" dirty="0">
                <a:latin typeface="Calibri"/>
                <a:cs typeface="Calibri"/>
              </a:rPr>
              <a:t>e</a:t>
            </a:r>
            <a:r>
              <a:rPr sz="2000" dirty="0">
                <a:latin typeface="Times New Roman"/>
                <a:cs typeface="Times New Roman"/>
              </a:rPr>
              <a:t> </a:t>
            </a:r>
            <a:r>
              <a:rPr sz="2000" dirty="0">
                <a:latin typeface="Calibri"/>
                <a:cs typeface="Calibri"/>
              </a:rPr>
              <a:t>ma</a:t>
            </a:r>
            <a:r>
              <a:rPr sz="2000" spc="-10" dirty="0">
                <a:latin typeface="Calibri"/>
                <a:cs typeface="Calibri"/>
              </a:rPr>
              <a:t>i</a:t>
            </a:r>
            <a:r>
              <a:rPr sz="2000" spc="-25" dirty="0">
                <a:latin typeface="Calibri"/>
                <a:cs typeface="Calibri"/>
              </a:rPr>
              <a:t>nt</a:t>
            </a:r>
            <a:r>
              <a:rPr sz="2000" dirty="0">
                <a:latin typeface="Calibri"/>
                <a:cs typeface="Calibri"/>
              </a:rPr>
              <a:t>ai</a:t>
            </a:r>
            <a:r>
              <a:rPr sz="2000" spc="-5" dirty="0">
                <a:latin typeface="Calibri"/>
                <a:cs typeface="Calibri"/>
              </a:rPr>
              <a:t>ne</a:t>
            </a:r>
            <a:r>
              <a:rPr sz="2000" dirty="0">
                <a:latin typeface="Calibri"/>
                <a:cs typeface="Calibri"/>
              </a:rPr>
              <a:t>d</a:t>
            </a:r>
            <a:r>
              <a:rPr sz="2000" spc="-45" dirty="0">
                <a:latin typeface="Times New Roman"/>
                <a:cs typeface="Times New Roman"/>
              </a:rPr>
              <a:t> </a:t>
            </a:r>
            <a:r>
              <a:rPr sz="2000" spc="-5" dirty="0">
                <a:latin typeface="Calibri"/>
                <a:cs typeface="Calibri"/>
              </a:rPr>
              <a:t>o</a:t>
            </a:r>
            <a:r>
              <a:rPr sz="2000" dirty="0">
                <a:latin typeface="Calibri"/>
                <a:cs typeface="Calibri"/>
              </a:rPr>
              <a:t>n</a:t>
            </a:r>
            <a:r>
              <a:rPr sz="2000" spc="-65" dirty="0">
                <a:latin typeface="Times New Roman"/>
                <a:cs typeface="Times New Roman"/>
              </a:rPr>
              <a:t> </a:t>
            </a:r>
            <a:r>
              <a:rPr sz="2000" dirty="0">
                <a:latin typeface="Calibri"/>
                <a:cs typeface="Calibri"/>
              </a:rPr>
              <a:t>the</a:t>
            </a:r>
            <a:r>
              <a:rPr sz="2000" spc="-50" dirty="0">
                <a:latin typeface="Times New Roman"/>
                <a:cs typeface="Times New Roman"/>
              </a:rPr>
              <a:t> </a:t>
            </a:r>
            <a:r>
              <a:rPr sz="2000" spc="5" dirty="0">
                <a:latin typeface="Calibri"/>
                <a:cs typeface="Calibri"/>
              </a:rPr>
              <a:t>c</a:t>
            </a:r>
            <a:r>
              <a:rPr sz="2000" spc="-5" dirty="0">
                <a:latin typeface="Calibri"/>
                <a:cs typeface="Calibri"/>
              </a:rPr>
              <a:t>h</a:t>
            </a:r>
            <a:r>
              <a:rPr sz="2000" dirty="0">
                <a:latin typeface="Calibri"/>
                <a:cs typeface="Calibri"/>
              </a:rPr>
              <a:t>ild</a:t>
            </a:r>
            <a:r>
              <a:rPr sz="2000" dirty="0">
                <a:latin typeface="Times New Roman"/>
                <a:cs typeface="Times New Roman"/>
              </a:rPr>
              <a:t> </a:t>
            </a:r>
            <a:r>
              <a:rPr sz="2000" dirty="0">
                <a:latin typeface="Calibri"/>
                <a:cs typeface="Calibri"/>
              </a:rPr>
              <a:t>DFD</a:t>
            </a:r>
            <a:endParaRPr sz="2000">
              <a:latin typeface="Calibri"/>
              <a:cs typeface="Calibri"/>
            </a:endParaRPr>
          </a:p>
        </p:txBody>
      </p:sp>
      <p:sp>
        <p:nvSpPr>
          <p:cNvPr id="4" name="object 4"/>
          <p:cNvSpPr/>
          <p:nvPr/>
        </p:nvSpPr>
        <p:spPr>
          <a:xfrm>
            <a:off x="174028" y="2209800"/>
            <a:ext cx="4626620" cy="3352800"/>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10" dirty="0"/>
              <a:t>34</a:t>
            </a:fld>
            <a:endParaRPr spc="-1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A95671B-3CC6-4792-9114-B74FAEA224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FB94B60-1D1A-4877-B72D-967D492B5CE4}"/>
              </a:ext>
            </a:extLst>
          </p:cNvPr>
          <p:cNvSpPr>
            <a:spLocks noGrp="1"/>
          </p:cNvSpPr>
          <p:nvPr>
            <p:ph type="title"/>
          </p:nvPr>
        </p:nvSpPr>
        <p:spPr>
          <a:xfrm>
            <a:off x="756138" y="174032"/>
            <a:ext cx="7631723" cy="1111843"/>
          </a:xfrm>
        </p:spPr>
        <p:txBody>
          <a:bodyPr anchor="ctr">
            <a:normAutofit/>
          </a:bodyPr>
          <a:lstStyle/>
          <a:p>
            <a:pPr algn="ctr"/>
            <a:r>
              <a:rPr lang="en-US" sz="3500" dirty="0"/>
              <a:t>Level 0 DFD Example</a:t>
            </a:r>
            <a:endParaRPr lang="x-none" sz="3500" dirty="0"/>
          </a:p>
        </p:txBody>
      </p:sp>
      <p:sp>
        <p:nvSpPr>
          <p:cNvPr id="3" name="Text Placeholder 2">
            <a:extLst>
              <a:ext uri="{FF2B5EF4-FFF2-40B4-BE49-F238E27FC236}">
                <a16:creationId xmlns:a16="http://schemas.microsoft.com/office/drawing/2014/main" xmlns="" id="{C1862A2D-2E2A-4B3A-84C5-B0B954E49106}"/>
              </a:ext>
            </a:extLst>
          </p:cNvPr>
          <p:cNvSpPr>
            <a:spLocks noGrp="1"/>
          </p:cNvSpPr>
          <p:nvPr>
            <p:ph type="body" idx="1"/>
          </p:nvPr>
        </p:nvSpPr>
        <p:spPr>
          <a:xfrm>
            <a:off x="756138" y="1459907"/>
            <a:ext cx="7631722" cy="767904"/>
          </a:xfrm>
        </p:spPr>
        <p:txBody>
          <a:bodyPr anchor="ctr">
            <a:noAutofit/>
          </a:bodyPr>
          <a:lstStyle/>
          <a:p>
            <a:pPr algn="just" fontAlgn="base"/>
            <a:endParaRPr lang="en-US" sz="1400" b="1" i="0" dirty="0">
              <a:effectLst/>
              <a:latin typeface="+mn-lt"/>
            </a:endParaRPr>
          </a:p>
          <a:p>
            <a:pPr algn="just" fontAlgn="base"/>
            <a:endParaRPr lang="en-US" sz="1400" b="1" dirty="0">
              <a:latin typeface="+mn-lt"/>
            </a:endParaRPr>
          </a:p>
          <a:p>
            <a:pPr algn="just" fontAlgn="base"/>
            <a:r>
              <a:rPr lang="en-US" sz="1400" b="1" i="0" dirty="0">
                <a:effectLst/>
                <a:latin typeface="+mn-lt"/>
              </a:rPr>
              <a:t>This Level 0 DFD provides a contextual map of a securities trading platform. Data flows in one direction from the customer service assistant and the broker to the platform, and in two directions from customers to the platform and back again.</a:t>
            </a:r>
          </a:p>
          <a:p>
            <a:pPr algn="just"/>
            <a:r>
              <a:rPr lang="en-US" sz="1400" b="1" dirty="0">
                <a:latin typeface="+mn-lt"/>
              </a:rPr>
              <a:t/>
            </a:r>
            <a:br>
              <a:rPr lang="en-US" sz="1400" b="1" dirty="0">
                <a:latin typeface="+mn-lt"/>
              </a:rPr>
            </a:br>
            <a:endParaRPr lang="x-none" sz="1400" b="1" dirty="0">
              <a:latin typeface="+mn-lt"/>
            </a:endParaRPr>
          </a:p>
        </p:txBody>
      </p:sp>
      <p:pic>
        <p:nvPicPr>
          <p:cNvPr id="4" name="Picture 3" descr="Diagram&#10;&#10;Description automatically generated">
            <a:extLst>
              <a:ext uri="{FF2B5EF4-FFF2-40B4-BE49-F238E27FC236}">
                <a16:creationId xmlns:a16="http://schemas.microsoft.com/office/drawing/2014/main" xmlns="" id="{0E445823-9CB7-4413-A408-212122ABFA99}"/>
              </a:ext>
            </a:extLst>
          </p:cNvPr>
          <p:cNvPicPr>
            <a:picLocks noChangeAspect="1"/>
          </p:cNvPicPr>
          <p:nvPr/>
        </p:nvPicPr>
        <p:blipFill>
          <a:blip r:embed="rId2"/>
          <a:stretch>
            <a:fillRect/>
          </a:stretch>
        </p:blipFill>
        <p:spPr>
          <a:xfrm>
            <a:off x="626365" y="3004249"/>
            <a:ext cx="7886696" cy="2701192"/>
          </a:xfrm>
          <a:prstGeom prst="rect">
            <a:avLst/>
          </a:prstGeom>
        </p:spPr>
      </p:pic>
    </p:spTree>
    <p:extLst>
      <p:ext uri="{BB962C8B-B14F-4D97-AF65-F5344CB8AC3E}">
        <p14:creationId xmlns:p14="http://schemas.microsoft.com/office/powerpoint/2010/main" val="20183135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A71A22A-5ECA-49B9-AC0B-2B826F6CFA29}"/>
              </a:ext>
            </a:extLst>
          </p:cNvPr>
          <p:cNvSpPr>
            <a:spLocks noGrp="1"/>
          </p:cNvSpPr>
          <p:nvPr>
            <p:ph type="title"/>
          </p:nvPr>
        </p:nvSpPr>
        <p:spPr>
          <a:xfrm>
            <a:off x="535940" y="331109"/>
            <a:ext cx="8072119" cy="677108"/>
          </a:xfrm>
        </p:spPr>
        <p:txBody>
          <a:bodyPr/>
          <a:lstStyle/>
          <a:p>
            <a:r>
              <a:rPr lang="en-US" dirty="0"/>
              <a:t>Level 1 DFD Example</a:t>
            </a:r>
            <a:endParaRPr lang="x-none" dirty="0"/>
          </a:p>
        </p:txBody>
      </p:sp>
      <p:sp>
        <p:nvSpPr>
          <p:cNvPr id="5" name="Text Placeholder 4">
            <a:extLst>
              <a:ext uri="{FF2B5EF4-FFF2-40B4-BE49-F238E27FC236}">
                <a16:creationId xmlns:a16="http://schemas.microsoft.com/office/drawing/2014/main" xmlns="" id="{3268FDD5-7FD4-4F20-BCEE-C9E89D5441DD}"/>
              </a:ext>
            </a:extLst>
          </p:cNvPr>
          <p:cNvSpPr>
            <a:spLocks noGrp="1"/>
          </p:cNvSpPr>
          <p:nvPr>
            <p:ph type="body" idx="1"/>
          </p:nvPr>
        </p:nvSpPr>
        <p:spPr>
          <a:xfrm>
            <a:off x="535940" y="1697446"/>
            <a:ext cx="8072119" cy="2954655"/>
          </a:xfrm>
        </p:spPr>
        <p:txBody>
          <a:bodyPr/>
          <a:lstStyle/>
          <a:p>
            <a:pPr marL="457200" indent="-457200" algn="just" fontAlgn="base">
              <a:buFont typeface="Arial" panose="020B0604020202020204" pitchFamily="34" charset="0"/>
              <a:buChar char="•"/>
            </a:pPr>
            <a:r>
              <a:rPr lang="en-US" b="0" i="0" dirty="0">
                <a:effectLst/>
                <a:latin typeface="AvenirNext"/>
              </a:rPr>
              <a:t>This Level 1 DFD breaks down the customer process in more detail, expanding it to include account creation, cash withdrawals, and eventual securities transactions.</a:t>
            </a:r>
          </a:p>
          <a:p>
            <a:pPr algn="just"/>
            <a:r>
              <a:rPr lang="en-US" dirty="0"/>
              <a:t/>
            </a:r>
            <a:br>
              <a:rPr lang="en-US" dirty="0"/>
            </a:br>
            <a:endParaRPr lang="x-none" dirty="0"/>
          </a:p>
        </p:txBody>
      </p:sp>
    </p:spTree>
    <p:extLst>
      <p:ext uri="{BB962C8B-B14F-4D97-AF65-F5344CB8AC3E}">
        <p14:creationId xmlns:p14="http://schemas.microsoft.com/office/powerpoint/2010/main" val="3611457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85E263D1-3104-4899-AA7C-329F0E5D5493}"/>
              </a:ext>
            </a:extLst>
          </p:cNvPr>
          <p:cNvPicPr>
            <a:picLocks noChangeAspect="1"/>
          </p:cNvPicPr>
          <p:nvPr/>
        </p:nvPicPr>
        <p:blipFill>
          <a:blip r:embed="rId2"/>
          <a:stretch>
            <a:fillRect/>
          </a:stretch>
        </p:blipFill>
        <p:spPr>
          <a:xfrm>
            <a:off x="894728" y="643466"/>
            <a:ext cx="7354543" cy="5571067"/>
          </a:xfrm>
          <a:prstGeom prst="rect">
            <a:avLst/>
          </a:prstGeom>
        </p:spPr>
      </p:pic>
    </p:spTree>
    <p:extLst>
      <p:ext uri="{BB962C8B-B14F-4D97-AF65-F5344CB8AC3E}">
        <p14:creationId xmlns:p14="http://schemas.microsoft.com/office/powerpoint/2010/main" val="10836466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3E47A4-25F8-4BF3-83BF-D0E21931072B}"/>
              </a:ext>
            </a:extLst>
          </p:cNvPr>
          <p:cNvSpPr>
            <a:spLocks noGrp="1"/>
          </p:cNvSpPr>
          <p:nvPr>
            <p:ph type="title"/>
          </p:nvPr>
        </p:nvSpPr>
        <p:spPr>
          <a:xfrm>
            <a:off x="535940" y="331109"/>
            <a:ext cx="8072119" cy="677108"/>
          </a:xfrm>
        </p:spPr>
        <p:txBody>
          <a:bodyPr/>
          <a:lstStyle/>
          <a:p>
            <a:r>
              <a:rPr lang="en-US" dirty="0"/>
              <a:t>Level 2 DFD Example</a:t>
            </a:r>
            <a:endParaRPr lang="x-none" dirty="0"/>
          </a:p>
        </p:txBody>
      </p:sp>
      <p:sp>
        <p:nvSpPr>
          <p:cNvPr id="3" name="Text Placeholder 2">
            <a:extLst>
              <a:ext uri="{FF2B5EF4-FFF2-40B4-BE49-F238E27FC236}">
                <a16:creationId xmlns:a16="http://schemas.microsoft.com/office/drawing/2014/main" xmlns="" id="{623029BA-8ECB-4B5C-B053-D7330D3AC26D}"/>
              </a:ext>
            </a:extLst>
          </p:cNvPr>
          <p:cNvSpPr>
            <a:spLocks noGrp="1"/>
          </p:cNvSpPr>
          <p:nvPr>
            <p:ph type="body" idx="1"/>
          </p:nvPr>
        </p:nvSpPr>
        <p:spPr>
          <a:xfrm>
            <a:off x="535940" y="1697446"/>
            <a:ext cx="8072119" cy="4431983"/>
          </a:xfrm>
        </p:spPr>
        <p:txBody>
          <a:bodyPr/>
          <a:lstStyle/>
          <a:p>
            <a:pPr marL="457200" indent="-457200" algn="just" fontAlgn="base">
              <a:buFont typeface="Arial" panose="020B0604020202020204" pitchFamily="34" charset="0"/>
              <a:buChar char="•"/>
            </a:pPr>
            <a:r>
              <a:rPr lang="en-US" b="0" i="0" dirty="0">
                <a:effectLst/>
                <a:latin typeface="+mn-lt"/>
              </a:rPr>
              <a:t>This Level 2 DFD decomposes the “Place Order” process to contextualize the steps required to place an order — either by a customer or by a broker. It even accounts for a third-party stock exchange center where transaction details are forwarded after an order is placed.</a:t>
            </a:r>
          </a:p>
          <a:p>
            <a:pPr algn="just"/>
            <a:r>
              <a:rPr lang="en-US" b="0" i="0" dirty="0">
                <a:effectLst/>
                <a:latin typeface="+mn-lt"/>
              </a:rPr>
              <a:t/>
            </a:r>
            <a:br>
              <a:rPr lang="en-US" b="0" i="0" dirty="0">
                <a:effectLst/>
                <a:latin typeface="+mn-lt"/>
              </a:rPr>
            </a:br>
            <a:endParaRPr lang="x-none" dirty="0">
              <a:latin typeface="+mn-lt"/>
            </a:endParaRPr>
          </a:p>
        </p:txBody>
      </p:sp>
    </p:spTree>
    <p:extLst>
      <p:ext uri="{BB962C8B-B14F-4D97-AF65-F5344CB8AC3E}">
        <p14:creationId xmlns:p14="http://schemas.microsoft.com/office/powerpoint/2010/main" val="35578466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D7F8EF8F-D11D-4497-BE0E-8099AFA85843}"/>
              </a:ext>
            </a:extLst>
          </p:cNvPr>
          <p:cNvPicPr>
            <a:picLocks noChangeAspect="1"/>
          </p:cNvPicPr>
          <p:nvPr/>
        </p:nvPicPr>
        <p:blipFill>
          <a:blip r:embed="rId2"/>
          <a:stretch>
            <a:fillRect/>
          </a:stretch>
        </p:blipFill>
        <p:spPr>
          <a:xfrm>
            <a:off x="482600" y="1425193"/>
            <a:ext cx="8178799" cy="4007612"/>
          </a:xfrm>
          <a:prstGeom prst="rect">
            <a:avLst/>
          </a:prstGeom>
        </p:spPr>
      </p:pic>
    </p:spTree>
    <p:extLst>
      <p:ext uri="{BB962C8B-B14F-4D97-AF65-F5344CB8AC3E}">
        <p14:creationId xmlns:p14="http://schemas.microsoft.com/office/powerpoint/2010/main" val="70103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0053D2-66A7-4092-A4E4-9AA6541F9386}"/>
              </a:ext>
            </a:extLst>
          </p:cNvPr>
          <p:cNvSpPr>
            <a:spLocks noGrp="1"/>
          </p:cNvSpPr>
          <p:nvPr>
            <p:ph type="title"/>
          </p:nvPr>
        </p:nvSpPr>
        <p:spPr>
          <a:xfrm>
            <a:off x="535940" y="331109"/>
            <a:ext cx="8072119" cy="677108"/>
          </a:xfrm>
        </p:spPr>
        <p:txBody>
          <a:bodyPr/>
          <a:lstStyle/>
          <a:p>
            <a:r>
              <a:rPr lang="en-US" dirty="0"/>
              <a:t>Data and Process Modeling</a:t>
            </a:r>
            <a:endParaRPr lang="x-none" dirty="0"/>
          </a:p>
        </p:txBody>
      </p:sp>
      <p:sp>
        <p:nvSpPr>
          <p:cNvPr id="3" name="Text Placeholder 2">
            <a:extLst>
              <a:ext uri="{FF2B5EF4-FFF2-40B4-BE49-F238E27FC236}">
                <a16:creationId xmlns:a16="http://schemas.microsoft.com/office/drawing/2014/main" xmlns="" id="{FE8624CB-C126-42C1-B9B2-D55CD395AC8A}"/>
              </a:ext>
            </a:extLst>
          </p:cNvPr>
          <p:cNvSpPr>
            <a:spLocks noGrp="1"/>
          </p:cNvSpPr>
          <p:nvPr>
            <p:ph type="body" idx="1"/>
          </p:nvPr>
        </p:nvSpPr>
        <p:spPr>
          <a:xfrm>
            <a:off x="535940" y="1697446"/>
            <a:ext cx="8072119" cy="4431983"/>
          </a:xfrm>
        </p:spPr>
        <p:txBody>
          <a:bodyPr/>
          <a:lstStyle/>
          <a:p>
            <a:pPr marL="457200" indent="-457200" algn="just">
              <a:buFont typeface="Arial" panose="020B0604020202020204" pitchFamily="34" charset="0"/>
              <a:buChar char="•"/>
            </a:pPr>
            <a:r>
              <a:rPr lang="en-US" b="1" i="0" dirty="0">
                <a:solidFill>
                  <a:srgbClr val="202124"/>
                </a:solidFill>
                <a:effectLst/>
                <a:latin typeface="+mn-lt"/>
              </a:rPr>
              <a:t>Data and Process Modeling</a:t>
            </a:r>
            <a:r>
              <a:rPr lang="en-US" b="0" i="0" dirty="0">
                <a:solidFill>
                  <a:srgbClr val="202124"/>
                </a:solidFill>
                <a:effectLst/>
                <a:latin typeface="+mn-lt"/>
              </a:rPr>
              <a:t> is a way of developing a graphical </a:t>
            </a:r>
            <a:r>
              <a:rPr lang="en-US" b="1" i="0" dirty="0">
                <a:solidFill>
                  <a:srgbClr val="202124"/>
                </a:solidFill>
                <a:effectLst/>
                <a:latin typeface="+mn-lt"/>
              </a:rPr>
              <a:t>model</a:t>
            </a:r>
            <a:r>
              <a:rPr lang="en-US" b="0" i="0" dirty="0">
                <a:solidFill>
                  <a:srgbClr val="202124"/>
                </a:solidFill>
                <a:effectLst/>
                <a:latin typeface="+mn-lt"/>
              </a:rPr>
              <a:t> that shows how a system converts </a:t>
            </a:r>
            <a:r>
              <a:rPr lang="en-US" b="1" i="0" dirty="0">
                <a:solidFill>
                  <a:srgbClr val="202124"/>
                </a:solidFill>
                <a:effectLst/>
                <a:latin typeface="+mn-lt"/>
              </a:rPr>
              <a:t>data</a:t>
            </a:r>
            <a:r>
              <a:rPr lang="en-US" b="0" i="0" dirty="0">
                <a:solidFill>
                  <a:srgbClr val="202124"/>
                </a:solidFill>
                <a:effectLst/>
                <a:latin typeface="+mn-lt"/>
              </a:rPr>
              <a:t> into valuable information. The result of such </a:t>
            </a:r>
            <a:r>
              <a:rPr lang="en-US" b="1" i="0" dirty="0">
                <a:solidFill>
                  <a:srgbClr val="202124"/>
                </a:solidFill>
                <a:effectLst/>
                <a:latin typeface="+mn-lt"/>
              </a:rPr>
              <a:t>modeling</a:t>
            </a:r>
            <a:r>
              <a:rPr lang="en-US" b="0" i="0" dirty="0">
                <a:solidFill>
                  <a:srgbClr val="202124"/>
                </a:solidFill>
                <a:effectLst/>
                <a:latin typeface="+mn-lt"/>
              </a:rPr>
              <a:t> is a logical </a:t>
            </a:r>
            <a:r>
              <a:rPr lang="en-US" b="1" i="0" dirty="0">
                <a:solidFill>
                  <a:srgbClr val="202124"/>
                </a:solidFill>
                <a:effectLst/>
                <a:latin typeface="+mn-lt"/>
              </a:rPr>
              <a:t>model</a:t>
            </a:r>
            <a:r>
              <a:rPr lang="en-US" b="0" i="0" dirty="0">
                <a:solidFill>
                  <a:srgbClr val="202124"/>
                </a:solidFill>
                <a:effectLst/>
                <a:latin typeface="+mn-lt"/>
              </a:rPr>
              <a:t> that provides support for business operations and ensures that user's needs are fulfilled.</a:t>
            </a:r>
          </a:p>
          <a:p>
            <a:pPr algn="just"/>
            <a:r>
              <a:rPr lang="en-US" b="0" i="0" dirty="0">
                <a:solidFill>
                  <a:srgbClr val="202124"/>
                </a:solidFill>
                <a:effectLst/>
                <a:latin typeface="+mn-lt"/>
              </a:rPr>
              <a:t/>
            </a:r>
            <a:br>
              <a:rPr lang="en-US" b="0" i="0" dirty="0">
                <a:solidFill>
                  <a:srgbClr val="202124"/>
                </a:solidFill>
                <a:effectLst/>
                <a:latin typeface="+mn-lt"/>
              </a:rPr>
            </a:br>
            <a:endParaRPr lang="x-none" dirty="0">
              <a:latin typeface="+mn-lt"/>
            </a:endParaRPr>
          </a:p>
        </p:txBody>
      </p:sp>
    </p:spTree>
    <p:extLst>
      <p:ext uri="{BB962C8B-B14F-4D97-AF65-F5344CB8AC3E}">
        <p14:creationId xmlns:p14="http://schemas.microsoft.com/office/powerpoint/2010/main" val="1253739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44D92F-CCE9-4E66-A03F-C5D9004AFB73}"/>
              </a:ext>
            </a:extLst>
          </p:cNvPr>
          <p:cNvSpPr>
            <a:spLocks noGrp="1"/>
          </p:cNvSpPr>
          <p:nvPr>
            <p:ph type="title"/>
          </p:nvPr>
        </p:nvSpPr>
        <p:spPr>
          <a:xfrm>
            <a:off x="535940" y="331109"/>
            <a:ext cx="8072119" cy="677108"/>
          </a:xfrm>
        </p:spPr>
        <p:txBody>
          <a:bodyPr/>
          <a:lstStyle/>
          <a:p>
            <a:r>
              <a:rPr lang="en-US" dirty="0"/>
              <a:t>How to make a DFD?</a:t>
            </a:r>
            <a:endParaRPr lang="x-none" dirty="0"/>
          </a:p>
        </p:txBody>
      </p:sp>
      <p:sp>
        <p:nvSpPr>
          <p:cNvPr id="3" name="Text Placeholder 2">
            <a:extLst>
              <a:ext uri="{FF2B5EF4-FFF2-40B4-BE49-F238E27FC236}">
                <a16:creationId xmlns:a16="http://schemas.microsoft.com/office/drawing/2014/main" xmlns="" id="{5E69864B-EAD3-4800-A177-01BC006ED061}"/>
              </a:ext>
            </a:extLst>
          </p:cNvPr>
          <p:cNvSpPr>
            <a:spLocks noGrp="1"/>
          </p:cNvSpPr>
          <p:nvPr>
            <p:ph type="body" idx="1"/>
          </p:nvPr>
        </p:nvSpPr>
        <p:spPr>
          <a:xfrm>
            <a:off x="535940" y="1697446"/>
            <a:ext cx="8072119" cy="4431983"/>
          </a:xfrm>
        </p:spPr>
        <p:txBody>
          <a:bodyPr/>
          <a:lstStyle/>
          <a:p>
            <a:pPr algn="l" fontAlgn="base">
              <a:buFont typeface="+mj-lt"/>
              <a:buAutoNum type="arabicPeriod"/>
            </a:pPr>
            <a:r>
              <a:rPr lang="en-US" b="0" i="0" dirty="0">
                <a:effectLst/>
                <a:latin typeface="inherit"/>
              </a:rPr>
              <a:t>Select a system or process.</a:t>
            </a:r>
          </a:p>
          <a:p>
            <a:pPr algn="l" fontAlgn="base">
              <a:buFont typeface="+mj-lt"/>
              <a:buAutoNum type="arabicPeriod"/>
            </a:pPr>
            <a:r>
              <a:rPr lang="en-US" b="0" i="0" dirty="0">
                <a:effectLst/>
                <a:latin typeface="inherit"/>
              </a:rPr>
              <a:t>Categorize related business activities.</a:t>
            </a:r>
          </a:p>
          <a:p>
            <a:pPr algn="l" fontAlgn="base">
              <a:buFont typeface="+mj-lt"/>
              <a:buAutoNum type="arabicPeriod"/>
            </a:pPr>
            <a:r>
              <a:rPr lang="en-US" b="0" i="0" dirty="0">
                <a:effectLst/>
                <a:latin typeface="inherit"/>
              </a:rPr>
              <a:t>Draw a Context DFD.</a:t>
            </a:r>
          </a:p>
          <a:p>
            <a:pPr algn="l" fontAlgn="base">
              <a:buFont typeface="+mj-lt"/>
              <a:buAutoNum type="arabicPeriod"/>
            </a:pPr>
            <a:r>
              <a:rPr lang="en-US" b="0" i="0" dirty="0">
                <a:effectLst/>
                <a:latin typeface="inherit"/>
              </a:rPr>
              <a:t>Check your work.</a:t>
            </a:r>
          </a:p>
          <a:p>
            <a:pPr algn="l" fontAlgn="base">
              <a:buFont typeface="+mj-lt"/>
              <a:buAutoNum type="arabicPeriod"/>
            </a:pPr>
            <a:r>
              <a:rPr lang="en-US" b="0" i="0" dirty="0">
                <a:effectLst/>
                <a:latin typeface="inherit"/>
              </a:rPr>
              <a:t>Create child diagrams.</a:t>
            </a:r>
          </a:p>
          <a:p>
            <a:pPr algn="l" fontAlgn="base">
              <a:buFont typeface="+mj-lt"/>
              <a:buAutoNum type="arabicPeriod"/>
            </a:pPr>
            <a:r>
              <a:rPr lang="en-US" b="0" i="0" dirty="0">
                <a:effectLst/>
                <a:latin typeface="inherit"/>
              </a:rPr>
              <a:t>Expand processes into Level 1 DFDs.</a:t>
            </a:r>
          </a:p>
          <a:p>
            <a:pPr algn="l" fontAlgn="base">
              <a:buFont typeface="+mj-lt"/>
              <a:buAutoNum type="arabicPeriod"/>
            </a:pPr>
            <a:r>
              <a:rPr lang="en-US" b="0" i="0" dirty="0">
                <a:effectLst/>
                <a:latin typeface="inherit"/>
              </a:rPr>
              <a:t>Repeat as needed.</a:t>
            </a:r>
          </a:p>
          <a:p>
            <a:r>
              <a:rPr lang="en-US" dirty="0"/>
              <a:t/>
            </a:r>
            <a:br>
              <a:rPr lang="en-US" dirty="0"/>
            </a:br>
            <a:endParaRPr lang="x-none" dirty="0"/>
          </a:p>
        </p:txBody>
      </p:sp>
    </p:spTree>
    <p:extLst>
      <p:ext uri="{BB962C8B-B14F-4D97-AF65-F5344CB8AC3E}">
        <p14:creationId xmlns:p14="http://schemas.microsoft.com/office/powerpoint/2010/main" val="17017384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8426964" y="6464906"/>
            <a:ext cx="180975" cy="177800"/>
          </a:xfrm>
          <a:prstGeom prst="rect">
            <a:avLst/>
          </a:prstGeom>
        </p:spPr>
        <p:txBody>
          <a:bodyPr vert="horz" wrap="square" lIns="0" tIns="0" rIns="0" bIns="0" rtlCol="0">
            <a:spAutoFit/>
          </a:bodyPr>
          <a:lstStyle/>
          <a:p>
            <a:pPr marL="12700">
              <a:lnSpc>
                <a:spcPct val="100000"/>
              </a:lnSpc>
            </a:pPr>
            <a:r>
              <a:rPr sz="1200" spc="-10" dirty="0">
                <a:solidFill>
                  <a:srgbClr val="888888"/>
                </a:solidFill>
                <a:latin typeface="Calibri"/>
                <a:cs typeface="Calibri"/>
              </a:rPr>
              <a:t>20</a:t>
            </a:r>
            <a:endParaRPr sz="1200">
              <a:latin typeface="Calibri"/>
              <a:cs typeface="Calibri"/>
            </a:endParaRPr>
          </a:p>
        </p:txBody>
      </p:sp>
      <p:sp>
        <p:nvSpPr>
          <p:cNvPr id="2" name="object 2"/>
          <p:cNvSpPr txBox="1">
            <a:spLocks noGrp="1"/>
          </p:cNvSpPr>
          <p:nvPr>
            <p:ph type="title"/>
          </p:nvPr>
        </p:nvSpPr>
        <p:spPr>
          <a:prstGeom prst="rect">
            <a:avLst/>
          </a:prstGeom>
        </p:spPr>
        <p:txBody>
          <a:bodyPr vert="horz" wrap="square" lIns="0" tIns="283083" rIns="0" bIns="0" rtlCol="0">
            <a:spAutoFit/>
          </a:bodyPr>
          <a:lstStyle/>
          <a:p>
            <a:pPr marL="12700">
              <a:lnSpc>
                <a:spcPct val="100000"/>
              </a:lnSpc>
            </a:pPr>
            <a:r>
              <a:rPr spc="-5" dirty="0"/>
              <a:t>D</a:t>
            </a:r>
            <a:r>
              <a:rPr spc="-35" dirty="0"/>
              <a:t>a</a:t>
            </a:r>
            <a:r>
              <a:rPr spc="-50" dirty="0"/>
              <a:t>t</a:t>
            </a:r>
            <a:r>
              <a:rPr dirty="0"/>
              <a:t>a</a:t>
            </a:r>
            <a:r>
              <a:rPr spc="-130" dirty="0">
                <a:latin typeface="Times New Roman"/>
                <a:cs typeface="Times New Roman"/>
              </a:rPr>
              <a:t> </a:t>
            </a:r>
            <a:r>
              <a:rPr spc="-5" dirty="0"/>
              <a:t>D</a:t>
            </a:r>
            <a:r>
              <a:rPr dirty="0"/>
              <a:t>icti</a:t>
            </a:r>
            <a:r>
              <a:rPr spc="-5" dirty="0"/>
              <a:t>ona</a:t>
            </a:r>
            <a:r>
              <a:rPr spc="15" dirty="0"/>
              <a:t>r</a:t>
            </a:r>
            <a:r>
              <a:rPr dirty="0"/>
              <a:t>y</a:t>
            </a:r>
          </a:p>
        </p:txBody>
      </p:sp>
      <p:sp>
        <p:nvSpPr>
          <p:cNvPr id="3" name="object 3"/>
          <p:cNvSpPr txBox="1"/>
          <p:nvPr/>
        </p:nvSpPr>
        <p:spPr>
          <a:xfrm>
            <a:off x="535940" y="1648678"/>
            <a:ext cx="7820659" cy="4138929"/>
          </a:xfrm>
          <a:prstGeom prst="rect">
            <a:avLst/>
          </a:prstGeom>
        </p:spPr>
        <p:txBody>
          <a:bodyPr vert="horz" wrap="square" lIns="0" tIns="0" rIns="0" bIns="0" rtlCol="0">
            <a:spAutoFit/>
          </a:bodyPr>
          <a:lstStyle/>
          <a:p>
            <a:pPr marL="355600" marR="195580" indent="-342900">
              <a:lnSpc>
                <a:spcPct val="90000"/>
              </a:lnSpc>
              <a:buFont typeface="Arial"/>
              <a:buChar char="•"/>
              <a:tabLst>
                <a:tab pos="355600" algn="l"/>
              </a:tabLst>
            </a:pPr>
            <a:r>
              <a:rPr sz="3200" dirty="0">
                <a:latin typeface="Calibri"/>
                <a:cs typeface="Calibri"/>
              </a:rPr>
              <a:t>A</a:t>
            </a:r>
            <a:r>
              <a:rPr sz="3200" spc="-90" dirty="0">
                <a:latin typeface="Times New Roman"/>
                <a:cs typeface="Times New Roman"/>
              </a:rPr>
              <a:t> </a:t>
            </a:r>
            <a:r>
              <a:rPr sz="3200" spc="-5" dirty="0">
                <a:latin typeface="Calibri"/>
                <a:cs typeface="Calibri"/>
              </a:rPr>
              <a:t>d</a:t>
            </a:r>
            <a:r>
              <a:rPr sz="3200" spc="-30" dirty="0">
                <a:latin typeface="Calibri"/>
                <a:cs typeface="Calibri"/>
              </a:rPr>
              <a:t>a</a:t>
            </a:r>
            <a:r>
              <a:rPr sz="3200" spc="-45" dirty="0">
                <a:latin typeface="Calibri"/>
                <a:cs typeface="Calibri"/>
              </a:rPr>
              <a:t>t</a:t>
            </a:r>
            <a:r>
              <a:rPr sz="3200" dirty="0">
                <a:latin typeface="Calibri"/>
                <a:cs typeface="Calibri"/>
              </a:rPr>
              <a:t>a</a:t>
            </a:r>
            <a:r>
              <a:rPr sz="3200" spc="-80" dirty="0">
                <a:latin typeface="Times New Roman"/>
                <a:cs typeface="Times New Roman"/>
              </a:rPr>
              <a:t> </a:t>
            </a:r>
            <a:r>
              <a:rPr sz="3200" spc="-5" dirty="0">
                <a:latin typeface="Calibri"/>
                <a:cs typeface="Calibri"/>
              </a:rPr>
              <a:t>d</a:t>
            </a:r>
            <a:r>
              <a:rPr sz="3200" dirty="0">
                <a:latin typeface="Calibri"/>
                <a:cs typeface="Calibri"/>
              </a:rPr>
              <a:t>icti</a:t>
            </a:r>
            <a:r>
              <a:rPr sz="3200" spc="-5" dirty="0">
                <a:latin typeface="Calibri"/>
                <a:cs typeface="Calibri"/>
              </a:rPr>
              <a:t>onar</a:t>
            </a:r>
            <a:r>
              <a:rPr sz="3200" spc="-220" dirty="0">
                <a:latin typeface="Calibri"/>
                <a:cs typeface="Calibri"/>
              </a:rPr>
              <a:t>y</a:t>
            </a:r>
            <a:r>
              <a:rPr sz="3200" spc="-10" dirty="0">
                <a:latin typeface="Calibri"/>
                <a:cs typeface="Calibri"/>
              </a:rPr>
              <a:t>,</a:t>
            </a:r>
            <a:r>
              <a:rPr sz="3200" spc="-55" dirty="0">
                <a:latin typeface="Times New Roman"/>
                <a:cs typeface="Times New Roman"/>
              </a:rPr>
              <a:t> </a:t>
            </a:r>
            <a:r>
              <a:rPr sz="3200" spc="-5" dirty="0">
                <a:latin typeface="Calibri"/>
                <a:cs typeface="Calibri"/>
              </a:rPr>
              <a:t>o</a:t>
            </a:r>
            <a:r>
              <a:rPr sz="3200" dirty="0">
                <a:latin typeface="Calibri"/>
                <a:cs typeface="Calibri"/>
              </a:rPr>
              <a:t>r</a:t>
            </a:r>
            <a:r>
              <a:rPr sz="3200" spc="-90" dirty="0">
                <a:latin typeface="Times New Roman"/>
                <a:cs typeface="Times New Roman"/>
              </a:rPr>
              <a:t> </a:t>
            </a:r>
            <a:r>
              <a:rPr sz="3200" spc="-5" dirty="0">
                <a:latin typeface="Calibri"/>
                <a:cs typeface="Calibri"/>
              </a:rPr>
              <a:t>d</a:t>
            </a:r>
            <a:r>
              <a:rPr sz="3200" spc="-30" dirty="0">
                <a:latin typeface="Calibri"/>
                <a:cs typeface="Calibri"/>
              </a:rPr>
              <a:t>a</a:t>
            </a:r>
            <a:r>
              <a:rPr sz="3200" spc="-45" dirty="0">
                <a:latin typeface="Calibri"/>
                <a:cs typeface="Calibri"/>
              </a:rPr>
              <a:t>t</a:t>
            </a:r>
            <a:r>
              <a:rPr sz="3200" dirty="0">
                <a:latin typeface="Calibri"/>
                <a:cs typeface="Calibri"/>
              </a:rPr>
              <a:t>a</a:t>
            </a:r>
            <a:r>
              <a:rPr sz="3200" spc="-60" dirty="0">
                <a:latin typeface="Times New Roman"/>
                <a:cs typeface="Times New Roman"/>
              </a:rPr>
              <a:t> </a:t>
            </a:r>
            <a:r>
              <a:rPr sz="3200" spc="-40" dirty="0">
                <a:latin typeface="Calibri"/>
                <a:cs typeface="Calibri"/>
              </a:rPr>
              <a:t>r</a:t>
            </a:r>
            <a:r>
              <a:rPr sz="3200" dirty="0">
                <a:latin typeface="Calibri"/>
                <a:cs typeface="Calibri"/>
              </a:rPr>
              <a:t>epos</a:t>
            </a:r>
            <a:r>
              <a:rPr sz="3200" spc="-10" dirty="0">
                <a:latin typeface="Calibri"/>
                <a:cs typeface="Calibri"/>
              </a:rPr>
              <a:t>i</a:t>
            </a:r>
            <a:r>
              <a:rPr sz="3200" spc="-50" dirty="0">
                <a:latin typeface="Calibri"/>
                <a:cs typeface="Calibri"/>
              </a:rPr>
              <a:t>t</a:t>
            </a:r>
            <a:r>
              <a:rPr sz="3200" spc="-5" dirty="0">
                <a:latin typeface="Calibri"/>
                <a:cs typeface="Calibri"/>
              </a:rPr>
              <a:t>o</a:t>
            </a:r>
            <a:r>
              <a:rPr sz="3200" spc="10" dirty="0">
                <a:latin typeface="Calibri"/>
                <a:cs typeface="Calibri"/>
              </a:rPr>
              <a:t>r</a:t>
            </a:r>
            <a:r>
              <a:rPr sz="3200" spc="-229" dirty="0">
                <a:latin typeface="Calibri"/>
                <a:cs typeface="Calibri"/>
              </a:rPr>
              <a:t>y</a:t>
            </a:r>
            <a:r>
              <a:rPr sz="3200" spc="-10" dirty="0">
                <a:latin typeface="Calibri"/>
                <a:cs typeface="Calibri"/>
              </a:rPr>
              <a:t>,</a:t>
            </a:r>
            <a:r>
              <a:rPr sz="3200" spc="-90" dirty="0">
                <a:latin typeface="Times New Roman"/>
                <a:cs typeface="Times New Roman"/>
              </a:rPr>
              <a:t> </a:t>
            </a:r>
            <a:r>
              <a:rPr sz="3200" dirty="0">
                <a:latin typeface="Calibri"/>
                <a:cs typeface="Calibri"/>
              </a:rPr>
              <a:t>is</a:t>
            </a:r>
            <a:r>
              <a:rPr sz="3200" spc="-70" dirty="0">
                <a:latin typeface="Times New Roman"/>
                <a:cs typeface="Times New Roman"/>
              </a:rPr>
              <a:t> </a:t>
            </a:r>
            <a:r>
              <a:rPr sz="3200" dirty="0">
                <a:latin typeface="Calibri"/>
                <a:cs typeface="Calibri"/>
              </a:rPr>
              <a:t>a</a:t>
            </a:r>
            <a:r>
              <a:rPr sz="3200" dirty="0">
                <a:latin typeface="Times New Roman"/>
                <a:cs typeface="Times New Roman"/>
              </a:rPr>
              <a:t> </a:t>
            </a:r>
            <a:r>
              <a:rPr sz="3200" dirty="0">
                <a:latin typeface="Calibri"/>
                <a:cs typeface="Calibri"/>
              </a:rPr>
              <a:t>ce</a:t>
            </a:r>
            <a:r>
              <a:rPr sz="3200" spc="-30" dirty="0">
                <a:latin typeface="Calibri"/>
                <a:cs typeface="Calibri"/>
              </a:rPr>
              <a:t>n</a:t>
            </a:r>
            <a:r>
              <a:rPr sz="3200" dirty="0">
                <a:latin typeface="Calibri"/>
                <a:cs typeface="Calibri"/>
              </a:rPr>
              <a:t>t</a:t>
            </a:r>
            <a:r>
              <a:rPr sz="3200" spc="-70" dirty="0">
                <a:latin typeface="Calibri"/>
                <a:cs typeface="Calibri"/>
              </a:rPr>
              <a:t>r</a:t>
            </a:r>
            <a:r>
              <a:rPr sz="3200" dirty="0">
                <a:latin typeface="Calibri"/>
                <a:cs typeface="Calibri"/>
              </a:rPr>
              <a:t>al</a:t>
            </a:r>
            <a:r>
              <a:rPr sz="3200" spc="-100" dirty="0">
                <a:latin typeface="Times New Roman"/>
                <a:cs typeface="Times New Roman"/>
              </a:rPr>
              <a:t> </a:t>
            </a:r>
            <a:r>
              <a:rPr sz="3200" spc="-45" dirty="0">
                <a:latin typeface="Calibri"/>
                <a:cs typeface="Calibri"/>
              </a:rPr>
              <a:t>st</a:t>
            </a:r>
            <a:r>
              <a:rPr sz="3200" spc="-5" dirty="0">
                <a:latin typeface="Calibri"/>
                <a:cs typeface="Calibri"/>
              </a:rPr>
              <a:t>o</a:t>
            </a:r>
            <a:r>
              <a:rPr sz="3200" spc="-35" dirty="0">
                <a:latin typeface="Calibri"/>
                <a:cs typeface="Calibri"/>
              </a:rPr>
              <a:t>r</a:t>
            </a:r>
            <a:r>
              <a:rPr sz="3200" dirty="0">
                <a:latin typeface="Calibri"/>
                <a:cs typeface="Calibri"/>
              </a:rPr>
              <a:t>ehou</a:t>
            </a:r>
            <a:r>
              <a:rPr sz="3200" spc="-20" dirty="0">
                <a:latin typeface="Calibri"/>
                <a:cs typeface="Calibri"/>
              </a:rPr>
              <a:t>s</a:t>
            </a:r>
            <a:r>
              <a:rPr sz="3200" dirty="0">
                <a:latin typeface="Calibri"/>
                <a:cs typeface="Calibri"/>
              </a:rPr>
              <a:t>e</a:t>
            </a:r>
            <a:r>
              <a:rPr sz="3200" spc="-75" dirty="0">
                <a:latin typeface="Times New Roman"/>
                <a:cs typeface="Times New Roman"/>
              </a:rPr>
              <a:t> </a:t>
            </a:r>
            <a:r>
              <a:rPr sz="3200" spc="-5" dirty="0">
                <a:latin typeface="Calibri"/>
                <a:cs typeface="Calibri"/>
              </a:rPr>
              <a:t>o</a:t>
            </a:r>
            <a:r>
              <a:rPr sz="3200" dirty="0">
                <a:latin typeface="Calibri"/>
                <a:cs typeface="Calibri"/>
              </a:rPr>
              <a:t>f</a:t>
            </a:r>
            <a:r>
              <a:rPr sz="3200" spc="-90" dirty="0">
                <a:latin typeface="Times New Roman"/>
                <a:cs typeface="Times New Roman"/>
              </a:rPr>
              <a:t> </a:t>
            </a:r>
            <a:r>
              <a:rPr sz="3200" dirty="0">
                <a:latin typeface="Calibri"/>
                <a:cs typeface="Calibri"/>
              </a:rPr>
              <a:t>i</a:t>
            </a:r>
            <a:r>
              <a:rPr sz="3200" spc="-35" dirty="0">
                <a:latin typeface="Calibri"/>
                <a:cs typeface="Calibri"/>
              </a:rPr>
              <a:t>n</a:t>
            </a:r>
            <a:r>
              <a:rPr sz="3200" spc="-80" dirty="0">
                <a:latin typeface="Calibri"/>
                <a:cs typeface="Calibri"/>
              </a:rPr>
              <a:t>f</a:t>
            </a:r>
            <a:r>
              <a:rPr sz="3200" spc="-5" dirty="0">
                <a:latin typeface="Calibri"/>
                <a:cs typeface="Calibri"/>
              </a:rPr>
              <a:t>orm</a:t>
            </a:r>
            <a:r>
              <a:rPr sz="3200" spc="-30" dirty="0">
                <a:latin typeface="Calibri"/>
                <a:cs typeface="Calibri"/>
              </a:rPr>
              <a:t>a</a:t>
            </a:r>
            <a:r>
              <a:rPr sz="3200" dirty="0">
                <a:latin typeface="Calibri"/>
                <a:cs typeface="Calibri"/>
              </a:rPr>
              <a:t>t</a:t>
            </a:r>
            <a:r>
              <a:rPr sz="3200" spc="-15" dirty="0">
                <a:latin typeface="Calibri"/>
                <a:cs typeface="Calibri"/>
              </a:rPr>
              <a:t>i</a:t>
            </a:r>
            <a:r>
              <a:rPr sz="3200" spc="-5" dirty="0">
                <a:latin typeface="Calibri"/>
                <a:cs typeface="Calibri"/>
              </a:rPr>
              <a:t>o</a:t>
            </a:r>
            <a:r>
              <a:rPr sz="3200" dirty="0">
                <a:latin typeface="Calibri"/>
                <a:cs typeface="Calibri"/>
              </a:rPr>
              <a:t>n</a:t>
            </a:r>
            <a:r>
              <a:rPr sz="3200" spc="-40" dirty="0">
                <a:latin typeface="Times New Roman"/>
                <a:cs typeface="Times New Roman"/>
              </a:rPr>
              <a:t> </a:t>
            </a:r>
            <a:r>
              <a:rPr sz="3200" dirty="0">
                <a:latin typeface="Calibri"/>
                <a:cs typeface="Calibri"/>
              </a:rPr>
              <a:t>about</a:t>
            </a:r>
            <a:r>
              <a:rPr sz="3200" spc="-75" dirty="0">
                <a:latin typeface="Times New Roman"/>
                <a:cs typeface="Times New Roman"/>
              </a:rPr>
              <a:t> </a:t>
            </a:r>
            <a:r>
              <a:rPr sz="3200" dirty="0">
                <a:latin typeface="Calibri"/>
                <a:cs typeface="Calibri"/>
              </a:rPr>
              <a:t>the</a:t>
            </a:r>
            <a:r>
              <a:rPr sz="3200" dirty="0">
                <a:latin typeface="Times New Roman"/>
                <a:cs typeface="Times New Roman"/>
              </a:rPr>
              <a:t> </a:t>
            </a:r>
            <a:r>
              <a:rPr sz="3200" spc="-65" dirty="0">
                <a:latin typeface="Calibri"/>
                <a:cs typeface="Calibri"/>
              </a:rPr>
              <a:t>s</a:t>
            </a:r>
            <a:r>
              <a:rPr sz="3200" spc="-25" dirty="0">
                <a:latin typeface="Calibri"/>
                <a:cs typeface="Calibri"/>
              </a:rPr>
              <a:t>y</a:t>
            </a:r>
            <a:r>
              <a:rPr sz="3200" spc="-45" dirty="0">
                <a:latin typeface="Calibri"/>
                <a:cs typeface="Calibri"/>
              </a:rPr>
              <a:t>st</a:t>
            </a:r>
            <a:r>
              <a:rPr sz="3200" dirty="0">
                <a:latin typeface="Calibri"/>
                <a:cs typeface="Calibri"/>
              </a:rPr>
              <a:t>em</a:t>
            </a:r>
            <a:r>
              <a:rPr sz="3200" spc="-195" dirty="0">
                <a:latin typeface="Calibri"/>
                <a:cs typeface="Calibri"/>
              </a:rPr>
              <a:t>’</a:t>
            </a:r>
            <a:r>
              <a:rPr sz="3200" dirty="0">
                <a:latin typeface="Calibri"/>
                <a:cs typeface="Calibri"/>
              </a:rPr>
              <a:t>s</a:t>
            </a:r>
            <a:r>
              <a:rPr sz="3200" spc="-25" dirty="0">
                <a:latin typeface="Calibri"/>
                <a:cs typeface="Calibri"/>
              </a:rPr>
              <a:t> </a:t>
            </a:r>
            <a:r>
              <a:rPr sz="3200" dirty="0">
                <a:latin typeface="Calibri"/>
                <a:cs typeface="Calibri"/>
              </a:rPr>
              <a:t>d</a:t>
            </a:r>
            <a:r>
              <a:rPr sz="3200" spc="-30" dirty="0">
                <a:latin typeface="Calibri"/>
                <a:cs typeface="Calibri"/>
              </a:rPr>
              <a:t>a</a:t>
            </a:r>
            <a:r>
              <a:rPr sz="3200" spc="-45" dirty="0">
                <a:latin typeface="Calibri"/>
                <a:cs typeface="Calibri"/>
              </a:rPr>
              <a:t>t</a:t>
            </a:r>
            <a:r>
              <a:rPr sz="3200" dirty="0">
                <a:latin typeface="Calibri"/>
                <a:cs typeface="Calibri"/>
              </a:rPr>
              <a:t>a</a:t>
            </a:r>
            <a:endParaRPr sz="3200">
              <a:latin typeface="Calibri"/>
              <a:cs typeface="Calibri"/>
            </a:endParaRPr>
          </a:p>
          <a:p>
            <a:pPr marL="355600" marR="5080" indent="-342900">
              <a:lnSpc>
                <a:spcPct val="90000"/>
              </a:lnSpc>
              <a:spcBef>
                <a:spcPts val="765"/>
              </a:spcBef>
              <a:buFont typeface="Arial"/>
              <a:buChar char="•"/>
              <a:tabLst>
                <a:tab pos="355600" algn="l"/>
              </a:tabLst>
            </a:pPr>
            <a:r>
              <a:rPr sz="3200" dirty="0">
                <a:latin typeface="Calibri"/>
                <a:cs typeface="Calibri"/>
              </a:rPr>
              <a:t>An</a:t>
            </a:r>
            <a:r>
              <a:rPr sz="3200" spc="-95" dirty="0">
                <a:latin typeface="Times New Roman"/>
                <a:cs typeface="Times New Roman"/>
              </a:rPr>
              <a:t> </a:t>
            </a:r>
            <a:r>
              <a:rPr sz="3200" dirty="0">
                <a:latin typeface="Calibri"/>
                <a:cs typeface="Calibri"/>
              </a:rPr>
              <a:t>anal</a:t>
            </a:r>
            <a:r>
              <a:rPr sz="3200" spc="-30" dirty="0">
                <a:latin typeface="Calibri"/>
                <a:cs typeface="Calibri"/>
              </a:rPr>
              <a:t>y</a:t>
            </a:r>
            <a:r>
              <a:rPr sz="3200" spc="-45" dirty="0">
                <a:latin typeface="Calibri"/>
                <a:cs typeface="Calibri"/>
              </a:rPr>
              <a:t>s</a:t>
            </a:r>
            <a:r>
              <a:rPr sz="3200" dirty="0">
                <a:latin typeface="Calibri"/>
                <a:cs typeface="Calibri"/>
              </a:rPr>
              <a:t>t</a:t>
            </a:r>
            <a:r>
              <a:rPr sz="3200" spc="-65" dirty="0">
                <a:latin typeface="Times New Roman"/>
                <a:cs typeface="Times New Roman"/>
              </a:rPr>
              <a:t> </a:t>
            </a:r>
            <a:r>
              <a:rPr sz="3200" spc="-5" dirty="0">
                <a:latin typeface="Calibri"/>
                <a:cs typeface="Calibri"/>
              </a:rPr>
              <a:t>use</a:t>
            </a:r>
            <a:r>
              <a:rPr sz="3200" dirty="0">
                <a:latin typeface="Calibri"/>
                <a:cs typeface="Calibri"/>
              </a:rPr>
              <a:t>s</a:t>
            </a:r>
            <a:r>
              <a:rPr sz="3200" spc="-90" dirty="0">
                <a:latin typeface="Times New Roman"/>
                <a:cs typeface="Times New Roman"/>
              </a:rPr>
              <a:t> </a:t>
            </a:r>
            <a:r>
              <a:rPr sz="3200" dirty="0">
                <a:latin typeface="Calibri"/>
                <a:cs typeface="Calibri"/>
              </a:rPr>
              <a:t>the</a:t>
            </a:r>
            <a:r>
              <a:rPr sz="3200" spc="-80" dirty="0">
                <a:latin typeface="Times New Roman"/>
                <a:cs typeface="Times New Roman"/>
              </a:rPr>
              <a:t> </a:t>
            </a:r>
            <a:r>
              <a:rPr sz="3200" spc="-5" dirty="0">
                <a:latin typeface="Calibri"/>
                <a:cs typeface="Calibri"/>
              </a:rPr>
              <a:t>d</a:t>
            </a:r>
            <a:r>
              <a:rPr sz="3200" spc="-20" dirty="0">
                <a:latin typeface="Calibri"/>
                <a:cs typeface="Calibri"/>
              </a:rPr>
              <a:t>a</a:t>
            </a:r>
            <a:r>
              <a:rPr sz="3200" spc="-45" dirty="0">
                <a:latin typeface="Calibri"/>
                <a:cs typeface="Calibri"/>
              </a:rPr>
              <a:t>t</a:t>
            </a:r>
            <a:r>
              <a:rPr sz="3200" dirty="0">
                <a:latin typeface="Calibri"/>
                <a:cs typeface="Calibri"/>
              </a:rPr>
              <a:t>a</a:t>
            </a:r>
            <a:r>
              <a:rPr sz="3200" spc="-80" dirty="0">
                <a:latin typeface="Times New Roman"/>
                <a:cs typeface="Times New Roman"/>
              </a:rPr>
              <a:t> </a:t>
            </a:r>
            <a:r>
              <a:rPr sz="3200" spc="-5" dirty="0">
                <a:latin typeface="Calibri"/>
                <a:cs typeface="Calibri"/>
              </a:rPr>
              <a:t>d</a:t>
            </a:r>
            <a:r>
              <a:rPr sz="3200" dirty="0">
                <a:latin typeface="Calibri"/>
                <a:cs typeface="Calibri"/>
              </a:rPr>
              <a:t>icti</a:t>
            </a:r>
            <a:r>
              <a:rPr sz="3200" spc="-5" dirty="0">
                <a:latin typeface="Calibri"/>
                <a:cs typeface="Calibri"/>
              </a:rPr>
              <a:t>onar</a:t>
            </a:r>
            <a:r>
              <a:rPr sz="3200" dirty="0">
                <a:latin typeface="Calibri"/>
                <a:cs typeface="Calibri"/>
              </a:rPr>
              <a:t>y</a:t>
            </a:r>
            <a:r>
              <a:rPr sz="3200" spc="-45" dirty="0">
                <a:latin typeface="Times New Roman"/>
                <a:cs typeface="Times New Roman"/>
              </a:rPr>
              <a:t> </a:t>
            </a:r>
            <a:r>
              <a:rPr sz="3200" spc="-45" dirty="0">
                <a:latin typeface="Calibri"/>
                <a:cs typeface="Calibri"/>
              </a:rPr>
              <a:t>t</a:t>
            </a:r>
            <a:r>
              <a:rPr sz="3200" dirty="0">
                <a:latin typeface="Calibri"/>
                <a:cs typeface="Calibri"/>
              </a:rPr>
              <a:t>o</a:t>
            </a:r>
            <a:r>
              <a:rPr sz="3200" dirty="0">
                <a:latin typeface="Times New Roman"/>
                <a:cs typeface="Times New Roman"/>
              </a:rPr>
              <a:t> </a:t>
            </a:r>
            <a:r>
              <a:rPr sz="3200" spc="-30" dirty="0">
                <a:latin typeface="Calibri"/>
                <a:cs typeface="Calibri"/>
              </a:rPr>
              <a:t>c</a:t>
            </a:r>
            <a:r>
              <a:rPr sz="3200" spc="-5" dirty="0">
                <a:latin typeface="Calibri"/>
                <a:cs typeface="Calibri"/>
              </a:rPr>
              <a:t>o</a:t>
            </a:r>
            <a:r>
              <a:rPr sz="3200" dirty="0">
                <a:latin typeface="Calibri"/>
                <a:cs typeface="Calibri"/>
              </a:rPr>
              <a:t>lle</a:t>
            </a:r>
            <a:r>
              <a:rPr sz="3200" spc="-10" dirty="0">
                <a:latin typeface="Calibri"/>
                <a:cs typeface="Calibri"/>
              </a:rPr>
              <a:t>c</a:t>
            </a:r>
            <a:r>
              <a:rPr sz="3200" dirty="0">
                <a:latin typeface="Calibri"/>
                <a:cs typeface="Calibri"/>
              </a:rPr>
              <a:t>t,</a:t>
            </a:r>
            <a:r>
              <a:rPr sz="3200" spc="-110" dirty="0">
                <a:latin typeface="Times New Roman"/>
                <a:cs typeface="Times New Roman"/>
              </a:rPr>
              <a:t> </a:t>
            </a:r>
            <a:r>
              <a:rPr sz="3200" spc="-5" dirty="0">
                <a:latin typeface="Calibri"/>
                <a:cs typeface="Calibri"/>
              </a:rPr>
              <a:t>docu</a:t>
            </a:r>
            <a:r>
              <a:rPr sz="3200" spc="-10" dirty="0">
                <a:latin typeface="Calibri"/>
                <a:cs typeface="Calibri"/>
              </a:rPr>
              <a:t>m</a:t>
            </a:r>
            <a:r>
              <a:rPr sz="3200" dirty="0">
                <a:latin typeface="Calibri"/>
                <a:cs typeface="Calibri"/>
              </a:rPr>
              <a:t>e</a:t>
            </a:r>
            <a:r>
              <a:rPr sz="3200" spc="-35" dirty="0">
                <a:latin typeface="Calibri"/>
                <a:cs typeface="Calibri"/>
              </a:rPr>
              <a:t>n</a:t>
            </a:r>
            <a:r>
              <a:rPr sz="3200" dirty="0">
                <a:latin typeface="Calibri"/>
                <a:cs typeface="Calibri"/>
              </a:rPr>
              <a:t>t,</a:t>
            </a:r>
            <a:r>
              <a:rPr sz="3200" spc="-75" dirty="0">
                <a:latin typeface="Times New Roman"/>
                <a:cs typeface="Times New Roman"/>
              </a:rPr>
              <a:t> </a:t>
            </a:r>
            <a:r>
              <a:rPr sz="3200" dirty="0">
                <a:latin typeface="Calibri"/>
                <a:cs typeface="Calibri"/>
              </a:rPr>
              <a:t>and</a:t>
            </a:r>
            <a:r>
              <a:rPr sz="3200" spc="-65" dirty="0">
                <a:latin typeface="Times New Roman"/>
                <a:cs typeface="Times New Roman"/>
              </a:rPr>
              <a:t> </a:t>
            </a:r>
            <a:r>
              <a:rPr sz="3200" spc="-5" dirty="0">
                <a:latin typeface="Calibri"/>
                <a:cs typeface="Calibri"/>
              </a:rPr>
              <a:t>o</a:t>
            </a:r>
            <a:r>
              <a:rPr sz="3200" spc="-50" dirty="0">
                <a:latin typeface="Calibri"/>
                <a:cs typeface="Calibri"/>
              </a:rPr>
              <a:t>r</a:t>
            </a:r>
            <a:r>
              <a:rPr sz="3200" spc="-60" dirty="0">
                <a:latin typeface="Calibri"/>
                <a:cs typeface="Calibri"/>
              </a:rPr>
              <a:t>g</a:t>
            </a:r>
            <a:r>
              <a:rPr sz="3200" dirty="0">
                <a:latin typeface="Calibri"/>
                <a:cs typeface="Calibri"/>
              </a:rPr>
              <a:t>ani</a:t>
            </a:r>
            <a:r>
              <a:rPr sz="3200" spc="-90" dirty="0">
                <a:latin typeface="Calibri"/>
                <a:cs typeface="Calibri"/>
              </a:rPr>
              <a:t>z</a:t>
            </a:r>
            <a:r>
              <a:rPr sz="3200" dirty="0">
                <a:latin typeface="Calibri"/>
                <a:cs typeface="Calibri"/>
              </a:rPr>
              <a:t>e</a:t>
            </a:r>
            <a:r>
              <a:rPr sz="3200" spc="-75" dirty="0">
                <a:latin typeface="Times New Roman"/>
                <a:cs typeface="Times New Roman"/>
              </a:rPr>
              <a:t> </a:t>
            </a:r>
            <a:r>
              <a:rPr sz="3200" spc="-5" dirty="0">
                <a:latin typeface="Calibri"/>
                <a:cs typeface="Calibri"/>
              </a:rPr>
              <a:t>spec</a:t>
            </a:r>
            <a:r>
              <a:rPr sz="3200" dirty="0">
                <a:latin typeface="Calibri"/>
                <a:cs typeface="Calibri"/>
              </a:rPr>
              <a:t>i</a:t>
            </a:r>
            <a:r>
              <a:rPr sz="3200" spc="-20" dirty="0">
                <a:latin typeface="Calibri"/>
                <a:cs typeface="Calibri"/>
              </a:rPr>
              <a:t>f</a:t>
            </a:r>
            <a:r>
              <a:rPr sz="3200" dirty="0">
                <a:latin typeface="Calibri"/>
                <a:cs typeface="Calibri"/>
              </a:rPr>
              <a:t>ic</a:t>
            </a:r>
            <a:r>
              <a:rPr sz="3200" spc="-75" dirty="0">
                <a:latin typeface="Times New Roman"/>
                <a:cs typeface="Times New Roman"/>
              </a:rPr>
              <a:t> </a:t>
            </a:r>
            <a:r>
              <a:rPr sz="3200" spc="-65" dirty="0">
                <a:latin typeface="Calibri"/>
                <a:cs typeface="Calibri"/>
              </a:rPr>
              <a:t>f</a:t>
            </a:r>
            <a:r>
              <a:rPr sz="3200" dirty="0">
                <a:latin typeface="Calibri"/>
                <a:cs typeface="Calibri"/>
              </a:rPr>
              <a:t>acts</a:t>
            </a:r>
            <a:r>
              <a:rPr sz="3200" dirty="0">
                <a:latin typeface="Times New Roman"/>
                <a:cs typeface="Times New Roman"/>
              </a:rPr>
              <a:t> </a:t>
            </a:r>
            <a:r>
              <a:rPr sz="3200" dirty="0">
                <a:latin typeface="Calibri"/>
                <a:cs typeface="Calibri"/>
              </a:rPr>
              <a:t>about</a:t>
            </a:r>
            <a:r>
              <a:rPr sz="3200" spc="-80" dirty="0">
                <a:latin typeface="Times New Roman"/>
                <a:cs typeface="Times New Roman"/>
              </a:rPr>
              <a:t> </a:t>
            </a:r>
            <a:r>
              <a:rPr sz="3200" dirty="0">
                <a:latin typeface="Calibri"/>
                <a:cs typeface="Calibri"/>
              </a:rPr>
              <a:t>the</a:t>
            </a:r>
            <a:r>
              <a:rPr sz="3200" spc="-80" dirty="0">
                <a:latin typeface="Times New Roman"/>
                <a:cs typeface="Times New Roman"/>
              </a:rPr>
              <a:t> </a:t>
            </a:r>
            <a:r>
              <a:rPr sz="3200" spc="-65" dirty="0">
                <a:latin typeface="Calibri"/>
                <a:cs typeface="Calibri"/>
              </a:rPr>
              <a:t>s</a:t>
            </a:r>
            <a:r>
              <a:rPr sz="3200" spc="-25" dirty="0">
                <a:latin typeface="Calibri"/>
                <a:cs typeface="Calibri"/>
              </a:rPr>
              <a:t>y</a:t>
            </a:r>
            <a:r>
              <a:rPr sz="3200" spc="-45" dirty="0">
                <a:latin typeface="Calibri"/>
                <a:cs typeface="Calibri"/>
              </a:rPr>
              <a:t>st</a:t>
            </a:r>
            <a:r>
              <a:rPr sz="3200" dirty="0">
                <a:latin typeface="Calibri"/>
                <a:cs typeface="Calibri"/>
              </a:rPr>
              <a:t>em</a:t>
            </a:r>
            <a:endParaRPr sz="3200">
              <a:latin typeface="Calibri"/>
              <a:cs typeface="Calibri"/>
            </a:endParaRPr>
          </a:p>
          <a:p>
            <a:pPr marL="355600" marR="173990" indent="-342900">
              <a:lnSpc>
                <a:spcPct val="90000"/>
              </a:lnSpc>
              <a:spcBef>
                <a:spcPts val="765"/>
              </a:spcBef>
              <a:buFont typeface="Arial"/>
              <a:buChar char="•"/>
              <a:tabLst>
                <a:tab pos="355600" algn="l"/>
              </a:tabLst>
            </a:pPr>
            <a:r>
              <a:rPr sz="3200" dirty="0">
                <a:latin typeface="Calibri"/>
                <a:cs typeface="Calibri"/>
              </a:rPr>
              <a:t>A</a:t>
            </a:r>
            <a:r>
              <a:rPr sz="3200" spc="-15" dirty="0">
                <a:latin typeface="Calibri"/>
                <a:cs typeface="Calibri"/>
              </a:rPr>
              <a:t>l</a:t>
            </a:r>
            <a:r>
              <a:rPr sz="3200" spc="-5" dirty="0">
                <a:latin typeface="Calibri"/>
                <a:cs typeface="Calibri"/>
              </a:rPr>
              <a:t>s</a:t>
            </a:r>
            <a:r>
              <a:rPr sz="3200" dirty="0">
                <a:latin typeface="Calibri"/>
                <a:cs typeface="Calibri"/>
              </a:rPr>
              <a:t>o</a:t>
            </a:r>
            <a:r>
              <a:rPr sz="3200" spc="-80" dirty="0">
                <a:latin typeface="Times New Roman"/>
                <a:cs typeface="Times New Roman"/>
              </a:rPr>
              <a:t> </a:t>
            </a:r>
            <a:r>
              <a:rPr sz="3200" spc="-5" dirty="0">
                <a:latin typeface="Calibri"/>
                <a:cs typeface="Calibri"/>
              </a:rPr>
              <a:t>d</a:t>
            </a:r>
            <a:r>
              <a:rPr sz="3200" spc="-35" dirty="0">
                <a:latin typeface="Calibri"/>
                <a:cs typeface="Calibri"/>
              </a:rPr>
              <a:t>e</a:t>
            </a:r>
            <a:r>
              <a:rPr sz="3200" spc="-5" dirty="0">
                <a:latin typeface="Calibri"/>
                <a:cs typeface="Calibri"/>
              </a:rPr>
              <a:t>f</a:t>
            </a:r>
            <a:r>
              <a:rPr sz="3200" spc="-10" dirty="0">
                <a:latin typeface="Calibri"/>
                <a:cs typeface="Calibri"/>
              </a:rPr>
              <a:t>i</a:t>
            </a:r>
            <a:r>
              <a:rPr sz="3200" spc="-5" dirty="0">
                <a:latin typeface="Calibri"/>
                <a:cs typeface="Calibri"/>
              </a:rPr>
              <a:t>ne</a:t>
            </a:r>
            <a:r>
              <a:rPr sz="3200" dirty="0">
                <a:latin typeface="Calibri"/>
                <a:cs typeface="Calibri"/>
              </a:rPr>
              <a:t>s</a:t>
            </a:r>
            <a:r>
              <a:rPr sz="3200" spc="-75" dirty="0">
                <a:latin typeface="Times New Roman"/>
                <a:cs typeface="Times New Roman"/>
              </a:rPr>
              <a:t> </a:t>
            </a:r>
            <a:r>
              <a:rPr sz="3200" dirty="0">
                <a:latin typeface="Calibri"/>
                <a:cs typeface="Calibri"/>
              </a:rPr>
              <a:t>and</a:t>
            </a:r>
            <a:r>
              <a:rPr sz="3200" spc="-80" dirty="0">
                <a:latin typeface="Times New Roman"/>
                <a:cs typeface="Times New Roman"/>
              </a:rPr>
              <a:t> </a:t>
            </a:r>
            <a:r>
              <a:rPr sz="3200" spc="-5" dirty="0">
                <a:latin typeface="Calibri"/>
                <a:cs typeface="Calibri"/>
              </a:rPr>
              <a:t>descr</a:t>
            </a:r>
            <a:r>
              <a:rPr sz="3200" spc="5" dirty="0">
                <a:latin typeface="Calibri"/>
                <a:cs typeface="Calibri"/>
              </a:rPr>
              <a:t>i</a:t>
            </a:r>
            <a:r>
              <a:rPr sz="3200" spc="-5" dirty="0">
                <a:latin typeface="Calibri"/>
                <a:cs typeface="Calibri"/>
              </a:rPr>
              <a:t>be</a:t>
            </a:r>
            <a:r>
              <a:rPr sz="3200" dirty="0">
                <a:latin typeface="Calibri"/>
                <a:cs typeface="Calibri"/>
              </a:rPr>
              <a:t>s</a:t>
            </a:r>
            <a:r>
              <a:rPr sz="3200" spc="-90" dirty="0">
                <a:latin typeface="Times New Roman"/>
                <a:cs typeface="Times New Roman"/>
              </a:rPr>
              <a:t> </a:t>
            </a:r>
            <a:r>
              <a:rPr sz="3200" dirty="0">
                <a:latin typeface="Calibri"/>
                <a:cs typeface="Calibri"/>
              </a:rPr>
              <a:t>all</a:t>
            </a:r>
            <a:r>
              <a:rPr sz="3200" spc="-75" dirty="0">
                <a:latin typeface="Times New Roman"/>
                <a:cs typeface="Times New Roman"/>
              </a:rPr>
              <a:t> </a:t>
            </a:r>
            <a:r>
              <a:rPr sz="3200" spc="-5" dirty="0">
                <a:latin typeface="Calibri"/>
                <a:cs typeface="Calibri"/>
              </a:rPr>
              <a:t>d</a:t>
            </a:r>
            <a:r>
              <a:rPr sz="3200" spc="-20" dirty="0">
                <a:latin typeface="Calibri"/>
                <a:cs typeface="Calibri"/>
              </a:rPr>
              <a:t>a</a:t>
            </a:r>
            <a:r>
              <a:rPr sz="3200" spc="-45" dirty="0">
                <a:latin typeface="Calibri"/>
                <a:cs typeface="Calibri"/>
              </a:rPr>
              <a:t>t</a:t>
            </a:r>
            <a:r>
              <a:rPr sz="3200" dirty="0">
                <a:latin typeface="Calibri"/>
                <a:cs typeface="Calibri"/>
              </a:rPr>
              <a:t>a</a:t>
            </a:r>
            <a:r>
              <a:rPr sz="3200" spc="-80" dirty="0">
                <a:latin typeface="Times New Roman"/>
                <a:cs typeface="Times New Roman"/>
              </a:rPr>
              <a:t> </a:t>
            </a:r>
            <a:r>
              <a:rPr sz="3200" dirty="0">
                <a:latin typeface="Calibri"/>
                <a:cs typeface="Calibri"/>
              </a:rPr>
              <a:t>eleme</a:t>
            </a:r>
            <a:r>
              <a:rPr sz="3200" spc="-30" dirty="0">
                <a:latin typeface="Calibri"/>
                <a:cs typeface="Calibri"/>
              </a:rPr>
              <a:t>n</a:t>
            </a:r>
            <a:r>
              <a:rPr sz="3200" dirty="0">
                <a:latin typeface="Calibri"/>
                <a:cs typeface="Calibri"/>
              </a:rPr>
              <a:t>ts</a:t>
            </a:r>
            <a:r>
              <a:rPr sz="3200" dirty="0">
                <a:latin typeface="Times New Roman"/>
                <a:cs typeface="Times New Roman"/>
              </a:rPr>
              <a:t> </a:t>
            </a:r>
            <a:r>
              <a:rPr sz="3200" dirty="0">
                <a:latin typeface="Calibri"/>
                <a:cs typeface="Calibri"/>
              </a:rPr>
              <a:t>and</a:t>
            </a:r>
            <a:r>
              <a:rPr sz="3200" spc="-80" dirty="0">
                <a:latin typeface="Times New Roman"/>
                <a:cs typeface="Times New Roman"/>
              </a:rPr>
              <a:t> </a:t>
            </a:r>
            <a:r>
              <a:rPr sz="3200" dirty="0">
                <a:latin typeface="Calibri"/>
                <a:cs typeface="Calibri"/>
              </a:rPr>
              <a:t>meani</a:t>
            </a:r>
            <a:r>
              <a:rPr sz="3200" spc="-5" dirty="0">
                <a:latin typeface="Calibri"/>
                <a:cs typeface="Calibri"/>
              </a:rPr>
              <a:t>ngf</a:t>
            </a:r>
            <a:r>
              <a:rPr sz="3200" spc="-10" dirty="0">
                <a:latin typeface="Calibri"/>
                <a:cs typeface="Calibri"/>
              </a:rPr>
              <a:t>u</a:t>
            </a:r>
            <a:r>
              <a:rPr sz="3200" dirty="0">
                <a:latin typeface="Calibri"/>
                <a:cs typeface="Calibri"/>
              </a:rPr>
              <a:t>l</a:t>
            </a:r>
            <a:r>
              <a:rPr sz="3200" spc="-55" dirty="0">
                <a:latin typeface="Times New Roman"/>
                <a:cs typeface="Times New Roman"/>
              </a:rPr>
              <a:t> </a:t>
            </a:r>
            <a:r>
              <a:rPr sz="3200" spc="-25" dirty="0">
                <a:latin typeface="Calibri"/>
                <a:cs typeface="Calibri"/>
              </a:rPr>
              <a:t>c</a:t>
            </a:r>
            <a:r>
              <a:rPr sz="3200" spc="-5" dirty="0">
                <a:latin typeface="Calibri"/>
                <a:cs typeface="Calibri"/>
              </a:rPr>
              <a:t>omb</a:t>
            </a:r>
            <a:r>
              <a:rPr sz="3200" dirty="0">
                <a:latin typeface="Calibri"/>
                <a:cs typeface="Calibri"/>
              </a:rPr>
              <a:t>i</a:t>
            </a:r>
            <a:r>
              <a:rPr sz="3200" spc="-15" dirty="0">
                <a:latin typeface="Calibri"/>
                <a:cs typeface="Calibri"/>
              </a:rPr>
              <a:t>n</a:t>
            </a:r>
            <a:r>
              <a:rPr sz="3200" spc="-25" dirty="0">
                <a:latin typeface="Calibri"/>
                <a:cs typeface="Calibri"/>
              </a:rPr>
              <a:t>a</a:t>
            </a:r>
            <a:r>
              <a:rPr sz="3200" dirty="0">
                <a:latin typeface="Calibri"/>
                <a:cs typeface="Calibri"/>
              </a:rPr>
              <a:t>t</a:t>
            </a:r>
            <a:r>
              <a:rPr sz="3200" spc="-10" dirty="0">
                <a:latin typeface="Calibri"/>
                <a:cs typeface="Calibri"/>
              </a:rPr>
              <a:t>i</a:t>
            </a:r>
            <a:r>
              <a:rPr sz="3200" spc="-5" dirty="0">
                <a:latin typeface="Calibri"/>
                <a:cs typeface="Calibri"/>
              </a:rPr>
              <a:t>on</a:t>
            </a:r>
            <a:r>
              <a:rPr sz="3200" dirty="0">
                <a:latin typeface="Calibri"/>
                <a:cs typeface="Calibri"/>
              </a:rPr>
              <a:t>s</a:t>
            </a:r>
            <a:r>
              <a:rPr sz="3200" spc="-50" dirty="0">
                <a:latin typeface="Times New Roman"/>
                <a:cs typeface="Times New Roman"/>
              </a:rPr>
              <a:t> </a:t>
            </a:r>
            <a:r>
              <a:rPr sz="3200" spc="-5" dirty="0">
                <a:latin typeface="Calibri"/>
                <a:cs typeface="Calibri"/>
              </a:rPr>
              <a:t>o</a:t>
            </a:r>
            <a:r>
              <a:rPr sz="3200" dirty="0">
                <a:latin typeface="Calibri"/>
                <a:cs typeface="Calibri"/>
              </a:rPr>
              <a:t>f</a:t>
            </a:r>
            <a:r>
              <a:rPr sz="3200" spc="-80" dirty="0">
                <a:latin typeface="Times New Roman"/>
                <a:cs typeface="Times New Roman"/>
              </a:rPr>
              <a:t> </a:t>
            </a:r>
            <a:r>
              <a:rPr sz="3200" spc="-5" dirty="0">
                <a:latin typeface="Calibri"/>
                <a:cs typeface="Calibri"/>
              </a:rPr>
              <a:t>d</a:t>
            </a:r>
            <a:r>
              <a:rPr sz="3200" spc="-35" dirty="0">
                <a:latin typeface="Calibri"/>
                <a:cs typeface="Calibri"/>
              </a:rPr>
              <a:t>a</a:t>
            </a:r>
            <a:r>
              <a:rPr sz="3200" spc="-45" dirty="0">
                <a:latin typeface="Calibri"/>
                <a:cs typeface="Calibri"/>
              </a:rPr>
              <a:t>t</a:t>
            </a:r>
            <a:r>
              <a:rPr sz="3200" dirty="0">
                <a:latin typeface="Calibri"/>
                <a:cs typeface="Calibri"/>
              </a:rPr>
              <a:t>a</a:t>
            </a:r>
            <a:r>
              <a:rPr sz="3200" dirty="0">
                <a:latin typeface="Times New Roman"/>
                <a:cs typeface="Times New Roman"/>
              </a:rPr>
              <a:t> </a:t>
            </a:r>
            <a:r>
              <a:rPr sz="3200" dirty="0">
                <a:latin typeface="Calibri"/>
                <a:cs typeface="Calibri"/>
              </a:rPr>
              <a:t>ele</a:t>
            </a:r>
            <a:r>
              <a:rPr sz="3200" spc="-15" dirty="0">
                <a:latin typeface="Calibri"/>
                <a:cs typeface="Calibri"/>
              </a:rPr>
              <a:t>m</a:t>
            </a:r>
            <a:r>
              <a:rPr sz="3200" dirty="0">
                <a:latin typeface="Calibri"/>
                <a:cs typeface="Calibri"/>
              </a:rPr>
              <a:t>e</a:t>
            </a:r>
            <a:r>
              <a:rPr sz="3200" spc="-35" dirty="0">
                <a:latin typeface="Calibri"/>
                <a:cs typeface="Calibri"/>
              </a:rPr>
              <a:t>n</a:t>
            </a:r>
            <a:r>
              <a:rPr sz="3200" dirty="0">
                <a:latin typeface="Calibri"/>
                <a:cs typeface="Calibri"/>
              </a:rPr>
              <a:t>ts</a:t>
            </a:r>
            <a:endParaRPr sz="3200">
              <a:latin typeface="Calibri"/>
              <a:cs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10" dirty="0"/>
              <a:t>42</a:t>
            </a:fld>
            <a:endParaRPr spc="-10" dirty="0"/>
          </a:p>
        </p:txBody>
      </p:sp>
      <p:sp>
        <p:nvSpPr>
          <p:cNvPr id="2" name="object 2"/>
          <p:cNvSpPr txBox="1">
            <a:spLocks noGrp="1"/>
          </p:cNvSpPr>
          <p:nvPr>
            <p:ph type="title"/>
          </p:nvPr>
        </p:nvSpPr>
        <p:spPr>
          <a:prstGeom prst="rect">
            <a:avLst/>
          </a:prstGeom>
        </p:spPr>
        <p:txBody>
          <a:bodyPr vert="horz" wrap="square" lIns="0" tIns="283083" rIns="0" bIns="0" rtlCol="0">
            <a:spAutoFit/>
          </a:bodyPr>
          <a:lstStyle/>
          <a:p>
            <a:pPr marL="12700">
              <a:lnSpc>
                <a:spcPct val="100000"/>
              </a:lnSpc>
            </a:pPr>
            <a:r>
              <a:rPr spc="-5" dirty="0"/>
              <a:t>D</a:t>
            </a:r>
            <a:r>
              <a:rPr spc="-35" dirty="0"/>
              <a:t>a</a:t>
            </a:r>
            <a:r>
              <a:rPr spc="-50" dirty="0"/>
              <a:t>t</a:t>
            </a:r>
            <a:r>
              <a:rPr dirty="0"/>
              <a:t>a</a:t>
            </a:r>
            <a:r>
              <a:rPr spc="-130" dirty="0">
                <a:latin typeface="Times New Roman"/>
                <a:cs typeface="Times New Roman"/>
              </a:rPr>
              <a:t> </a:t>
            </a:r>
            <a:r>
              <a:rPr spc="-5" dirty="0"/>
              <a:t>D</a:t>
            </a:r>
            <a:r>
              <a:rPr dirty="0"/>
              <a:t>icti</a:t>
            </a:r>
            <a:r>
              <a:rPr spc="-5" dirty="0"/>
              <a:t>ona</a:t>
            </a:r>
            <a:r>
              <a:rPr spc="15" dirty="0"/>
              <a:t>r</a:t>
            </a:r>
            <a:r>
              <a:rPr dirty="0"/>
              <a:t>y</a:t>
            </a:r>
          </a:p>
        </p:txBody>
      </p:sp>
      <p:sp>
        <p:nvSpPr>
          <p:cNvPr id="3" name="object 3"/>
          <p:cNvSpPr txBox="1"/>
          <p:nvPr/>
        </p:nvSpPr>
        <p:spPr>
          <a:xfrm>
            <a:off x="535940" y="1697446"/>
            <a:ext cx="8040370" cy="4041775"/>
          </a:xfrm>
          <a:prstGeom prst="rect">
            <a:avLst/>
          </a:prstGeom>
        </p:spPr>
        <p:txBody>
          <a:bodyPr vert="horz" wrap="square" lIns="0" tIns="0" rIns="0" bIns="0" rtlCol="0">
            <a:spAutoFit/>
          </a:bodyPr>
          <a:lstStyle/>
          <a:p>
            <a:pPr marL="355600" marR="749935" indent="-342900" algn="just">
              <a:lnSpc>
                <a:spcPct val="100000"/>
              </a:lnSpc>
              <a:buFont typeface="Arial"/>
              <a:buChar char="•"/>
              <a:tabLst>
                <a:tab pos="355600" algn="l"/>
              </a:tabLst>
            </a:pPr>
            <a:r>
              <a:rPr sz="3200" dirty="0">
                <a:latin typeface="Calibri"/>
                <a:cs typeface="Calibri"/>
              </a:rPr>
              <a:t>A</a:t>
            </a:r>
            <a:r>
              <a:rPr sz="3200" spc="-90" dirty="0">
                <a:latin typeface="Times New Roman"/>
                <a:cs typeface="Times New Roman"/>
              </a:rPr>
              <a:t> </a:t>
            </a:r>
            <a:r>
              <a:rPr sz="3200" spc="-5" dirty="0">
                <a:latin typeface="Calibri"/>
                <a:cs typeface="Calibri"/>
              </a:rPr>
              <a:t>d</a:t>
            </a:r>
            <a:r>
              <a:rPr sz="3200" spc="-30" dirty="0">
                <a:latin typeface="Calibri"/>
                <a:cs typeface="Calibri"/>
              </a:rPr>
              <a:t>a</a:t>
            </a:r>
            <a:r>
              <a:rPr sz="3200" spc="-45" dirty="0">
                <a:latin typeface="Calibri"/>
                <a:cs typeface="Calibri"/>
              </a:rPr>
              <a:t>t</a:t>
            </a:r>
            <a:r>
              <a:rPr sz="3200" dirty="0">
                <a:latin typeface="Calibri"/>
                <a:cs typeface="Calibri"/>
              </a:rPr>
              <a:t>a</a:t>
            </a:r>
            <a:r>
              <a:rPr sz="3200" spc="-80" dirty="0">
                <a:latin typeface="Times New Roman"/>
                <a:cs typeface="Times New Roman"/>
              </a:rPr>
              <a:t> </a:t>
            </a:r>
            <a:r>
              <a:rPr sz="3200" dirty="0">
                <a:latin typeface="Calibri"/>
                <a:cs typeface="Calibri"/>
              </a:rPr>
              <a:t>eleme</a:t>
            </a:r>
            <a:r>
              <a:rPr sz="3200" spc="-30" dirty="0">
                <a:latin typeface="Calibri"/>
                <a:cs typeface="Calibri"/>
              </a:rPr>
              <a:t>n</a:t>
            </a:r>
            <a:r>
              <a:rPr sz="3200" dirty="0">
                <a:latin typeface="Calibri"/>
                <a:cs typeface="Calibri"/>
              </a:rPr>
              <a:t>t,</a:t>
            </a:r>
            <a:r>
              <a:rPr sz="3200" spc="-95" dirty="0">
                <a:latin typeface="Times New Roman"/>
                <a:cs typeface="Times New Roman"/>
              </a:rPr>
              <a:t> </a:t>
            </a:r>
            <a:r>
              <a:rPr sz="3200" dirty="0">
                <a:latin typeface="Calibri"/>
                <a:cs typeface="Calibri"/>
              </a:rPr>
              <a:t>al</a:t>
            </a:r>
            <a:r>
              <a:rPr sz="3200" spc="-5" dirty="0">
                <a:latin typeface="Calibri"/>
                <a:cs typeface="Calibri"/>
              </a:rPr>
              <a:t>s</a:t>
            </a:r>
            <a:r>
              <a:rPr sz="3200" dirty="0">
                <a:latin typeface="Calibri"/>
                <a:cs typeface="Calibri"/>
              </a:rPr>
              <a:t>o</a:t>
            </a:r>
            <a:r>
              <a:rPr sz="3200" spc="-80" dirty="0">
                <a:latin typeface="Times New Roman"/>
                <a:cs typeface="Times New Roman"/>
              </a:rPr>
              <a:t> </a:t>
            </a:r>
            <a:r>
              <a:rPr sz="3200" spc="-20" dirty="0">
                <a:latin typeface="Calibri"/>
                <a:cs typeface="Calibri"/>
              </a:rPr>
              <a:t>c</a:t>
            </a:r>
            <a:r>
              <a:rPr sz="3200" dirty="0">
                <a:latin typeface="Calibri"/>
                <a:cs typeface="Calibri"/>
              </a:rPr>
              <a:t>alled</a:t>
            </a:r>
            <a:r>
              <a:rPr sz="3200" spc="-90" dirty="0">
                <a:latin typeface="Times New Roman"/>
                <a:cs typeface="Times New Roman"/>
              </a:rPr>
              <a:t> </a:t>
            </a:r>
            <a:r>
              <a:rPr sz="3200" dirty="0">
                <a:latin typeface="Calibri"/>
                <a:cs typeface="Calibri"/>
              </a:rPr>
              <a:t>a</a:t>
            </a:r>
            <a:r>
              <a:rPr sz="3200" spc="-80" dirty="0">
                <a:latin typeface="Times New Roman"/>
                <a:cs typeface="Times New Roman"/>
              </a:rPr>
              <a:t> </a:t>
            </a:r>
            <a:r>
              <a:rPr sz="3200" spc="-5" dirty="0">
                <a:latin typeface="Calibri"/>
                <a:cs typeface="Calibri"/>
              </a:rPr>
              <a:t>d</a:t>
            </a:r>
            <a:r>
              <a:rPr sz="3200" spc="-20" dirty="0">
                <a:latin typeface="Calibri"/>
                <a:cs typeface="Calibri"/>
              </a:rPr>
              <a:t>a</a:t>
            </a:r>
            <a:r>
              <a:rPr sz="3200" spc="-45" dirty="0">
                <a:latin typeface="Calibri"/>
                <a:cs typeface="Calibri"/>
              </a:rPr>
              <a:t>t</a:t>
            </a:r>
            <a:r>
              <a:rPr sz="3200" dirty="0">
                <a:latin typeface="Calibri"/>
                <a:cs typeface="Calibri"/>
              </a:rPr>
              <a:t>a</a:t>
            </a:r>
            <a:r>
              <a:rPr sz="3200" spc="-60" dirty="0">
                <a:latin typeface="Times New Roman"/>
                <a:cs typeface="Times New Roman"/>
              </a:rPr>
              <a:t> </a:t>
            </a:r>
            <a:r>
              <a:rPr sz="3200" dirty="0">
                <a:latin typeface="Calibri"/>
                <a:cs typeface="Calibri"/>
              </a:rPr>
              <a:t>i</a:t>
            </a:r>
            <a:r>
              <a:rPr sz="3200" spc="-45" dirty="0">
                <a:latin typeface="Calibri"/>
                <a:cs typeface="Calibri"/>
              </a:rPr>
              <a:t>t</a:t>
            </a:r>
            <a:r>
              <a:rPr sz="3200" dirty="0">
                <a:latin typeface="Calibri"/>
                <a:cs typeface="Calibri"/>
              </a:rPr>
              <a:t>em</a:t>
            </a:r>
            <a:r>
              <a:rPr sz="3200" spc="-80" dirty="0">
                <a:latin typeface="Times New Roman"/>
                <a:cs typeface="Times New Roman"/>
              </a:rPr>
              <a:t> </a:t>
            </a:r>
            <a:r>
              <a:rPr sz="3200" spc="-5" dirty="0">
                <a:latin typeface="Calibri"/>
                <a:cs typeface="Calibri"/>
              </a:rPr>
              <a:t>or</a:t>
            </a:r>
            <a:r>
              <a:rPr sz="3200" spc="-5" dirty="0">
                <a:latin typeface="Times New Roman"/>
                <a:cs typeface="Times New Roman"/>
              </a:rPr>
              <a:t> </a:t>
            </a:r>
            <a:r>
              <a:rPr sz="3200" spc="-5" dirty="0">
                <a:latin typeface="Calibri"/>
                <a:cs typeface="Calibri"/>
              </a:rPr>
              <a:t>f</a:t>
            </a:r>
            <a:r>
              <a:rPr sz="3200" spc="-15" dirty="0">
                <a:latin typeface="Calibri"/>
                <a:cs typeface="Calibri"/>
              </a:rPr>
              <a:t>i</a:t>
            </a:r>
            <a:r>
              <a:rPr sz="3200" dirty="0">
                <a:latin typeface="Calibri"/>
                <a:cs typeface="Calibri"/>
              </a:rPr>
              <a:t>el</a:t>
            </a:r>
            <a:r>
              <a:rPr sz="3200" spc="-15" dirty="0">
                <a:latin typeface="Calibri"/>
                <a:cs typeface="Calibri"/>
              </a:rPr>
              <a:t>d</a:t>
            </a:r>
            <a:r>
              <a:rPr sz="3200" dirty="0">
                <a:latin typeface="Calibri"/>
                <a:cs typeface="Calibri"/>
              </a:rPr>
              <a:t>,</a:t>
            </a:r>
            <a:r>
              <a:rPr sz="3200" spc="-75" dirty="0">
                <a:latin typeface="Times New Roman"/>
                <a:cs typeface="Times New Roman"/>
              </a:rPr>
              <a:t> </a:t>
            </a:r>
            <a:r>
              <a:rPr sz="3200" dirty="0">
                <a:latin typeface="Calibri"/>
                <a:cs typeface="Calibri"/>
              </a:rPr>
              <a:t>is</a:t>
            </a:r>
            <a:r>
              <a:rPr sz="3200" spc="-90" dirty="0">
                <a:latin typeface="Times New Roman"/>
                <a:cs typeface="Times New Roman"/>
              </a:rPr>
              <a:t> </a:t>
            </a:r>
            <a:r>
              <a:rPr sz="3200" dirty="0">
                <a:latin typeface="Calibri"/>
                <a:cs typeface="Calibri"/>
              </a:rPr>
              <a:t>the</a:t>
            </a:r>
            <a:r>
              <a:rPr sz="3200" spc="-80" dirty="0">
                <a:latin typeface="Times New Roman"/>
                <a:cs typeface="Times New Roman"/>
              </a:rPr>
              <a:t> </a:t>
            </a:r>
            <a:r>
              <a:rPr sz="3200" spc="-5" dirty="0">
                <a:latin typeface="Calibri"/>
                <a:cs typeface="Calibri"/>
              </a:rPr>
              <a:t>sma</a:t>
            </a:r>
            <a:r>
              <a:rPr sz="3200" spc="-10" dirty="0">
                <a:latin typeface="Calibri"/>
                <a:cs typeface="Calibri"/>
              </a:rPr>
              <a:t>l</a:t>
            </a:r>
            <a:r>
              <a:rPr sz="3200" dirty="0">
                <a:latin typeface="Calibri"/>
                <a:cs typeface="Calibri"/>
              </a:rPr>
              <a:t>le</a:t>
            </a:r>
            <a:r>
              <a:rPr sz="3200" spc="-50" dirty="0">
                <a:latin typeface="Calibri"/>
                <a:cs typeface="Calibri"/>
              </a:rPr>
              <a:t>s</a:t>
            </a:r>
            <a:r>
              <a:rPr sz="3200" dirty="0">
                <a:latin typeface="Calibri"/>
                <a:cs typeface="Calibri"/>
              </a:rPr>
              <a:t>t</a:t>
            </a:r>
            <a:r>
              <a:rPr sz="3200" spc="-70" dirty="0">
                <a:latin typeface="Times New Roman"/>
                <a:cs typeface="Times New Roman"/>
              </a:rPr>
              <a:t> </a:t>
            </a:r>
            <a:r>
              <a:rPr sz="3200" spc="-5" dirty="0">
                <a:latin typeface="Calibri"/>
                <a:cs typeface="Calibri"/>
              </a:rPr>
              <a:t>p</a:t>
            </a:r>
            <a:r>
              <a:rPr sz="3200" dirty="0">
                <a:latin typeface="Calibri"/>
                <a:cs typeface="Calibri"/>
              </a:rPr>
              <a:t>i</a:t>
            </a:r>
            <a:r>
              <a:rPr sz="3200" spc="-10" dirty="0">
                <a:latin typeface="Calibri"/>
                <a:cs typeface="Calibri"/>
              </a:rPr>
              <a:t>e</a:t>
            </a:r>
            <a:r>
              <a:rPr sz="3200" dirty="0">
                <a:latin typeface="Calibri"/>
                <a:cs typeface="Calibri"/>
              </a:rPr>
              <a:t>ce</a:t>
            </a:r>
            <a:r>
              <a:rPr sz="3200" spc="-75" dirty="0">
                <a:latin typeface="Times New Roman"/>
                <a:cs typeface="Times New Roman"/>
              </a:rPr>
              <a:t> </a:t>
            </a:r>
            <a:r>
              <a:rPr sz="3200" spc="-5" dirty="0">
                <a:latin typeface="Calibri"/>
                <a:cs typeface="Calibri"/>
              </a:rPr>
              <a:t>o</a:t>
            </a:r>
            <a:r>
              <a:rPr sz="3200" dirty="0">
                <a:latin typeface="Calibri"/>
                <a:cs typeface="Calibri"/>
              </a:rPr>
              <a:t>f</a:t>
            </a:r>
            <a:r>
              <a:rPr sz="3200" spc="-90" dirty="0">
                <a:latin typeface="Times New Roman"/>
                <a:cs typeface="Times New Roman"/>
              </a:rPr>
              <a:t> </a:t>
            </a:r>
            <a:r>
              <a:rPr sz="3200" spc="-5" dirty="0">
                <a:latin typeface="Calibri"/>
                <a:cs typeface="Calibri"/>
              </a:rPr>
              <a:t>d</a:t>
            </a:r>
            <a:r>
              <a:rPr sz="3200" spc="-30" dirty="0">
                <a:latin typeface="Calibri"/>
                <a:cs typeface="Calibri"/>
              </a:rPr>
              <a:t>a</a:t>
            </a:r>
            <a:r>
              <a:rPr sz="3200" spc="-45" dirty="0">
                <a:latin typeface="Calibri"/>
                <a:cs typeface="Calibri"/>
              </a:rPr>
              <a:t>t</a:t>
            </a:r>
            <a:r>
              <a:rPr sz="3200" dirty="0">
                <a:latin typeface="Calibri"/>
                <a:cs typeface="Calibri"/>
              </a:rPr>
              <a:t>a</a:t>
            </a:r>
            <a:r>
              <a:rPr sz="3200" spc="-80" dirty="0">
                <a:latin typeface="Times New Roman"/>
                <a:cs typeface="Times New Roman"/>
              </a:rPr>
              <a:t> </a:t>
            </a:r>
            <a:r>
              <a:rPr sz="3200" dirty="0">
                <a:latin typeface="Calibri"/>
                <a:cs typeface="Calibri"/>
              </a:rPr>
              <a:t>th</a:t>
            </a:r>
            <a:r>
              <a:rPr sz="3200" spc="-30" dirty="0">
                <a:latin typeface="Calibri"/>
                <a:cs typeface="Calibri"/>
              </a:rPr>
              <a:t>a</a:t>
            </a:r>
            <a:r>
              <a:rPr sz="3200" dirty="0">
                <a:latin typeface="Calibri"/>
                <a:cs typeface="Calibri"/>
              </a:rPr>
              <a:t>t</a:t>
            </a:r>
            <a:r>
              <a:rPr sz="3200" spc="-70" dirty="0">
                <a:latin typeface="Times New Roman"/>
                <a:cs typeface="Times New Roman"/>
              </a:rPr>
              <a:t> </a:t>
            </a:r>
            <a:r>
              <a:rPr sz="3200" spc="-5" dirty="0">
                <a:latin typeface="Calibri"/>
                <a:cs typeface="Calibri"/>
              </a:rPr>
              <a:t>has</a:t>
            </a:r>
            <a:r>
              <a:rPr sz="3200" spc="-5" dirty="0">
                <a:latin typeface="Times New Roman"/>
                <a:cs typeface="Times New Roman"/>
              </a:rPr>
              <a:t> </a:t>
            </a:r>
            <a:r>
              <a:rPr sz="3200" dirty="0">
                <a:latin typeface="Calibri"/>
                <a:cs typeface="Calibri"/>
              </a:rPr>
              <a:t>meani</a:t>
            </a:r>
            <a:r>
              <a:rPr sz="3200" spc="-15" dirty="0">
                <a:latin typeface="Calibri"/>
                <a:cs typeface="Calibri"/>
              </a:rPr>
              <a:t>n</a:t>
            </a:r>
            <a:r>
              <a:rPr sz="3200" dirty="0">
                <a:latin typeface="Calibri"/>
                <a:cs typeface="Calibri"/>
              </a:rPr>
              <a:t>g</a:t>
            </a:r>
            <a:endParaRPr sz="3200">
              <a:latin typeface="Calibri"/>
              <a:cs typeface="Calibri"/>
            </a:endParaRPr>
          </a:p>
          <a:p>
            <a:pPr marL="355600" indent="-342900">
              <a:lnSpc>
                <a:spcPct val="100000"/>
              </a:lnSpc>
              <a:spcBef>
                <a:spcPts val="765"/>
              </a:spcBef>
              <a:buFont typeface="Arial"/>
              <a:buChar char="•"/>
              <a:tabLst>
                <a:tab pos="355600" algn="l"/>
              </a:tabLst>
            </a:pPr>
            <a:r>
              <a:rPr sz="3200" spc="-5" dirty="0">
                <a:latin typeface="Calibri"/>
                <a:cs typeface="Calibri"/>
              </a:rPr>
              <a:t>D</a:t>
            </a:r>
            <a:r>
              <a:rPr sz="3200" spc="-30" dirty="0">
                <a:latin typeface="Calibri"/>
                <a:cs typeface="Calibri"/>
              </a:rPr>
              <a:t>a</a:t>
            </a:r>
            <a:r>
              <a:rPr sz="3200" spc="-45" dirty="0">
                <a:latin typeface="Calibri"/>
                <a:cs typeface="Calibri"/>
              </a:rPr>
              <a:t>t</a:t>
            </a:r>
            <a:r>
              <a:rPr sz="3200" dirty="0">
                <a:latin typeface="Calibri"/>
                <a:cs typeface="Calibri"/>
              </a:rPr>
              <a:t>a</a:t>
            </a:r>
            <a:r>
              <a:rPr sz="3200" spc="-80" dirty="0">
                <a:latin typeface="Times New Roman"/>
                <a:cs typeface="Times New Roman"/>
              </a:rPr>
              <a:t> </a:t>
            </a:r>
            <a:r>
              <a:rPr sz="3200" dirty="0">
                <a:latin typeface="Calibri"/>
                <a:cs typeface="Calibri"/>
              </a:rPr>
              <a:t>ele</a:t>
            </a:r>
            <a:r>
              <a:rPr sz="3200" spc="-10" dirty="0">
                <a:latin typeface="Calibri"/>
                <a:cs typeface="Calibri"/>
              </a:rPr>
              <a:t>m</a:t>
            </a:r>
            <a:r>
              <a:rPr sz="3200" dirty="0">
                <a:latin typeface="Calibri"/>
                <a:cs typeface="Calibri"/>
              </a:rPr>
              <a:t>e</a:t>
            </a:r>
            <a:r>
              <a:rPr sz="3200" spc="-30" dirty="0">
                <a:latin typeface="Calibri"/>
                <a:cs typeface="Calibri"/>
              </a:rPr>
              <a:t>n</a:t>
            </a:r>
            <a:r>
              <a:rPr sz="3200" dirty="0">
                <a:latin typeface="Calibri"/>
                <a:cs typeface="Calibri"/>
              </a:rPr>
              <a:t>ts</a:t>
            </a:r>
            <a:r>
              <a:rPr sz="3200" spc="-90" dirty="0">
                <a:latin typeface="Times New Roman"/>
                <a:cs typeface="Times New Roman"/>
              </a:rPr>
              <a:t> </a:t>
            </a:r>
            <a:r>
              <a:rPr sz="3200" dirty="0">
                <a:latin typeface="Calibri"/>
                <a:cs typeface="Calibri"/>
              </a:rPr>
              <a:t>a</a:t>
            </a:r>
            <a:r>
              <a:rPr sz="3200" spc="-45" dirty="0">
                <a:latin typeface="Calibri"/>
                <a:cs typeface="Calibri"/>
              </a:rPr>
              <a:t>r</a:t>
            </a:r>
            <a:r>
              <a:rPr sz="3200" dirty="0">
                <a:latin typeface="Calibri"/>
                <a:cs typeface="Calibri"/>
              </a:rPr>
              <a:t>e</a:t>
            </a:r>
            <a:r>
              <a:rPr sz="3200" spc="-95" dirty="0">
                <a:latin typeface="Times New Roman"/>
                <a:cs typeface="Times New Roman"/>
              </a:rPr>
              <a:t> </a:t>
            </a:r>
            <a:r>
              <a:rPr sz="3200" spc="-25" dirty="0">
                <a:latin typeface="Calibri"/>
                <a:cs typeface="Calibri"/>
              </a:rPr>
              <a:t>c</a:t>
            </a:r>
            <a:r>
              <a:rPr sz="3200" spc="-5" dirty="0">
                <a:latin typeface="Calibri"/>
                <a:cs typeface="Calibri"/>
              </a:rPr>
              <a:t>omb</a:t>
            </a:r>
            <a:r>
              <a:rPr sz="3200" dirty="0">
                <a:latin typeface="Calibri"/>
                <a:cs typeface="Calibri"/>
              </a:rPr>
              <a:t>i</a:t>
            </a:r>
            <a:r>
              <a:rPr sz="3200" spc="-15" dirty="0">
                <a:latin typeface="Calibri"/>
                <a:cs typeface="Calibri"/>
              </a:rPr>
              <a:t>n</a:t>
            </a:r>
            <a:r>
              <a:rPr sz="3200" dirty="0">
                <a:latin typeface="Calibri"/>
                <a:cs typeface="Calibri"/>
              </a:rPr>
              <a:t>ed</a:t>
            </a:r>
            <a:r>
              <a:rPr sz="3200" spc="-65" dirty="0">
                <a:latin typeface="Times New Roman"/>
                <a:cs typeface="Times New Roman"/>
              </a:rPr>
              <a:t> </a:t>
            </a:r>
            <a:r>
              <a:rPr sz="3200" dirty="0">
                <a:latin typeface="Calibri"/>
                <a:cs typeface="Calibri"/>
              </a:rPr>
              <a:t>i</a:t>
            </a:r>
            <a:r>
              <a:rPr sz="3200" spc="-35" dirty="0">
                <a:latin typeface="Calibri"/>
                <a:cs typeface="Calibri"/>
              </a:rPr>
              <a:t>n</a:t>
            </a:r>
            <a:r>
              <a:rPr sz="3200" spc="-45" dirty="0">
                <a:latin typeface="Calibri"/>
                <a:cs typeface="Calibri"/>
              </a:rPr>
              <a:t>t</a:t>
            </a:r>
            <a:r>
              <a:rPr sz="3200" dirty="0">
                <a:latin typeface="Calibri"/>
                <a:cs typeface="Calibri"/>
              </a:rPr>
              <a:t>o</a:t>
            </a:r>
            <a:r>
              <a:rPr sz="3200" spc="-60" dirty="0">
                <a:latin typeface="Times New Roman"/>
                <a:cs typeface="Times New Roman"/>
              </a:rPr>
              <a:t> </a:t>
            </a:r>
            <a:r>
              <a:rPr sz="3200" spc="-40" dirty="0">
                <a:latin typeface="Calibri"/>
                <a:cs typeface="Calibri"/>
              </a:rPr>
              <a:t>r</a:t>
            </a:r>
            <a:r>
              <a:rPr sz="3200" dirty="0">
                <a:latin typeface="Calibri"/>
                <a:cs typeface="Calibri"/>
              </a:rPr>
              <a:t>e</a:t>
            </a:r>
            <a:r>
              <a:rPr sz="3200" spc="-25" dirty="0">
                <a:latin typeface="Calibri"/>
                <a:cs typeface="Calibri"/>
              </a:rPr>
              <a:t>c</a:t>
            </a:r>
            <a:r>
              <a:rPr sz="3200" spc="-5" dirty="0">
                <a:latin typeface="Calibri"/>
                <a:cs typeface="Calibri"/>
              </a:rPr>
              <a:t>o</a:t>
            </a:r>
            <a:r>
              <a:rPr sz="3200" spc="-50" dirty="0">
                <a:latin typeface="Calibri"/>
                <a:cs typeface="Calibri"/>
              </a:rPr>
              <a:t>r</a:t>
            </a:r>
            <a:r>
              <a:rPr sz="3200" spc="-5" dirty="0">
                <a:latin typeface="Calibri"/>
                <a:cs typeface="Calibri"/>
              </a:rPr>
              <a:t>ds</a:t>
            </a:r>
            <a:r>
              <a:rPr sz="3200" dirty="0">
                <a:latin typeface="Calibri"/>
                <a:cs typeface="Calibri"/>
              </a:rPr>
              <a:t>,</a:t>
            </a:r>
            <a:r>
              <a:rPr sz="3200" spc="-105" dirty="0">
                <a:latin typeface="Times New Roman"/>
                <a:cs typeface="Times New Roman"/>
              </a:rPr>
              <a:t> </a:t>
            </a:r>
            <a:r>
              <a:rPr sz="3200" dirty="0">
                <a:latin typeface="Calibri"/>
                <a:cs typeface="Calibri"/>
              </a:rPr>
              <a:t>al</a:t>
            </a:r>
            <a:r>
              <a:rPr sz="3200" spc="-5" dirty="0">
                <a:latin typeface="Calibri"/>
                <a:cs typeface="Calibri"/>
              </a:rPr>
              <a:t>so</a:t>
            </a:r>
            <a:endParaRPr sz="3200">
              <a:latin typeface="Calibri"/>
              <a:cs typeface="Calibri"/>
            </a:endParaRPr>
          </a:p>
          <a:p>
            <a:pPr marL="355600">
              <a:lnSpc>
                <a:spcPct val="100000"/>
              </a:lnSpc>
            </a:pPr>
            <a:r>
              <a:rPr sz="3200" spc="-30" dirty="0">
                <a:latin typeface="Calibri"/>
                <a:cs typeface="Calibri"/>
              </a:rPr>
              <a:t>c</a:t>
            </a:r>
            <a:r>
              <a:rPr sz="3200" dirty="0">
                <a:latin typeface="Calibri"/>
                <a:cs typeface="Calibri"/>
              </a:rPr>
              <a:t>al</a:t>
            </a:r>
            <a:r>
              <a:rPr sz="3200" spc="-10" dirty="0">
                <a:latin typeface="Calibri"/>
                <a:cs typeface="Calibri"/>
              </a:rPr>
              <a:t>l</a:t>
            </a:r>
            <a:r>
              <a:rPr sz="3200" dirty="0">
                <a:latin typeface="Calibri"/>
                <a:cs typeface="Calibri"/>
              </a:rPr>
              <a:t>ed</a:t>
            </a:r>
            <a:r>
              <a:rPr sz="3200" spc="-80" dirty="0">
                <a:latin typeface="Times New Roman"/>
                <a:cs typeface="Times New Roman"/>
              </a:rPr>
              <a:t> </a:t>
            </a:r>
            <a:r>
              <a:rPr sz="3200" spc="-15" dirty="0">
                <a:latin typeface="Calibri"/>
                <a:cs typeface="Calibri"/>
              </a:rPr>
              <a:t>d</a:t>
            </a:r>
            <a:r>
              <a:rPr sz="3200" spc="-25" dirty="0">
                <a:latin typeface="Calibri"/>
                <a:cs typeface="Calibri"/>
              </a:rPr>
              <a:t>a</a:t>
            </a:r>
            <a:r>
              <a:rPr sz="3200" spc="-45" dirty="0">
                <a:latin typeface="Calibri"/>
                <a:cs typeface="Calibri"/>
              </a:rPr>
              <a:t>t</a:t>
            </a:r>
            <a:r>
              <a:rPr sz="3200" dirty="0">
                <a:latin typeface="Calibri"/>
                <a:cs typeface="Calibri"/>
              </a:rPr>
              <a:t>a</a:t>
            </a:r>
            <a:r>
              <a:rPr sz="3200" spc="-80" dirty="0">
                <a:latin typeface="Times New Roman"/>
                <a:cs typeface="Times New Roman"/>
              </a:rPr>
              <a:t> </a:t>
            </a:r>
            <a:r>
              <a:rPr sz="3200" spc="-40" dirty="0">
                <a:latin typeface="Calibri"/>
                <a:cs typeface="Calibri"/>
              </a:rPr>
              <a:t>s</a:t>
            </a:r>
            <a:r>
              <a:rPr sz="3200" dirty="0">
                <a:latin typeface="Calibri"/>
                <a:cs typeface="Calibri"/>
              </a:rPr>
              <a:t>tr</a:t>
            </a:r>
            <a:r>
              <a:rPr sz="3200" spc="-15" dirty="0">
                <a:latin typeface="Calibri"/>
                <a:cs typeface="Calibri"/>
              </a:rPr>
              <a:t>u</a:t>
            </a:r>
            <a:r>
              <a:rPr sz="3200" dirty="0">
                <a:latin typeface="Calibri"/>
                <a:cs typeface="Calibri"/>
              </a:rPr>
              <a:t>ct</a:t>
            </a:r>
            <a:r>
              <a:rPr sz="3200" spc="-15" dirty="0">
                <a:latin typeface="Calibri"/>
                <a:cs typeface="Calibri"/>
              </a:rPr>
              <a:t>u</a:t>
            </a:r>
            <a:r>
              <a:rPr sz="3200" spc="-40" dirty="0">
                <a:latin typeface="Calibri"/>
                <a:cs typeface="Calibri"/>
              </a:rPr>
              <a:t>r</a:t>
            </a:r>
            <a:r>
              <a:rPr sz="3200" dirty="0">
                <a:latin typeface="Calibri"/>
                <a:cs typeface="Calibri"/>
              </a:rPr>
              <a:t>es</a:t>
            </a:r>
            <a:endParaRPr sz="3200">
              <a:latin typeface="Calibri"/>
              <a:cs typeface="Calibri"/>
            </a:endParaRPr>
          </a:p>
          <a:p>
            <a:pPr marL="355600" marR="749300" indent="-342900">
              <a:lnSpc>
                <a:spcPct val="100000"/>
              </a:lnSpc>
              <a:spcBef>
                <a:spcPts val="765"/>
              </a:spcBef>
              <a:buFont typeface="Arial"/>
              <a:buChar char="•"/>
              <a:tabLst>
                <a:tab pos="355600" algn="l"/>
              </a:tabLst>
            </a:pPr>
            <a:r>
              <a:rPr sz="3200" dirty="0">
                <a:latin typeface="Calibri"/>
                <a:cs typeface="Calibri"/>
              </a:rPr>
              <a:t>A</a:t>
            </a:r>
            <a:r>
              <a:rPr sz="3200" spc="-90" dirty="0">
                <a:latin typeface="Times New Roman"/>
                <a:cs typeface="Times New Roman"/>
              </a:rPr>
              <a:t> </a:t>
            </a:r>
            <a:r>
              <a:rPr sz="3200" spc="-40" dirty="0">
                <a:latin typeface="Calibri"/>
                <a:cs typeface="Calibri"/>
              </a:rPr>
              <a:t>r</a:t>
            </a:r>
            <a:r>
              <a:rPr sz="3200" dirty="0">
                <a:latin typeface="Calibri"/>
                <a:cs typeface="Calibri"/>
              </a:rPr>
              <a:t>e</a:t>
            </a:r>
            <a:r>
              <a:rPr sz="3200" spc="-25" dirty="0">
                <a:latin typeface="Calibri"/>
                <a:cs typeface="Calibri"/>
              </a:rPr>
              <a:t>c</a:t>
            </a:r>
            <a:r>
              <a:rPr sz="3200" spc="-5" dirty="0">
                <a:latin typeface="Calibri"/>
                <a:cs typeface="Calibri"/>
              </a:rPr>
              <a:t>o</a:t>
            </a:r>
            <a:r>
              <a:rPr sz="3200" spc="-50" dirty="0">
                <a:latin typeface="Calibri"/>
                <a:cs typeface="Calibri"/>
              </a:rPr>
              <a:t>r</a:t>
            </a:r>
            <a:r>
              <a:rPr sz="3200" dirty="0">
                <a:latin typeface="Calibri"/>
                <a:cs typeface="Calibri"/>
              </a:rPr>
              <a:t>d</a:t>
            </a:r>
            <a:r>
              <a:rPr sz="3200" spc="-110" dirty="0">
                <a:latin typeface="Times New Roman"/>
                <a:cs typeface="Times New Roman"/>
              </a:rPr>
              <a:t> </a:t>
            </a:r>
            <a:r>
              <a:rPr sz="3200" dirty="0">
                <a:latin typeface="Calibri"/>
                <a:cs typeface="Calibri"/>
              </a:rPr>
              <a:t>is</a:t>
            </a:r>
            <a:r>
              <a:rPr sz="3200" spc="-90" dirty="0">
                <a:latin typeface="Times New Roman"/>
                <a:cs typeface="Times New Roman"/>
              </a:rPr>
              <a:t> </a:t>
            </a:r>
            <a:r>
              <a:rPr sz="3200" dirty="0">
                <a:latin typeface="Calibri"/>
                <a:cs typeface="Calibri"/>
              </a:rPr>
              <a:t>a</a:t>
            </a:r>
            <a:r>
              <a:rPr sz="3200" spc="-65" dirty="0">
                <a:latin typeface="Times New Roman"/>
                <a:cs typeface="Times New Roman"/>
              </a:rPr>
              <a:t> </a:t>
            </a:r>
            <a:r>
              <a:rPr sz="3200" dirty="0">
                <a:latin typeface="Calibri"/>
                <a:cs typeface="Calibri"/>
              </a:rPr>
              <a:t>meani</a:t>
            </a:r>
            <a:r>
              <a:rPr sz="3200" spc="-15" dirty="0">
                <a:latin typeface="Calibri"/>
                <a:cs typeface="Calibri"/>
              </a:rPr>
              <a:t>n</a:t>
            </a:r>
            <a:r>
              <a:rPr sz="3200" dirty="0">
                <a:latin typeface="Calibri"/>
                <a:cs typeface="Calibri"/>
              </a:rPr>
              <a:t>gful</a:t>
            </a:r>
            <a:r>
              <a:rPr sz="3200" spc="-60" dirty="0">
                <a:latin typeface="Times New Roman"/>
                <a:cs typeface="Times New Roman"/>
              </a:rPr>
              <a:t> </a:t>
            </a:r>
            <a:r>
              <a:rPr sz="3200" spc="-25" dirty="0">
                <a:latin typeface="Calibri"/>
                <a:cs typeface="Calibri"/>
              </a:rPr>
              <a:t>c</a:t>
            </a:r>
            <a:r>
              <a:rPr sz="3200" spc="-5" dirty="0">
                <a:latin typeface="Calibri"/>
                <a:cs typeface="Calibri"/>
              </a:rPr>
              <a:t>omb</a:t>
            </a:r>
            <a:r>
              <a:rPr sz="3200" dirty="0">
                <a:latin typeface="Calibri"/>
                <a:cs typeface="Calibri"/>
              </a:rPr>
              <a:t>i</a:t>
            </a:r>
            <a:r>
              <a:rPr sz="3200" spc="-15" dirty="0">
                <a:latin typeface="Calibri"/>
                <a:cs typeface="Calibri"/>
              </a:rPr>
              <a:t>n</a:t>
            </a:r>
            <a:r>
              <a:rPr sz="3200" spc="-25" dirty="0">
                <a:latin typeface="Calibri"/>
                <a:cs typeface="Calibri"/>
              </a:rPr>
              <a:t>a</a:t>
            </a:r>
            <a:r>
              <a:rPr sz="3200" dirty="0">
                <a:latin typeface="Calibri"/>
                <a:cs typeface="Calibri"/>
              </a:rPr>
              <a:t>t</a:t>
            </a:r>
            <a:r>
              <a:rPr sz="3200" spc="-10" dirty="0">
                <a:latin typeface="Calibri"/>
                <a:cs typeface="Calibri"/>
              </a:rPr>
              <a:t>i</a:t>
            </a:r>
            <a:r>
              <a:rPr sz="3200" spc="-5" dirty="0">
                <a:latin typeface="Calibri"/>
                <a:cs typeface="Calibri"/>
              </a:rPr>
              <a:t>o</a:t>
            </a:r>
            <a:r>
              <a:rPr sz="3200" dirty="0">
                <a:latin typeface="Calibri"/>
                <a:cs typeface="Calibri"/>
              </a:rPr>
              <a:t>n</a:t>
            </a:r>
            <a:r>
              <a:rPr sz="3200" spc="-50" dirty="0">
                <a:latin typeface="Times New Roman"/>
                <a:cs typeface="Times New Roman"/>
              </a:rPr>
              <a:t> </a:t>
            </a:r>
            <a:r>
              <a:rPr sz="3200" spc="-5" dirty="0">
                <a:latin typeface="Calibri"/>
                <a:cs typeface="Calibri"/>
              </a:rPr>
              <a:t>of</a:t>
            </a:r>
            <a:r>
              <a:rPr sz="3200" spc="-5" dirty="0">
                <a:latin typeface="Times New Roman"/>
                <a:cs typeface="Times New Roman"/>
              </a:rPr>
              <a:t> </a:t>
            </a:r>
            <a:r>
              <a:rPr sz="3200" spc="-40" dirty="0">
                <a:latin typeface="Calibri"/>
                <a:cs typeface="Calibri"/>
              </a:rPr>
              <a:t>r</a:t>
            </a:r>
            <a:r>
              <a:rPr sz="3200" dirty="0">
                <a:latin typeface="Calibri"/>
                <a:cs typeface="Calibri"/>
              </a:rPr>
              <a:t>el</a:t>
            </a:r>
            <a:r>
              <a:rPr sz="3200" spc="-30" dirty="0">
                <a:latin typeface="Calibri"/>
                <a:cs typeface="Calibri"/>
              </a:rPr>
              <a:t>a</a:t>
            </a:r>
            <a:r>
              <a:rPr sz="3200" spc="-45" dirty="0">
                <a:latin typeface="Calibri"/>
                <a:cs typeface="Calibri"/>
              </a:rPr>
              <a:t>t</a:t>
            </a:r>
            <a:r>
              <a:rPr sz="3200" dirty="0">
                <a:latin typeface="Calibri"/>
                <a:cs typeface="Calibri"/>
              </a:rPr>
              <a:t>ed</a:t>
            </a:r>
            <a:r>
              <a:rPr sz="3200" spc="-100" dirty="0">
                <a:latin typeface="Times New Roman"/>
                <a:cs typeface="Times New Roman"/>
              </a:rPr>
              <a:t> </a:t>
            </a:r>
            <a:r>
              <a:rPr sz="3200" spc="-5" dirty="0">
                <a:latin typeface="Calibri"/>
                <a:cs typeface="Calibri"/>
              </a:rPr>
              <a:t>d</a:t>
            </a:r>
            <a:r>
              <a:rPr sz="3200" spc="-30" dirty="0">
                <a:latin typeface="Calibri"/>
                <a:cs typeface="Calibri"/>
              </a:rPr>
              <a:t>a</a:t>
            </a:r>
            <a:r>
              <a:rPr sz="3200" spc="-45" dirty="0">
                <a:latin typeface="Calibri"/>
                <a:cs typeface="Calibri"/>
              </a:rPr>
              <a:t>t</a:t>
            </a:r>
            <a:r>
              <a:rPr sz="3200" dirty="0">
                <a:latin typeface="Calibri"/>
                <a:cs typeface="Calibri"/>
              </a:rPr>
              <a:t>a</a:t>
            </a:r>
            <a:r>
              <a:rPr sz="3200" spc="-80" dirty="0">
                <a:latin typeface="Times New Roman"/>
                <a:cs typeface="Times New Roman"/>
              </a:rPr>
              <a:t> </a:t>
            </a:r>
            <a:r>
              <a:rPr sz="3200" dirty="0">
                <a:latin typeface="Calibri"/>
                <a:cs typeface="Calibri"/>
              </a:rPr>
              <a:t>eleme</a:t>
            </a:r>
            <a:r>
              <a:rPr sz="3200" spc="-30" dirty="0">
                <a:latin typeface="Calibri"/>
                <a:cs typeface="Calibri"/>
              </a:rPr>
              <a:t>n</a:t>
            </a:r>
            <a:r>
              <a:rPr sz="3200" dirty="0">
                <a:latin typeface="Calibri"/>
                <a:cs typeface="Calibri"/>
              </a:rPr>
              <a:t>ts</a:t>
            </a:r>
            <a:r>
              <a:rPr sz="3200" spc="-90" dirty="0">
                <a:latin typeface="Times New Roman"/>
                <a:cs typeface="Times New Roman"/>
              </a:rPr>
              <a:t> </a:t>
            </a:r>
            <a:r>
              <a:rPr sz="3200" dirty="0">
                <a:latin typeface="Calibri"/>
                <a:cs typeface="Calibri"/>
              </a:rPr>
              <a:t>t</a:t>
            </a:r>
            <a:r>
              <a:rPr sz="3200" spc="-15" dirty="0">
                <a:latin typeface="Calibri"/>
                <a:cs typeface="Calibri"/>
              </a:rPr>
              <a:t>h</a:t>
            </a:r>
            <a:r>
              <a:rPr sz="3200" spc="-25" dirty="0">
                <a:latin typeface="Calibri"/>
                <a:cs typeface="Calibri"/>
              </a:rPr>
              <a:t>a</a:t>
            </a:r>
            <a:r>
              <a:rPr sz="3200" dirty="0">
                <a:latin typeface="Calibri"/>
                <a:cs typeface="Calibri"/>
              </a:rPr>
              <a:t>t</a:t>
            </a:r>
            <a:r>
              <a:rPr sz="3200" spc="-65" dirty="0">
                <a:latin typeface="Times New Roman"/>
                <a:cs typeface="Times New Roman"/>
              </a:rPr>
              <a:t> </a:t>
            </a:r>
            <a:r>
              <a:rPr sz="3200" dirty="0">
                <a:latin typeface="Calibri"/>
                <a:cs typeface="Calibri"/>
              </a:rPr>
              <a:t>is</a:t>
            </a:r>
            <a:r>
              <a:rPr sz="3200" spc="-90" dirty="0">
                <a:latin typeface="Times New Roman"/>
                <a:cs typeface="Times New Roman"/>
              </a:rPr>
              <a:t> </a:t>
            </a:r>
            <a:r>
              <a:rPr sz="3200" dirty="0">
                <a:latin typeface="Calibri"/>
                <a:cs typeface="Calibri"/>
              </a:rPr>
              <a:t>i</a:t>
            </a:r>
            <a:r>
              <a:rPr sz="3200" spc="-5" dirty="0">
                <a:latin typeface="Calibri"/>
                <a:cs typeface="Calibri"/>
              </a:rPr>
              <a:t>nc</a:t>
            </a:r>
            <a:r>
              <a:rPr sz="3200" dirty="0">
                <a:latin typeface="Calibri"/>
                <a:cs typeface="Calibri"/>
              </a:rPr>
              <a:t>l</a:t>
            </a:r>
            <a:r>
              <a:rPr sz="3200" spc="-5" dirty="0">
                <a:latin typeface="Calibri"/>
                <a:cs typeface="Calibri"/>
              </a:rPr>
              <a:t>ude</a:t>
            </a:r>
            <a:r>
              <a:rPr sz="3200" dirty="0">
                <a:latin typeface="Calibri"/>
                <a:cs typeface="Calibri"/>
              </a:rPr>
              <a:t>d</a:t>
            </a:r>
            <a:r>
              <a:rPr sz="3200" spc="-55" dirty="0">
                <a:latin typeface="Times New Roman"/>
                <a:cs typeface="Times New Roman"/>
              </a:rPr>
              <a:t> </a:t>
            </a:r>
            <a:r>
              <a:rPr sz="3200" dirty="0">
                <a:latin typeface="Calibri"/>
                <a:cs typeface="Calibri"/>
              </a:rPr>
              <a:t>in</a:t>
            </a:r>
            <a:r>
              <a:rPr sz="3200" spc="-80" dirty="0">
                <a:latin typeface="Times New Roman"/>
                <a:cs typeface="Times New Roman"/>
              </a:rPr>
              <a:t> </a:t>
            </a:r>
            <a:r>
              <a:rPr sz="3200" dirty="0">
                <a:latin typeface="Calibri"/>
                <a:cs typeface="Calibri"/>
              </a:rPr>
              <a:t>a</a:t>
            </a:r>
            <a:r>
              <a:rPr sz="3200" dirty="0">
                <a:latin typeface="Times New Roman"/>
                <a:cs typeface="Times New Roman"/>
              </a:rPr>
              <a:t> </a:t>
            </a:r>
            <a:r>
              <a:rPr sz="3200" spc="-5" dirty="0">
                <a:latin typeface="Calibri"/>
                <a:cs typeface="Calibri"/>
              </a:rPr>
              <a:t>d</a:t>
            </a:r>
            <a:r>
              <a:rPr sz="3200" spc="-30" dirty="0">
                <a:latin typeface="Calibri"/>
                <a:cs typeface="Calibri"/>
              </a:rPr>
              <a:t>a</a:t>
            </a:r>
            <a:r>
              <a:rPr sz="3200" spc="-45" dirty="0">
                <a:latin typeface="Calibri"/>
                <a:cs typeface="Calibri"/>
              </a:rPr>
              <a:t>t</a:t>
            </a:r>
            <a:r>
              <a:rPr sz="3200" dirty="0">
                <a:latin typeface="Calibri"/>
                <a:cs typeface="Calibri"/>
              </a:rPr>
              <a:t>a</a:t>
            </a:r>
            <a:r>
              <a:rPr sz="3200" spc="-80" dirty="0">
                <a:latin typeface="Times New Roman"/>
                <a:cs typeface="Times New Roman"/>
              </a:rPr>
              <a:t> </a:t>
            </a:r>
            <a:r>
              <a:rPr sz="3200" spc="-15" dirty="0">
                <a:latin typeface="Calibri"/>
                <a:cs typeface="Calibri"/>
              </a:rPr>
              <a:t>f</a:t>
            </a:r>
            <a:r>
              <a:rPr sz="3200" dirty="0">
                <a:latin typeface="Calibri"/>
                <a:cs typeface="Calibri"/>
              </a:rPr>
              <a:t>l</a:t>
            </a:r>
            <a:r>
              <a:rPr sz="3200" spc="-20" dirty="0">
                <a:latin typeface="Calibri"/>
                <a:cs typeface="Calibri"/>
              </a:rPr>
              <a:t>o</a:t>
            </a:r>
            <a:r>
              <a:rPr sz="3200" dirty="0">
                <a:latin typeface="Calibri"/>
                <a:cs typeface="Calibri"/>
              </a:rPr>
              <a:t>w</a:t>
            </a:r>
            <a:r>
              <a:rPr sz="3200" spc="-75" dirty="0">
                <a:latin typeface="Times New Roman"/>
                <a:cs typeface="Times New Roman"/>
              </a:rPr>
              <a:t> </a:t>
            </a:r>
            <a:r>
              <a:rPr sz="3200" spc="-5" dirty="0">
                <a:latin typeface="Calibri"/>
                <a:cs typeface="Calibri"/>
              </a:rPr>
              <a:t>o</a:t>
            </a:r>
            <a:r>
              <a:rPr sz="3200" dirty="0">
                <a:latin typeface="Calibri"/>
                <a:cs typeface="Calibri"/>
              </a:rPr>
              <a:t>r</a:t>
            </a:r>
            <a:r>
              <a:rPr sz="3200" spc="-85" dirty="0">
                <a:latin typeface="Times New Roman"/>
                <a:cs typeface="Times New Roman"/>
              </a:rPr>
              <a:t> </a:t>
            </a:r>
            <a:r>
              <a:rPr sz="3200" spc="-40" dirty="0">
                <a:latin typeface="Calibri"/>
                <a:cs typeface="Calibri"/>
              </a:rPr>
              <a:t>r</a:t>
            </a:r>
            <a:r>
              <a:rPr sz="3200" spc="-15" dirty="0">
                <a:latin typeface="Calibri"/>
                <a:cs typeface="Calibri"/>
              </a:rPr>
              <a:t>e</a:t>
            </a:r>
            <a:r>
              <a:rPr sz="3200" spc="-45" dirty="0">
                <a:latin typeface="Calibri"/>
                <a:cs typeface="Calibri"/>
              </a:rPr>
              <a:t>t</a:t>
            </a:r>
            <a:r>
              <a:rPr sz="3200" dirty="0">
                <a:latin typeface="Calibri"/>
                <a:cs typeface="Calibri"/>
              </a:rPr>
              <a:t>ai</a:t>
            </a:r>
            <a:r>
              <a:rPr sz="3200" spc="-5" dirty="0">
                <a:latin typeface="Calibri"/>
                <a:cs typeface="Calibri"/>
              </a:rPr>
              <a:t>ne</a:t>
            </a:r>
            <a:r>
              <a:rPr sz="3200" dirty="0">
                <a:latin typeface="Calibri"/>
                <a:cs typeface="Calibri"/>
              </a:rPr>
              <a:t>d</a:t>
            </a:r>
            <a:r>
              <a:rPr sz="3200" spc="-90" dirty="0">
                <a:latin typeface="Times New Roman"/>
                <a:cs typeface="Times New Roman"/>
              </a:rPr>
              <a:t> </a:t>
            </a:r>
            <a:r>
              <a:rPr sz="3200" spc="-10" dirty="0">
                <a:latin typeface="Calibri"/>
                <a:cs typeface="Calibri"/>
              </a:rPr>
              <a:t>i</a:t>
            </a:r>
            <a:r>
              <a:rPr sz="3200" dirty="0">
                <a:latin typeface="Calibri"/>
                <a:cs typeface="Calibri"/>
              </a:rPr>
              <a:t>n</a:t>
            </a:r>
            <a:r>
              <a:rPr sz="3200" spc="-65" dirty="0">
                <a:latin typeface="Times New Roman"/>
                <a:cs typeface="Times New Roman"/>
              </a:rPr>
              <a:t> </a:t>
            </a:r>
            <a:r>
              <a:rPr sz="3200" dirty="0">
                <a:latin typeface="Calibri"/>
                <a:cs typeface="Calibri"/>
              </a:rPr>
              <a:t>a</a:t>
            </a:r>
            <a:r>
              <a:rPr sz="3200" spc="-80" dirty="0">
                <a:latin typeface="Times New Roman"/>
                <a:cs typeface="Times New Roman"/>
              </a:rPr>
              <a:t> </a:t>
            </a:r>
            <a:r>
              <a:rPr sz="3200" spc="-5" dirty="0">
                <a:latin typeface="Calibri"/>
                <a:cs typeface="Calibri"/>
              </a:rPr>
              <a:t>d</a:t>
            </a:r>
            <a:r>
              <a:rPr sz="3200" spc="-35" dirty="0">
                <a:latin typeface="Calibri"/>
                <a:cs typeface="Calibri"/>
              </a:rPr>
              <a:t>a</a:t>
            </a:r>
            <a:r>
              <a:rPr sz="3200" spc="-45" dirty="0">
                <a:latin typeface="Calibri"/>
                <a:cs typeface="Calibri"/>
              </a:rPr>
              <a:t>t</a:t>
            </a:r>
            <a:r>
              <a:rPr sz="3200" dirty="0">
                <a:latin typeface="Calibri"/>
                <a:cs typeface="Calibri"/>
              </a:rPr>
              <a:t>a</a:t>
            </a:r>
            <a:r>
              <a:rPr sz="3200" spc="-80" dirty="0">
                <a:latin typeface="Times New Roman"/>
                <a:cs typeface="Times New Roman"/>
              </a:rPr>
              <a:t> </a:t>
            </a:r>
            <a:r>
              <a:rPr sz="3200" spc="-40" dirty="0">
                <a:latin typeface="Calibri"/>
                <a:cs typeface="Calibri"/>
              </a:rPr>
              <a:t>s</a:t>
            </a:r>
            <a:r>
              <a:rPr sz="3200" spc="-45" dirty="0">
                <a:latin typeface="Calibri"/>
                <a:cs typeface="Calibri"/>
              </a:rPr>
              <a:t>t</a:t>
            </a:r>
            <a:r>
              <a:rPr sz="3200" spc="-5" dirty="0">
                <a:latin typeface="Calibri"/>
                <a:cs typeface="Calibri"/>
              </a:rPr>
              <a:t>o</a:t>
            </a:r>
            <a:r>
              <a:rPr sz="3200" spc="-35" dirty="0">
                <a:latin typeface="Calibri"/>
                <a:cs typeface="Calibri"/>
              </a:rPr>
              <a:t>r</a:t>
            </a:r>
            <a:r>
              <a:rPr sz="3200" dirty="0">
                <a:latin typeface="Calibri"/>
                <a:cs typeface="Calibri"/>
              </a:rPr>
              <a:t>e</a:t>
            </a:r>
            <a:endParaRPr sz="3200">
              <a:latin typeface="Calibri"/>
              <a:cs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10" dirty="0"/>
              <a:t>43</a:t>
            </a:fld>
            <a:endParaRPr spc="-10" dirty="0"/>
          </a:p>
        </p:txBody>
      </p:sp>
      <p:sp>
        <p:nvSpPr>
          <p:cNvPr id="2" name="object 2"/>
          <p:cNvSpPr txBox="1">
            <a:spLocks noGrp="1"/>
          </p:cNvSpPr>
          <p:nvPr>
            <p:ph type="title"/>
          </p:nvPr>
        </p:nvSpPr>
        <p:spPr>
          <a:prstGeom prst="rect">
            <a:avLst/>
          </a:prstGeom>
        </p:spPr>
        <p:txBody>
          <a:bodyPr vert="horz" wrap="square" lIns="0" tIns="283083" rIns="0" bIns="0" rtlCol="0">
            <a:spAutoFit/>
          </a:bodyPr>
          <a:lstStyle/>
          <a:p>
            <a:pPr marL="12700">
              <a:lnSpc>
                <a:spcPct val="100000"/>
              </a:lnSpc>
            </a:pPr>
            <a:r>
              <a:rPr spc="-5" dirty="0"/>
              <a:t>D</a:t>
            </a:r>
            <a:r>
              <a:rPr spc="-35" dirty="0"/>
              <a:t>a</a:t>
            </a:r>
            <a:r>
              <a:rPr spc="-50" dirty="0"/>
              <a:t>t</a:t>
            </a:r>
            <a:r>
              <a:rPr dirty="0"/>
              <a:t>a</a:t>
            </a:r>
            <a:r>
              <a:rPr spc="-130" dirty="0">
                <a:latin typeface="Times New Roman"/>
                <a:cs typeface="Times New Roman"/>
              </a:rPr>
              <a:t> </a:t>
            </a:r>
            <a:r>
              <a:rPr spc="-5" dirty="0"/>
              <a:t>D</a:t>
            </a:r>
            <a:r>
              <a:rPr dirty="0"/>
              <a:t>icti</a:t>
            </a:r>
            <a:r>
              <a:rPr spc="-5" dirty="0"/>
              <a:t>ona</a:t>
            </a:r>
            <a:r>
              <a:rPr spc="15" dirty="0"/>
              <a:t>r</a:t>
            </a:r>
            <a:r>
              <a:rPr dirty="0"/>
              <a:t>y</a:t>
            </a:r>
          </a:p>
        </p:txBody>
      </p:sp>
      <p:sp>
        <p:nvSpPr>
          <p:cNvPr id="3" name="object 3"/>
          <p:cNvSpPr txBox="1">
            <a:spLocks noGrp="1"/>
          </p:cNvSpPr>
          <p:nvPr>
            <p:ph type="body" idx="1"/>
          </p:nvPr>
        </p:nvSpPr>
        <p:spPr>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dirty="0"/>
              <a:t>U</a:t>
            </a:r>
            <a:r>
              <a:rPr spc="-10" dirty="0"/>
              <a:t>s</a:t>
            </a:r>
            <a:r>
              <a:rPr dirty="0"/>
              <a:t>i</a:t>
            </a:r>
            <a:r>
              <a:rPr spc="-5" dirty="0"/>
              <a:t>n</a:t>
            </a:r>
            <a:r>
              <a:rPr dirty="0"/>
              <a:t>g</a:t>
            </a:r>
            <a:r>
              <a:rPr spc="-75" dirty="0">
                <a:latin typeface="Times New Roman"/>
                <a:cs typeface="Times New Roman"/>
              </a:rPr>
              <a:t> </a:t>
            </a:r>
            <a:r>
              <a:rPr spc="-5" dirty="0"/>
              <a:t>CAS</a:t>
            </a:r>
            <a:r>
              <a:rPr dirty="0"/>
              <a:t>E</a:t>
            </a:r>
            <a:r>
              <a:rPr spc="-75" dirty="0">
                <a:latin typeface="Times New Roman"/>
                <a:cs typeface="Times New Roman"/>
              </a:rPr>
              <a:t> </a:t>
            </a:r>
            <a:r>
              <a:rPr spc="-290" dirty="0"/>
              <a:t>T</a:t>
            </a:r>
            <a:r>
              <a:rPr spc="-5" dirty="0"/>
              <a:t>oo</a:t>
            </a:r>
            <a:r>
              <a:rPr dirty="0"/>
              <a:t>ls</a:t>
            </a:r>
            <a:r>
              <a:rPr spc="-80" dirty="0">
                <a:latin typeface="Times New Roman"/>
                <a:cs typeface="Times New Roman"/>
              </a:rPr>
              <a:t> </a:t>
            </a:r>
            <a:r>
              <a:rPr spc="-75" dirty="0"/>
              <a:t>f</a:t>
            </a:r>
            <a:r>
              <a:rPr spc="-5" dirty="0"/>
              <a:t>o</a:t>
            </a:r>
            <a:r>
              <a:rPr dirty="0"/>
              <a:t>r</a:t>
            </a:r>
            <a:r>
              <a:rPr spc="-75" dirty="0">
                <a:latin typeface="Times New Roman"/>
                <a:cs typeface="Times New Roman"/>
              </a:rPr>
              <a:t> </a:t>
            </a:r>
            <a:r>
              <a:rPr spc="-5" dirty="0"/>
              <a:t>Docume</a:t>
            </a:r>
            <a:r>
              <a:rPr spc="-30" dirty="0"/>
              <a:t>n</a:t>
            </a:r>
            <a:r>
              <a:rPr spc="-45" dirty="0"/>
              <a:t>t</a:t>
            </a:r>
            <a:r>
              <a:rPr spc="-25" dirty="0"/>
              <a:t>a</a:t>
            </a:r>
            <a:r>
              <a:rPr dirty="0"/>
              <a:t>t</a:t>
            </a:r>
            <a:r>
              <a:rPr spc="-10" dirty="0"/>
              <a:t>i</a:t>
            </a:r>
            <a:r>
              <a:rPr spc="-5" dirty="0"/>
              <a:t>on</a:t>
            </a:r>
          </a:p>
          <a:p>
            <a:pPr marL="756285" lvl="1" indent="-286385">
              <a:lnSpc>
                <a:spcPct val="100000"/>
              </a:lnSpc>
              <a:spcBef>
                <a:spcPts val="690"/>
              </a:spcBef>
              <a:buFont typeface="Arial"/>
              <a:buChar char="–"/>
              <a:tabLst>
                <a:tab pos="756920" algn="l"/>
              </a:tabLst>
            </a:pPr>
            <a:r>
              <a:rPr sz="2800" spc="-20" dirty="0">
                <a:latin typeface="Calibri"/>
                <a:cs typeface="Calibri"/>
              </a:rPr>
              <a:t>Th</a:t>
            </a:r>
            <a:r>
              <a:rPr sz="2800" spc="-15" dirty="0">
                <a:latin typeface="Calibri"/>
                <a:cs typeface="Calibri"/>
              </a:rPr>
              <a:t>e</a:t>
            </a:r>
            <a:r>
              <a:rPr sz="2800" spc="-80" dirty="0">
                <a:latin typeface="Times New Roman"/>
                <a:cs typeface="Times New Roman"/>
              </a:rPr>
              <a:t> </a:t>
            </a:r>
            <a:r>
              <a:rPr sz="2800" spc="-20" dirty="0">
                <a:latin typeface="Calibri"/>
                <a:cs typeface="Calibri"/>
              </a:rPr>
              <a:t>mo</a:t>
            </a:r>
            <a:r>
              <a:rPr sz="2800" spc="-55" dirty="0">
                <a:latin typeface="Calibri"/>
                <a:cs typeface="Calibri"/>
              </a:rPr>
              <a:t>r</a:t>
            </a:r>
            <a:r>
              <a:rPr sz="2800" spc="-15" dirty="0">
                <a:latin typeface="Calibri"/>
                <a:cs typeface="Calibri"/>
              </a:rPr>
              <a:t>e</a:t>
            </a:r>
            <a:r>
              <a:rPr sz="2800" spc="-70" dirty="0">
                <a:latin typeface="Times New Roman"/>
                <a:cs typeface="Times New Roman"/>
              </a:rPr>
              <a:t> </a:t>
            </a:r>
            <a:r>
              <a:rPr sz="2800" spc="-35" dirty="0">
                <a:latin typeface="Calibri"/>
                <a:cs typeface="Calibri"/>
              </a:rPr>
              <a:t>c</a:t>
            </a:r>
            <a:r>
              <a:rPr sz="2800" spc="-25" dirty="0">
                <a:latin typeface="Calibri"/>
                <a:cs typeface="Calibri"/>
              </a:rPr>
              <a:t>ompl</a:t>
            </a:r>
            <a:r>
              <a:rPr sz="2800" spc="-65" dirty="0">
                <a:latin typeface="Calibri"/>
                <a:cs typeface="Calibri"/>
              </a:rPr>
              <a:t>e</a:t>
            </a:r>
            <a:r>
              <a:rPr sz="2800" spc="-15" dirty="0">
                <a:latin typeface="Calibri"/>
                <a:cs typeface="Calibri"/>
              </a:rPr>
              <a:t>x</a:t>
            </a:r>
            <a:r>
              <a:rPr sz="2800" spc="-45" dirty="0">
                <a:latin typeface="Times New Roman"/>
                <a:cs typeface="Times New Roman"/>
              </a:rPr>
              <a:t> </a:t>
            </a:r>
            <a:r>
              <a:rPr sz="2800" spc="-15" dirty="0">
                <a:latin typeface="Calibri"/>
                <a:cs typeface="Calibri"/>
              </a:rPr>
              <a:t>the</a:t>
            </a:r>
            <a:r>
              <a:rPr sz="2800" spc="-70" dirty="0">
                <a:latin typeface="Times New Roman"/>
                <a:cs typeface="Times New Roman"/>
              </a:rPr>
              <a:t> </a:t>
            </a:r>
            <a:r>
              <a:rPr sz="2800" spc="-60" dirty="0">
                <a:latin typeface="Calibri"/>
                <a:cs typeface="Calibri"/>
              </a:rPr>
              <a:t>s</a:t>
            </a:r>
            <a:r>
              <a:rPr sz="2800" spc="-45" dirty="0">
                <a:latin typeface="Calibri"/>
                <a:cs typeface="Calibri"/>
              </a:rPr>
              <a:t>y</a:t>
            </a:r>
            <a:r>
              <a:rPr sz="2800" spc="-55" dirty="0">
                <a:latin typeface="Calibri"/>
                <a:cs typeface="Calibri"/>
              </a:rPr>
              <a:t>s</a:t>
            </a:r>
            <a:r>
              <a:rPr sz="2800" spc="-35" dirty="0">
                <a:latin typeface="Calibri"/>
                <a:cs typeface="Calibri"/>
              </a:rPr>
              <a:t>t</a:t>
            </a:r>
            <a:r>
              <a:rPr sz="2800" spc="-15" dirty="0">
                <a:latin typeface="Calibri"/>
                <a:cs typeface="Calibri"/>
              </a:rPr>
              <a:t>em,</a:t>
            </a:r>
            <a:r>
              <a:rPr sz="2800" spc="-55" dirty="0">
                <a:latin typeface="Times New Roman"/>
                <a:cs typeface="Times New Roman"/>
              </a:rPr>
              <a:t> </a:t>
            </a:r>
            <a:r>
              <a:rPr sz="2800" spc="-15" dirty="0">
                <a:latin typeface="Calibri"/>
                <a:cs typeface="Calibri"/>
              </a:rPr>
              <a:t>the</a:t>
            </a:r>
            <a:r>
              <a:rPr sz="2800" spc="-70" dirty="0">
                <a:latin typeface="Times New Roman"/>
                <a:cs typeface="Times New Roman"/>
              </a:rPr>
              <a:t> </a:t>
            </a:r>
            <a:r>
              <a:rPr sz="2800" spc="-20" dirty="0">
                <a:latin typeface="Calibri"/>
                <a:cs typeface="Calibri"/>
              </a:rPr>
              <a:t>mo</a:t>
            </a:r>
            <a:r>
              <a:rPr sz="2800" spc="-50" dirty="0">
                <a:latin typeface="Calibri"/>
                <a:cs typeface="Calibri"/>
              </a:rPr>
              <a:t>r</a:t>
            </a:r>
            <a:r>
              <a:rPr sz="2800" spc="-15" dirty="0">
                <a:latin typeface="Calibri"/>
                <a:cs typeface="Calibri"/>
              </a:rPr>
              <a:t>e</a:t>
            </a:r>
            <a:r>
              <a:rPr sz="2800" spc="-70" dirty="0">
                <a:latin typeface="Times New Roman"/>
                <a:cs typeface="Times New Roman"/>
              </a:rPr>
              <a:t> </a:t>
            </a:r>
            <a:r>
              <a:rPr sz="2800" spc="-5" dirty="0">
                <a:latin typeface="Calibri"/>
                <a:cs typeface="Calibri"/>
              </a:rPr>
              <a:t>d</a:t>
            </a:r>
            <a:r>
              <a:rPr sz="2800" spc="-10" dirty="0">
                <a:latin typeface="Calibri"/>
                <a:cs typeface="Calibri"/>
              </a:rPr>
              <a:t>i</a:t>
            </a:r>
            <a:r>
              <a:rPr sz="2800" spc="-30" dirty="0">
                <a:latin typeface="Calibri"/>
                <a:cs typeface="Calibri"/>
              </a:rPr>
              <a:t>f</a:t>
            </a:r>
            <a:r>
              <a:rPr sz="2800" spc="-5" dirty="0">
                <a:latin typeface="Calibri"/>
                <a:cs typeface="Calibri"/>
              </a:rPr>
              <a:t>f</a:t>
            </a:r>
            <a:r>
              <a:rPr sz="2800" spc="-10" dirty="0">
                <a:latin typeface="Calibri"/>
                <a:cs typeface="Calibri"/>
              </a:rPr>
              <a:t>i</a:t>
            </a:r>
            <a:r>
              <a:rPr sz="2800" dirty="0">
                <a:latin typeface="Calibri"/>
                <a:cs typeface="Calibri"/>
              </a:rPr>
              <a:t>cu</a:t>
            </a:r>
            <a:r>
              <a:rPr sz="2800" spc="-10" dirty="0">
                <a:latin typeface="Calibri"/>
                <a:cs typeface="Calibri"/>
              </a:rPr>
              <a:t>lt</a:t>
            </a:r>
            <a:r>
              <a:rPr sz="2800" spc="-50" dirty="0">
                <a:latin typeface="Times New Roman"/>
                <a:cs typeface="Times New Roman"/>
              </a:rPr>
              <a:t> </a:t>
            </a:r>
            <a:r>
              <a:rPr sz="2800" dirty="0">
                <a:latin typeface="Calibri"/>
                <a:cs typeface="Calibri"/>
              </a:rPr>
              <a:t>i</a:t>
            </a:r>
            <a:r>
              <a:rPr sz="2800" spc="-10" dirty="0">
                <a:latin typeface="Calibri"/>
                <a:cs typeface="Calibri"/>
              </a:rPr>
              <a:t>t</a:t>
            </a:r>
            <a:endParaRPr sz="2800">
              <a:latin typeface="Calibri"/>
              <a:cs typeface="Calibri"/>
            </a:endParaRPr>
          </a:p>
          <a:p>
            <a:pPr marL="756285">
              <a:lnSpc>
                <a:spcPct val="100000"/>
              </a:lnSpc>
            </a:pPr>
            <a:r>
              <a:rPr sz="2800" dirty="0"/>
              <a:t>i</a:t>
            </a:r>
            <a:r>
              <a:rPr sz="2800" spc="-15" dirty="0"/>
              <a:t>s</a:t>
            </a:r>
            <a:r>
              <a:rPr sz="2800" spc="-70" dirty="0">
                <a:latin typeface="Times New Roman"/>
                <a:cs typeface="Times New Roman"/>
              </a:rPr>
              <a:t> </a:t>
            </a:r>
            <a:r>
              <a:rPr sz="2800" spc="-40" dirty="0"/>
              <a:t>t</a:t>
            </a:r>
            <a:r>
              <a:rPr sz="2800" spc="-15" dirty="0"/>
              <a:t>o</a:t>
            </a:r>
            <a:r>
              <a:rPr sz="2800" spc="-70" dirty="0">
                <a:latin typeface="Times New Roman"/>
                <a:cs typeface="Times New Roman"/>
              </a:rPr>
              <a:t> </a:t>
            </a:r>
            <a:r>
              <a:rPr sz="2800" spc="-25" dirty="0"/>
              <a:t>m</a:t>
            </a:r>
            <a:r>
              <a:rPr sz="2800" spc="-10" dirty="0"/>
              <a:t>a</a:t>
            </a:r>
            <a:r>
              <a:rPr sz="2800" dirty="0"/>
              <a:t>i</a:t>
            </a:r>
            <a:r>
              <a:rPr sz="2800" spc="-55" dirty="0"/>
              <a:t>nt</a:t>
            </a:r>
            <a:r>
              <a:rPr sz="2800" spc="-15" dirty="0"/>
              <a:t>ain</a:t>
            </a:r>
            <a:r>
              <a:rPr sz="2800" spc="-50" dirty="0">
                <a:latin typeface="Times New Roman"/>
                <a:cs typeface="Times New Roman"/>
              </a:rPr>
              <a:t> </a:t>
            </a:r>
            <a:r>
              <a:rPr sz="2800" spc="-20" dirty="0"/>
              <a:t>fu</a:t>
            </a:r>
            <a:r>
              <a:rPr sz="2800" spc="-25" dirty="0"/>
              <a:t>l</a:t>
            </a:r>
            <a:r>
              <a:rPr sz="2800" dirty="0"/>
              <a:t>l</a:t>
            </a:r>
            <a:r>
              <a:rPr sz="2800" spc="-65" dirty="0">
                <a:latin typeface="Times New Roman"/>
                <a:cs typeface="Times New Roman"/>
              </a:rPr>
              <a:t> </a:t>
            </a:r>
            <a:r>
              <a:rPr sz="2800" spc="-15" dirty="0"/>
              <a:t>and</a:t>
            </a:r>
            <a:r>
              <a:rPr sz="2800" spc="-60" dirty="0">
                <a:latin typeface="Times New Roman"/>
                <a:cs typeface="Times New Roman"/>
              </a:rPr>
              <a:t> </a:t>
            </a:r>
            <a:r>
              <a:rPr sz="2800" spc="-15" dirty="0"/>
              <a:t>a</a:t>
            </a:r>
            <a:r>
              <a:rPr sz="2800" spc="-10" dirty="0"/>
              <a:t>c</a:t>
            </a:r>
            <a:r>
              <a:rPr sz="2800" spc="-15" dirty="0"/>
              <a:t>cu</a:t>
            </a:r>
            <a:r>
              <a:rPr sz="2800" spc="-75" dirty="0"/>
              <a:t>r</a:t>
            </a:r>
            <a:r>
              <a:rPr sz="2800" spc="-35" dirty="0"/>
              <a:t>at</a:t>
            </a:r>
            <a:r>
              <a:rPr sz="2800" spc="-15" dirty="0"/>
              <a:t>e</a:t>
            </a:r>
            <a:r>
              <a:rPr sz="2800" spc="-70" dirty="0">
                <a:latin typeface="Times New Roman"/>
                <a:cs typeface="Times New Roman"/>
              </a:rPr>
              <a:t> </a:t>
            </a:r>
            <a:r>
              <a:rPr sz="2800" spc="-30" dirty="0"/>
              <a:t>d</a:t>
            </a:r>
            <a:r>
              <a:rPr sz="2800" spc="-25" dirty="0"/>
              <a:t>ocume</a:t>
            </a:r>
            <a:r>
              <a:rPr sz="2800" spc="-40" dirty="0"/>
              <a:t>n</a:t>
            </a:r>
            <a:r>
              <a:rPr sz="2800" spc="-50" dirty="0"/>
              <a:t>t</a:t>
            </a:r>
            <a:r>
              <a:rPr sz="2800" spc="-35" dirty="0"/>
              <a:t>a</a:t>
            </a:r>
            <a:r>
              <a:rPr sz="2800" spc="-10" dirty="0"/>
              <a:t>ti</a:t>
            </a:r>
            <a:r>
              <a:rPr sz="2800" spc="-20" dirty="0"/>
              <a:t>on</a:t>
            </a:r>
            <a:endParaRPr sz="2800">
              <a:latin typeface="Times New Roman"/>
              <a:cs typeface="Times New Roman"/>
            </a:endParaRPr>
          </a:p>
          <a:p>
            <a:pPr marL="756285" lvl="1" indent="-286385">
              <a:lnSpc>
                <a:spcPct val="100000"/>
              </a:lnSpc>
              <a:spcBef>
                <a:spcPts val="670"/>
              </a:spcBef>
              <a:buFont typeface="Arial"/>
              <a:buChar char="–"/>
              <a:tabLst>
                <a:tab pos="756920" algn="l"/>
              </a:tabLst>
            </a:pPr>
            <a:r>
              <a:rPr sz="2800" spc="-20" dirty="0">
                <a:latin typeface="Calibri"/>
                <a:cs typeface="Calibri"/>
              </a:rPr>
              <a:t>Modern</a:t>
            </a:r>
            <a:r>
              <a:rPr sz="2800" spc="-60" dirty="0">
                <a:latin typeface="Times New Roman"/>
                <a:cs typeface="Times New Roman"/>
              </a:rPr>
              <a:t> </a:t>
            </a:r>
            <a:r>
              <a:rPr sz="2800" spc="-20" dirty="0">
                <a:latin typeface="Calibri"/>
                <a:cs typeface="Calibri"/>
              </a:rPr>
              <a:t>CAS</a:t>
            </a:r>
            <a:r>
              <a:rPr sz="2800" spc="-15" dirty="0">
                <a:latin typeface="Calibri"/>
                <a:cs typeface="Calibri"/>
              </a:rPr>
              <a:t>E</a:t>
            </a:r>
            <a:r>
              <a:rPr sz="2800" spc="-70" dirty="0">
                <a:latin typeface="Times New Roman"/>
                <a:cs typeface="Times New Roman"/>
              </a:rPr>
              <a:t> </a:t>
            </a:r>
            <a:r>
              <a:rPr sz="2800" spc="-30" dirty="0">
                <a:latin typeface="Calibri"/>
                <a:cs typeface="Calibri"/>
              </a:rPr>
              <a:t>t</a:t>
            </a:r>
            <a:r>
              <a:rPr sz="2800" spc="-20" dirty="0">
                <a:latin typeface="Calibri"/>
                <a:cs typeface="Calibri"/>
              </a:rPr>
              <a:t>oo</a:t>
            </a:r>
            <a:r>
              <a:rPr sz="2800" spc="-10" dirty="0">
                <a:latin typeface="Calibri"/>
                <a:cs typeface="Calibri"/>
              </a:rPr>
              <a:t>ls</a:t>
            </a:r>
            <a:r>
              <a:rPr sz="2800" spc="-60" dirty="0">
                <a:latin typeface="Times New Roman"/>
                <a:cs typeface="Times New Roman"/>
              </a:rPr>
              <a:t> </a:t>
            </a:r>
            <a:r>
              <a:rPr sz="2800" spc="-20" dirty="0">
                <a:latin typeface="Calibri"/>
                <a:cs typeface="Calibri"/>
              </a:rPr>
              <a:t>s</a:t>
            </a:r>
            <a:r>
              <a:rPr sz="2800" spc="-10" dirty="0">
                <a:latin typeface="Calibri"/>
                <a:cs typeface="Calibri"/>
              </a:rPr>
              <a:t>i</a:t>
            </a:r>
            <a:r>
              <a:rPr sz="2800" spc="-40" dirty="0">
                <a:latin typeface="Calibri"/>
                <a:cs typeface="Calibri"/>
              </a:rPr>
              <a:t>m</a:t>
            </a:r>
            <a:r>
              <a:rPr sz="2800" spc="-20" dirty="0">
                <a:latin typeface="Calibri"/>
                <a:cs typeface="Calibri"/>
              </a:rPr>
              <a:t>pl</a:t>
            </a:r>
            <a:r>
              <a:rPr sz="2800" dirty="0">
                <a:latin typeface="Calibri"/>
                <a:cs typeface="Calibri"/>
              </a:rPr>
              <a:t>i</a:t>
            </a:r>
            <a:r>
              <a:rPr sz="2800" spc="-15" dirty="0">
                <a:latin typeface="Calibri"/>
                <a:cs typeface="Calibri"/>
              </a:rPr>
              <a:t>fy</a:t>
            </a:r>
            <a:r>
              <a:rPr sz="2800" spc="-45" dirty="0">
                <a:latin typeface="Times New Roman"/>
                <a:cs typeface="Times New Roman"/>
              </a:rPr>
              <a:t> </a:t>
            </a:r>
            <a:r>
              <a:rPr sz="2800" spc="-15" dirty="0">
                <a:latin typeface="Calibri"/>
                <a:cs typeface="Calibri"/>
              </a:rPr>
              <a:t>the</a:t>
            </a:r>
            <a:r>
              <a:rPr sz="2800" spc="-60" dirty="0">
                <a:latin typeface="Times New Roman"/>
                <a:cs typeface="Times New Roman"/>
              </a:rPr>
              <a:t> </a:t>
            </a:r>
            <a:r>
              <a:rPr sz="2800" spc="-50" dirty="0">
                <a:latin typeface="Calibri"/>
                <a:cs typeface="Calibri"/>
              </a:rPr>
              <a:t>t</a:t>
            </a:r>
            <a:r>
              <a:rPr sz="2800" spc="-15" dirty="0">
                <a:latin typeface="Calibri"/>
                <a:cs typeface="Calibri"/>
              </a:rPr>
              <a:t>ask</a:t>
            </a:r>
            <a:endParaRPr sz="2800">
              <a:latin typeface="Calibri"/>
              <a:cs typeface="Calibri"/>
            </a:endParaRPr>
          </a:p>
          <a:p>
            <a:pPr marL="756285" lvl="1" indent="-286385">
              <a:lnSpc>
                <a:spcPct val="100000"/>
              </a:lnSpc>
              <a:spcBef>
                <a:spcPts val="675"/>
              </a:spcBef>
              <a:buFont typeface="Arial"/>
              <a:buChar char="–"/>
              <a:tabLst>
                <a:tab pos="756920" algn="l"/>
              </a:tabLst>
            </a:pPr>
            <a:r>
              <a:rPr sz="2800" spc="-20" dirty="0">
                <a:latin typeface="Calibri"/>
                <a:cs typeface="Calibri"/>
              </a:rPr>
              <a:t>A</a:t>
            </a:r>
            <a:r>
              <a:rPr sz="2800" spc="-70" dirty="0">
                <a:latin typeface="Times New Roman"/>
                <a:cs typeface="Times New Roman"/>
              </a:rPr>
              <a:t> </a:t>
            </a:r>
            <a:r>
              <a:rPr sz="2800" spc="-20" dirty="0">
                <a:latin typeface="Calibri"/>
                <a:cs typeface="Calibri"/>
              </a:rPr>
              <a:t>CAS</a:t>
            </a:r>
            <a:r>
              <a:rPr sz="2800" spc="-15" dirty="0">
                <a:latin typeface="Calibri"/>
                <a:cs typeface="Calibri"/>
              </a:rPr>
              <a:t>E</a:t>
            </a:r>
            <a:r>
              <a:rPr sz="2800" spc="-70" dirty="0">
                <a:latin typeface="Times New Roman"/>
                <a:cs typeface="Times New Roman"/>
              </a:rPr>
              <a:t> </a:t>
            </a:r>
            <a:r>
              <a:rPr sz="2800" spc="-50" dirty="0">
                <a:latin typeface="Calibri"/>
                <a:cs typeface="Calibri"/>
              </a:rPr>
              <a:t>r</a:t>
            </a:r>
            <a:r>
              <a:rPr sz="2800" spc="-15" dirty="0">
                <a:latin typeface="Calibri"/>
                <a:cs typeface="Calibri"/>
              </a:rPr>
              <a:t>epos</a:t>
            </a:r>
            <a:r>
              <a:rPr sz="2800" spc="-30" dirty="0">
                <a:latin typeface="Calibri"/>
                <a:cs typeface="Calibri"/>
              </a:rPr>
              <a:t>i</a:t>
            </a:r>
            <a:r>
              <a:rPr sz="2800" spc="-35" dirty="0">
                <a:latin typeface="Calibri"/>
                <a:cs typeface="Calibri"/>
              </a:rPr>
              <a:t>t</a:t>
            </a:r>
            <a:r>
              <a:rPr sz="2800" spc="-20" dirty="0">
                <a:latin typeface="Calibri"/>
                <a:cs typeface="Calibri"/>
              </a:rPr>
              <a:t>o</a:t>
            </a:r>
            <a:r>
              <a:rPr sz="2800" spc="-5" dirty="0">
                <a:latin typeface="Calibri"/>
                <a:cs typeface="Calibri"/>
              </a:rPr>
              <a:t>r</a:t>
            </a:r>
            <a:r>
              <a:rPr sz="2800" spc="-15" dirty="0">
                <a:latin typeface="Calibri"/>
                <a:cs typeface="Calibri"/>
              </a:rPr>
              <a:t>y</a:t>
            </a:r>
            <a:r>
              <a:rPr sz="2800" spc="-50" dirty="0">
                <a:latin typeface="Times New Roman"/>
                <a:cs typeface="Times New Roman"/>
              </a:rPr>
              <a:t> </a:t>
            </a:r>
            <a:r>
              <a:rPr sz="2800" spc="-15" dirty="0">
                <a:latin typeface="Calibri"/>
                <a:cs typeface="Calibri"/>
              </a:rPr>
              <a:t>en</a:t>
            </a:r>
            <a:r>
              <a:rPr sz="2800" spc="-30" dirty="0">
                <a:latin typeface="Calibri"/>
                <a:cs typeface="Calibri"/>
              </a:rPr>
              <a:t>s</a:t>
            </a:r>
            <a:r>
              <a:rPr sz="2800" spc="-20" dirty="0">
                <a:latin typeface="Calibri"/>
                <a:cs typeface="Calibri"/>
              </a:rPr>
              <a:t>u</a:t>
            </a:r>
            <a:r>
              <a:rPr sz="2800" spc="-55" dirty="0">
                <a:latin typeface="Calibri"/>
                <a:cs typeface="Calibri"/>
              </a:rPr>
              <a:t>r</a:t>
            </a:r>
            <a:r>
              <a:rPr sz="2800" spc="-15" dirty="0">
                <a:latin typeface="Calibri"/>
                <a:cs typeface="Calibri"/>
              </a:rPr>
              <a:t>es</a:t>
            </a:r>
            <a:r>
              <a:rPr sz="2800" spc="-50" dirty="0">
                <a:latin typeface="Times New Roman"/>
                <a:cs typeface="Times New Roman"/>
              </a:rPr>
              <a:t> </a:t>
            </a:r>
            <a:r>
              <a:rPr sz="2800" spc="-20" dirty="0">
                <a:latin typeface="Calibri"/>
                <a:cs typeface="Calibri"/>
              </a:rPr>
              <a:t>d</a:t>
            </a:r>
            <a:r>
              <a:rPr sz="2800" spc="-45" dirty="0">
                <a:latin typeface="Calibri"/>
                <a:cs typeface="Calibri"/>
              </a:rPr>
              <a:t>a</a:t>
            </a:r>
            <a:r>
              <a:rPr sz="2800" spc="-50" dirty="0">
                <a:latin typeface="Calibri"/>
                <a:cs typeface="Calibri"/>
              </a:rPr>
              <a:t>t</a:t>
            </a:r>
            <a:r>
              <a:rPr sz="2800" spc="-15" dirty="0">
                <a:latin typeface="Calibri"/>
                <a:cs typeface="Calibri"/>
              </a:rPr>
              <a:t>a</a:t>
            </a:r>
            <a:r>
              <a:rPr sz="2800" spc="-55" dirty="0">
                <a:latin typeface="Times New Roman"/>
                <a:cs typeface="Times New Roman"/>
              </a:rPr>
              <a:t> </a:t>
            </a:r>
            <a:r>
              <a:rPr sz="2800" spc="-35" dirty="0">
                <a:latin typeface="Calibri"/>
                <a:cs typeface="Calibri"/>
              </a:rPr>
              <a:t>c</a:t>
            </a:r>
            <a:r>
              <a:rPr sz="2800" spc="-5" dirty="0">
                <a:latin typeface="Calibri"/>
                <a:cs typeface="Calibri"/>
              </a:rPr>
              <a:t>ons</a:t>
            </a:r>
            <a:r>
              <a:rPr sz="2800" spc="-15" dirty="0">
                <a:latin typeface="Calibri"/>
                <a:cs typeface="Calibri"/>
              </a:rPr>
              <a:t>i</a:t>
            </a:r>
            <a:r>
              <a:rPr sz="2800" spc="-55" dirty="0">
                <a:latin typeface="Calibri"/>
                <a:cs typeface="Calibri"/>
              </a:rPr>
              <a:t>s</a:t>
            </a:r>
            <a:r>
              <a:rPr sz="2800" spc="-35" dirty="0">
                <a:latin typeface="Calibri"/>
                <a:cs typeface="Calibri"/>
              </a:rPr>
              <a:t>t</a:t>
            </a:r>
            <a:r>
              <a:rPr sz="2800" spc="-15" dirty="0">
                <a:latin typeface="Calibri"/>
                <a:cs typeface="Calibri"/>
              </a:rPr>
              <a:t>ency</a:t>
            </a:r>
            <a:endParaRPr sz="2800">
              <a:latin typeface="Calibri"/>
              <a:cs typeface="Calibri"/>
            </a:endParaRPr>
          </a:p>
          <a:p>
            <a:pPr marL="756285" lvl="1" indent="-286385">
              <a:lnSpc>
                <a:spcPct val="100000"/>
              </a:lnSpc>
              <a:spcBef>
                <a:spcPts val="670"/>
              </a:spcBef>
              <a:buFont typeface="Arial"/>
              <a:buChar char="–"/>
              <a:tabLst>
                <a:tab pos="756920" algn="l"/>
              </a:tabLst>
            </a:pPr>
            <a:r>
              <a:rPr sz="2800" spc="-215" dirty="0">
                <a:latin typeface="Calibri"/>
                <a:cs typeface="Calibri"/>
              </a:rPr>
              <a:t>Y</a:t>
            </a:r>
            <a:r>
              <a:rPr sz="2800" spc="-20" dirty="0">
                <a:latin typeface="Calibri"/>
                <a:cs typeface="Calibri"/>
              </a:rPr>
              <a:t>o</a:t>
            </a:r>
            <a:r>
              <a:rPr sz="2800" spc="-15" dirty="0">
                <a:latin typeface="Calibri"/>
                <a:cs typeface="Calibri"/>
              </a:rPr>
              <a:t>u</a:t>
            </a:r>
            <a:r>
              <a:rPr sz="2800" spc="-80" dirty="0">
                <a:latin typeface="Times New Roman"/>
                <a:cs typeface="Times New Roman"/>
              </a:rPr>
              <a:t> </a:t>
            </a:r>
            <a:r>
              <a:rPr sz="2800" spc="-15" dirty="0">
                <a:latin typeface="Calibri"/>
                <a:cs typeface="Calibri"/>
              </a:rPr>
              <a:t>wi</a:t>
            </a:r>
            <a:r>
              <a:rPr sz="2800" spc="-10" dirty="0">
                <a:latin typeface="Calibri"/>
                <a:cs typeface="Calibri"/>
              </a:rPr>
              <a:t>l</a:t>
            </a:r>
            <a:r>
              <a:rPr sz="2800" dirty="0">
                <a:latin typeface="Calibri"/>
                <a:cs typeface="Calibri"/>
              </a:rPr>
              <a:t>l</a:t>
            </a:r>
            <a:r>
              <a:rPr sz="2800" spc="-70" dirty="0">
                <a:latin typeface="Times New Roman"/>
                <a:cs typeface="Times New Roman"/>
              </a:rPr>
              <a:t> </a:t>
            </a:r>
            <a:r>
              <a:rPr sz="2800" spc="-10" dirty="0">
                <a:latin typeface="Calibri"/>
                <a:cs typeface="Calibri"/>
              </a:rPr>
              <a:t>l</a:t>
            </a:r>
            <a:r>
              <a:rPr sz="2800" spc="-15" dirty="0">
                <a:latin typeface="Calibri"/>
                <a:cs typeface="Calibri"/>
              </a:rPr>
              <a:t>earn</a:t>
            </a:r>
            <a:r>
              <a:rPr sz="2800" spc="-65" dirty="0">
                <a:latin typeface="Times New Roman"/>
                <a:cs typeface="Times New Roman"/>
              </a:rPr>
              <a:t> </a:t>
            </a:r>
            <a:r>
              <a:rPr sz="2800" spc="-20" dirty="0">
                <a:latin typeface="Calibri"/>
                <a:cs typeface="Calibri"/>
              </a:rPr>
              <a:t>mo</a:t>
            </a:r>
            <a:r>
              <a:rPr sz="2800" spc="-50" dirty="0">
                <a:latin typeface="Calibri"/>
                <a:cs typeface="Calibri"/>
              </a:rPr>
              <a:t>r</a:t>
            </a:r>
            <a:r>
              <a:rPr sz="2800" spc="-15" dirty="0">
                <a:latin typeface="Calibri"/>
                <a:cs typeface="Calibri"/>
              </a:rPr>
              <a:t>e</a:t>
            </a:r>
            <a:r>
              <a:rPr sz="2800" spc="-70" dirty="0">
                <a:latin typeface="Times New Roman"/>
                <a:cs typeface="Times New Roman"/>
              </a:rPr>
              <a:t> </a:t>
            </a:r>
            <a:r>
              <a:rPr sz="2800" spc="-10" dirty="0">
                <a:latin typeface="Calibri"/>
                <a:cs typeface="Calibri"/>
              </a:rPr>
              <a:t>a</a:t>
            </a:r>
            <a:r>
              <a:rPr sz="2800" spc="-20" dirty="0">
                <a:latin typeface="Calibri"/>
                <a:cs typeface="Calibri"/>
              </a:rPr>
              <a:t>bou</a:t>
            </a:r>
            <a:r>
              <a:rPr sz="2800" spc="-10" dirty="0">
                <a:latin typeface="Calibri"/>
                <a:cs typeface="Calibri"/>
              </a:rPr>
              <a:t>t</a:t>
            </a:r>
            <a:r>
              <a:rPr sz="2800" spc="-45" dirty="0">
                <a:latin typeface="Times New Roman"/>
                <a:cs typeface="Times New Roman"/>
              </a:rPr>
              <a:t> </a:t>
            </a:r>
            <a:r>
              <a:rPr sz="2800" spc="-20" dirty="0">
                <a:latin typeface="Calibri"/>
                <a:cs typeface="Calibri"/>
              </a:rPr>
              <a:t>CAS</a:t>
            </a:r>
            <a:r>
              <a:rPr sz="2800" spc="-15" dirty="0">
                <a:latin typeface="Calibri"/>
                <a:cs typeface="Calibri"/>
              </a:rPr>
              <a:t>E</a:t>
            </a:r>
            <a:r>
              <a:rPr sz="2800" spc="-70" dirty="0">
                <a:latin typeface="Times New Roman"/>
                <a:cs typeface="Times New Roman"/>
              </a:rPr>
              <a:t> </a:t>
            </a:r>
            <a:r>
              <a:rPr sz="2800" spc="-30" dirty="0">
                <a:latin typeface="Calibri"/>
                <a:cs typeface="Calibri"/>
              </a:rPr>
              <a:t>t</a:t>
            </a:r>
            <a:r>
              <a:rPr sz="2800" spc="-20" dirty="0">
                <a:latin typeface="Calibri"/>
                <a:cs typeface="Calibri"/>
              </a:rPr>
              <a:t>oo</a:t>
            </a:r>
            <a:r>
              <a:rPr sz="2800" spc="-10" dirty="0">
                <a:latin typeface="Calibri"/>
                <a:cs typeface="Calibri"/>
              </a:rPr>
              <a:t>ls</a:t>
            </a:r>
            <a:r>
              <a:rPr sz="2800" spc="-70" dirty="0">
                <a:latin typeface="Times New Roman"/>
                <a:cs typeface="Times New Roman"/>
              </a:rPr>
              <a:t> </a:t>
            </a:r>
            <a:r>
              <a:rPr sz="2800" dirty="0">
                <a:latin typeface="Calibri"/>
                <a:cs typeface="Calibri"/>
              </a:rPr>
              <a:t>i</a:t>
            </a:r>
            <a:r>
              <a:rPr sz="2800" spc="-15" dirty="0">
                <a:latin typeface="Calibri"/>
                <a:cs typeface="Calibri"/>
              </a:rPr>
              <a:t>n</a:t>
            </a:r>
            <a:r>
              <a:rPr sz="2800" spc="-60" dirty="0">
                <a:latin typeface="Times New Roman"/>
                <a:cs typeface="Times New Roman"/>
              </a:rPr>
              <a:t> </a:t>
            </a:r>
            <a:r>
              <a:rPr sz="2800" spc="-80" dirty="0">
                <a:latin typeface="Calibri"/>
                <a:cs typeface="Calibri"/>
              </a:rPr>
              <a:t>P</a:t>
            </a:r>
            <a:r>
              <a:rPr sz="2800" spc="-15" dirty="0">
                <a:latin typeface="Calibri"/>
                <a:cs typeface="Calibri"/>
              </a:rPr>
              <a:t>art</a:t>
            </a:r>
            <a:r>
              <a:rPr sz="2800" spc="-70" dirty="0">
                <a:latin typeface="Times New Roman"/>
                <a:cs typeface="Times New Roman"/>
              </a:rPr>
              <a:t> </a:t>
            </a:r>
            <a:r>
              <a:rPr sz="2800" spc="-15" dirty="0">
                <a:latin typeface="Calibri"/>
                <a:cs typeface="Calibri"/>
              </a:rPr>
              <a:t>2</a:t>
            </a:r>
            <a:r>
              <a:rPr sz="2800" spc="-55" dirty="0">
                <a:latin typeface="Times New Roman"/>
                <a:cs typeface="Times New Roman"/>
              </a:rPr>
              <a:t> </a:t>
            </a:r>
            <a:r>
              <a:rPr sz="2800" spc="-20" dirty="0">
                <a:latin typeface="Calibri"/>
                <a:cs typeface="Calibri"/>
              </a:rPr>
              <a:t>of</a:t>
            </a:r>
            <a:endParaRPr sz="2800">
              <a:latin typeface="Calibri"/>
              <a:cs typeface="Calibri"/>
            </a:endParaRPr>
          </a:p>
          <a:p>
            <a:pPr marL="756285">
              <a:lnSpc>
                <a:spcPct val="100000"/>
              </a:lnSpc>
            </a:pPr>
            <a:r>
              <a:rPr sz="2800" spc="-15" dirty="0">
                <a:latin typeface="Calibri"/>
                <a:cs typeface="Calibri"/>
              </a:rPr>
              <a:t>the</a:t>
            </a:r>
            <a:r>
              <a:rPr sz="2800" spc="-5" dirty="0">
                <a:latin typeface="Calibri"/>
                <a:cs typeface="Calibri"/>
              </a:rPr>
              <a:t> </a:t>
            </a:r>
            <a:r>
              <a:rPr sz="2800" spc="-55" dirty="0">
                <a:latin typeface="Calibri"/>
                <a:cs typeface="Calibri"/>
              </a:rPr>
              <a:t>S</a:t>
            </a:r>
            <a:r>
              <a:rPr sz="2800" spc="-50" dirty="0">
                <a:latin typeface="Calibri"/>
                <a:cs typeface="Calibri"/>
              </a:rPr>
              <a:t>y</a:t>
            </a:r>
            <a:r>
              <a:rPr sz="2800" spc="-55" dirty="0">
                <a:latin typeface="Calibri"/>
                <a:cs typeface="Calibri"/>
              </a:rPr>
              <a:t>s</a:t>
            </a:r>
            <a:r>
              <a:rPr sz="2800" spc="-40" dirty="0">
                <a:latin typeface="Calibri"/>
                <a:cs typeface="Calibri"/>
              </a:rPr>
              <a:t>t</a:t>
            </a:r>
            <a:r>
              <a:rPr sz="2800" spc="-20" dirty="0">
                <a:latin typeface="Calibri"/>
                <a:cs typeface="Calibri"/>
              </a:rPr>
              <a:t>ems</a:t>
            </a:r>
            <a:r>
              <a:rPr sz="2800" spc="20" dirty="0">
                <a:latin typeface="Calibri"/>
                <a:cs typeface="Calibri"/>
              </a:rPr>
              <a:t> </a:t>
            </a:r>
            <a:r>
              <a:rPr sz="2800" spc="-15" dirty="0">
                <a:latin typeface="Calibri"/>
                <a:cs typeface="Calibri"/>
              </a:rPr>
              <a:t>Anal</a:t>
            </a:r>
            <a:r>
              <a:rPr sz="2800" spc="-55" dirty="0">
                <a:latin typeface="Calibri"/>
                <a:cs typeface="Calibri"/>
              </a:rPr>
              <a:t>ys</a:t>
            </a:r>
            <a:r>
              <a:rPr sz="2800" spc="75" dirty="0">
                <a:latin typeface="Calibri"/>
                <a:cs typeface="Calibri"/>
              </a:rPr>
              <a:t>t</a:t>
            </a:r>
            <a:r>
              <a:rPr sz="2800" spc="-185" dirty="0">
                <a:latin typeface="Calibri"/>
                <a:cs typeface="Calibri"/>
              </a:rPr>
              <a:t>’</a:t>
            </a:r>
            <a:r>
              <a:rPr sz="2800" spc="-15" dirty="0">
                <a:latin typeface="Calibri"/>
                <a:cs typeface="Calibri"/>
              </a:rPr>
              <a:t>s</a:t>
            </a:r>
            <a:r>
              <a:rPr sz="2800" spc="35" dirty="0">
                <a:latin typeface="Calibri"/>
                <a:cs typeface="Calibri"/>
              </a:rPr>
              <a:t> </a:t>
            </a:r>
            <a:r>
              <a:rPr sz="2800" spc="-265" dirty="0">
                <a:latin typeface="Calibri"/>
                <a:cs typeface="Calibri"/>
              </a:rPr>
              <a:t>T</a:t>
            </a:r>
            <a:r>
              <a:rPr sz="2800" spc="-15" dirty="0">
                <a:latin typeface="Calibri"/>
                <a:cs typeface="Calibri"/>
              </a:rPr>
              <a:t>oolk</a:t>
            </a:r>
            <a:r>
              <a:rPr sz="2800" spc="-20" dirty="0">
                <a:latin typeface="Calibri"/>
                <a:cs typeface="Calibri"/>
              </a:rPr>
              <a:t>i</a:t>
            </a:r>
            <a:r>
              <a:rPr sz="2800" spc="-10" dirty="0">
                <a:latin typeface="Calibri"/>
                <a:cs typeface="Calibri"/>
              </a:rPr>
              <a:t>t</a:t>
            </a:r>
            <a:endParaRPr sz="2800">
              <a:latin typeface="Calibri"/>
              <a:cs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0383" rIns="0" bIns="0" rtlCol="0">
            <a:spAutoFit/>
          </a:bodyPr>
          <a:lstStyle/>
          <a:p>
            <a:pPr marL="12700">
              <a:lnSpc>
                <a:spcPct val="100000"/>
              </a:lnSpc>
            </a:pPr>
            <a:r>
              <a:rPr spc="-5" dirty="0"/>
              <a:t>D</a:t>
            </a:r>
            <a:r>
              <a:rPr spc="-35" dirty="0"/>
              <a:t>a</a:t>
            </a:r>
            <a:r>
              <a:rPr spc="-50" dirty="0"/>
              <a:t>t</a:t>
            </a:r>
            <a:r>
              <a:rPr dirty="0"/>
              <a:t>a</a:t>
            </a:r>
            <a:r>
              <a:rPr spc="-130" dirty="0">
                <a:latin typeface="Times New Roman"/>
                <a:cs typeface="Times New Roman"/>
              </a:rPr>
              <a:t> </a:t>
            </a:r>
            <a:r>
              <a:rPr spc="-5" dirty="0"/>
              <a:t>D</a:t>
            </a:r>
            <a:r>
              <a:rPr dirty="0"/>
              <a:t>icti</a:t>
            </a:r>
            <a:r>
              <a:rPr spc="-5" dirty="0"/>
              <a:t>ona</a:t>
            </a:r>
            <a:r>
              <a:rPr spc="15" dirty="0"/>
              <a:t>r</a:t>
            </a:r>
            <a:r>
              <a:rPr dirty="0"/>
              <a:t>y</a:t>
            </a:r>
          </a:p>
        </p:txBody>
      </p:sp>
      <p:sp>
        <p:nvSpPr>
          <p:cNvPr id="3" name="object 3"/>
          <p:cNvSpPr txBox="1"/>
          <p:nvPr/>
        </p:nvSpPr>
        <p:spPr>
          <a:xfrm>
            <a:off x="535940" y="1677965"/>
            <a:ext cx="3708400" cy="4269105"/>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2800" spc="-25" dirty="0">
                <a:latin typeface="Calibri"/>
                <a:cs typeface="Calibri"/>
              </a:rPr>
              <a:t>Docume</a:t>
            </a:r>
            <a:r>
              <a:rPr sz="2800" spc="-45" dirty="0">
                <a:latin typeface="Calibri"/>
                <a:cs typeface="Calibri"/>
              </a:rPr>
              <a:t>n</a:t>
            </a:r>
            <a:r>
              <a:rPr sz="2800" spc="-10" dirty="0">
                <a:latin typeface="Calibri"/>
                <a:cs typeface="Calibri"/>
              </a:rPr>
              <a:t>ti</a:t>
            </a:r>
            <a:r>
              <a:rPr sz="2800" spc="-30" dirty="0">
                <a:latin typeface="Calibri"/>
                <a:cs typeface="Calibri"/>
              </a:rPr>
              <a:t>n</a:t>
            </a:r>
            <a:r>
              <a:rPr sz="2800" spc="-15" dirty="0">
                <a:latin typeface="Calibri"/>
                <a:cs typeface="Calibri"/>
              </a:rPr>
              <a:t>g</a:t>
            </a:r>
            <a:r>
              <a:rPr sz="2800" spc="-40" dirty="0">
                <a:latin typeface="Times New Roman"/>
                <a:cs typeface="Times New Roman"/>
              </a:rPr>
              <a:t> </a:t>
            </a:r>
            <a:r>
              <a:rPr sz="2800" spc="-15" dirty="0">
                <a:latin typeface="Calibri"/>
                <a:cs typeface="Calibri"/>
              </a:rPr>
              <a:t>the</a:t>
            </a:r>
            <a:r>
              <a:rPr sz="2800" spc="-60" dirty="0">
                <a:latin typeface="Times New Roman"/>
                <a:cs typeface="Times New Roman"/>
              </a:rPr>
              <a:t> </a:t>
            </a:r>
            <a:r>
              <a:rPr sz="2800" spc="-25" dirty="0">
                <a:latin typeface="Calibri"/>
                <a:cs typeface="Calibri"/>
              </a:rPr>
              <a:t>D</a:t>
            </a:r>
            <a:r>
              <a:rPr sz="2800" spc="-40" dirty="0">
                <a:latin typeface="Calibri"/>
                <a:cs typeface="Calibri"/>
              </a:rPr>
              <a:t>a</a:t>
            </a:r>
            <a:r>
              <a:rPr sz="2800" spc="-50" dirty="0">
                <a:latin typeface="Calibri"/>
                <a:cs typeface="Calibri"/>
              </a:rPr>
              <a:t>t</a:t>
            </a:r>
            <a:r>
              <a:rPr sz="2800" spc="-15" dirty="0">
                <a:latin typeface="Calibri"/>
                <a:cs typeface="Calibri"/>
              </a:rPr>
              <a:t>a</a:t>
            </a:r>
            <a:endParaRPr sz="2800">
              <a:latin typeface="Calibri"/>
              <a:cs typeface="Calibri"/>
            </a:endParaRPr>
          </a:p>
          <a:p>
            <a:pPr marL="355600">
              <a:lnSpc>
                <a:spcPct val="100000"/>
              </a:lnSpc>
            </a:pPr>
            <a:r>
              <a:rPr sz="2800" spc="-5" dirty="0">
                <a:latin typeface="Calibri"/>
                <a:cs typeface="Calibri"/>
              </a:rPr>
              <a:t>E</a:t>
            </a:r>
            <a:r>
              <a:rPr sz="2800" dirty="0">
                <a:latin typeface="Calibri"/>
                <a:cs typeface="Calibri"/>
              </a:rPr>
              <a:t>l</a:t>
            </a:r>
            <a:r>
              <a:rPr sz="2800" spc="-15" dirty="0">
                <a:latin typeface="Calibri"/>
                <a:cs typeface="Calibri"/>
              </a:rPr>
              <a:t>e</a:t>
            </a:r>
            <a:r>
              <a:rPr sz="2800" spc="-40" dirty="0">
                <a:latin typeface="Calibri"/>
                <a:cs typeface="Calibri"/>
              </a:rPr>
              <a:t>m</a:t>
            </a:r>
            <a:r>
              <a:rPr sz="2800" spc="-15" dirty="0">
                <a:latin typeface="Calibri"/>
                <a:cs typeface="Calibri"/>
              </a:rPr>
              <a:t>e</a:t>
            </a:r>
            <a:r>
              <a:rPr sz="2800" spc="-50" dirty="0">
                <a:latin typeface="Calibri"/>
                <a:cs typeface="Calibri"/>
              </a:rPr>
              <a:t>n</a:t>
            </a:r>
            <a:r>
              <a:rPr sz="2800" spc="-15" dirty="0">
                <a:latin typeface="Calibri"/>
                <a:cs typeface="Calibri"/>
              </a:rPr>
              <a:t>ts</a:t>
            </a:r>
            <a:endParaRPr sz="2800">
              <a:latin typeface="Calibri"/>
              <a:cs typeface="Calibri"/>
            </a:endParaRPr>
          </a:p>
          <a:p>
            <a:pPr marL="756285" marR="249554" lvl="1" indent="-286385">
              <a:lnSpc>
                <a:spcPct val="100000"/>
              </a:lnSpc>
              <a:spcBef>
                <a:spcPts val="605"/>
              </a:spcBef>
              <a:buFont typeface="Arial"/>
              <a:buChar char="–"/>
              <a:tabLst>
                <a:tab pos="756920" algn="l"/>
              </a:tabLst>
            </a:pPr>
            <a:r>
              <a:rPr sz="2400" spc="-190" dirty="0">
                <a:latin typeface="Calibri"/>
                <a:cs typeface="Calibri"/>
              </a:rPr>
              <a:t>Y</a:t>
            </a:r>
            <a:r>
              <a:rPr sz="2400" spc="-5" dirty="0">
                <a:latin typeface="Calibri"/>
                <a:cs typeface="Calibri"/>
              </a:rPr>
              <a:t>o</a:t>
            </a:r>
            <a:r>
              <a:rPr sz="2400" dirty="0">
                <a:latin typeface="Calibri"/>
                <a:cs typeface="Calibri"/>
              </a:rPr>
              <a:t>u</a:t>
            </a:r>
            <a:r>
              <a:rPr sz="2400" spc="-60" dirty="0">
                <a:latin typeface="Times New Roman"/>
                <a:cs typeface="Times New Roman"/>
              </a:rPr>
              <a:t> </a:t>
            </a:r>
            <a:r>
              <a:rPr sz="2400" dirty="0">
                <a:latin typeface="Calibri"/>
                <a:cs typeface="Calibri"/>
              </a:rPr>
              <a:t>mu</a:t>
            </a:r>
            <a:r>
              <a:rPr sz="2400" spc="-35" dirty="0">
                <a:latin typeface="Calibri"/>
                <a:cs typeface="Calibri"/>
              </a:rPr>
              <a:t>s</a:t>
            </a:r>
            <a:r>
              <a:rPr sz="2400" spc="-10" dirty="0">
                <a:latin typeface="Calibri"/>
                <a:cs typeface="Calibri"/>
              </a:rPr>
              <a:t>t</a:t>
            </a:r>
            <a:r>
              <a:rPr sz="2400" spc="-75" dirty="0">
                <a:latin typeface="Times New Roman"/>
                <a:cs typeface="Times New Roman"/>
              </a:rPr>
              <a:t> </a:t>
            </a:r>
            <a:r>
              <a:rPr sz="2400" spc="-5" dirty="0">
                <a:latin typeface="Calibri"/>
                <a:cs typeface="Calibri"/>
              </a:rPr>
              <a:t>docum</a:t>
            </a:r>
            <a:r>
              <a:rPr sz="2400" spc="5" dirty="0">
                <a:latin typeface="Calibri"/>
                <a:cs typeface="Calibri"/>
              </a:rPr>
              <a:t>e</a:t>
            </a:r>
            <a:r>
              <a:rPr sz="2400" spc="-25" dirty="0">
                <a:latin typeface="Calibri"/>
                <a:cs typeface="Calibri"/>
              </a:rPr>
              <a:t>n</a:t>
            </a:r>
            <a:r>
              <a:rPr sz="2400" spc="-10" dirty="0">
                <a:latin typeface="Calibri"/>
                <a:cs typeface="Calibri"/>
              </a:rPr>
              <a:t>t</a:t>
            </a:r>
            <a:r>
              <a:rPr sz="2400" spc="-10" dirty="0">
                <a:latin typeface="Times New Roman"/>
                <a:cs typeface="Times New Roman"/>
              </a:rPr>
              <a:t> </a:t>
            </a:r>
            <a:r>
              <a:rPr sz="2400" spc="-15" dirty="0">
                <a:latin typeface="Calibri"/>
                <a:cs typeface="Calibri"/>
              </a:rPr>
              <a:t>e</a:t>
            </a:r>
            <a:r>
              <a:rPr sz="2400" spc="-55" dirty="0">
                <a:latin typeface="Calibri"/>
                <a:cs typeface="Calibri"/>
              </a:rPr>
              <a:t>v</a:t>
            </a:r>
            <a:r>
              <a:rPr sz="2400" spc="-15" dirty="0">
                <a:latin typeface="Calibri"/>
                <a:cs typeface="Calibri"/>
              </a:rPr>
              <a:t>e</a:t>
            </a:r>
            <a:r>
              <a:rPr sz="2400" spc="0" dirty="0">
                <a:latin typeface="Calibri"/>
                <a:cs typeface="Calibri"/>
              </a:rPr>
              <a:t>r</a:t>
            </a:r>
            <a:r>
              <a:rPr sz="2400" spc="-15" dirty="0">
                <a:latin typeface="Calibri"/>
                <a:cs typeface="Calibri"/>
              </a:rPr>
              <a:t>y</a:t>
            </a:r>
            <a:r>
              <a:rPr sz="2400" spc="-70" dirty="0">
                <a:latin typeface="Times New Roman"/>
                <a:cs typeface="Times New Roman"/>
              </a:rPr>
              <a:t> </a:t>
            </a:r>
            <a:r>
              <a:rPr sz="2400" spc="-5" dirty="0">
                <a:latin typeface="Calibri"/>
                <a:cs typeface="Calibri"/>
              </a:rPr>
              <a:t>d</a:t>
            </a:r>
            <a:r>
              <a:rPr sz="2400" spc="-25" dirty="0">
                <a:latin typeface="Calibri"/>
                <a:cs typeface="Calibri"/>
              </a:rPr>
              <a:t>a</a:t>
            </a:r>
            <a:r>
              <a:rPr sz="2400" spc="-35" dirty="0">
                <a:latin typeface="Calibri"/>
                <a:cs typeface="Calibri"/>
              </a:rPr>
              <a:t>t</a:t>
            </a:r>
            <a:r>
              <a:rPr sz="2400" dirty="0">
                <a:latin typeface="Calibri"/>
                <a:cs typeface="Calibri"/>
              </a:rPr>
              <a:t>a</a:t>
            </a:r>
            <a:r>
              <a:rPr sz="2400" spc="-70" dirty="0">
                <a:latin typeface="Times New Roman"/>
                <a:cs typeface="Times New Roman"/>
              </a:rPr>
              <a:t> </a:t>
            </a:r>
            <a:r>
              <a:rPr sz="2400" dirty="0">
                <a:latin typeface="Calibri"/>
                <a:cs typeface="Calibri"/>
              </a:rPr>
              <a:t>el</a:t>
            </a:r>
            <a:r>
              <a:rPr sz="2400" spc="-10" dirty="0">
                <a:latin typeface="Calibri"/>
                <a:cs typeface="Calibri"/>
              </a:rPr>
              <a:t>e</a:t>
            </a:r>
            <a:r>
              <a:rPr sz="2400" spc="-20" dirty="0">
                <a:latin typeface="Calibri"/>
                <a:cs typeface="Calibri"/>
              </a:rPr>
              <a:t>me</a:t>
            </a:r>
            <a:r>
              <a:rPr sz="2400" spc="-35" dirty="0">
                <a:latin typeface="Calibri"/>
                <a:cs typeface="Calibri"/>
              </a:rPr>
              <a:t>n</a:t>
            </a:r>
            <a:r>
              <a:rPr sz="2400" spc="-10" dirty="0">
                <a:latin typeface="Calibri"/>
                <a:cs typeface="Calibri"/>
              </a:rPr>
              <a:t>t</a:t>
            </a:r>
            <a:r>
              <a:rPr sz="2400" spc="-75" dirty="0">
                <a:latin typeface="Times New Roman"/>
                <a:cs typeface="Times New Roman"/>
              </a:rPr>
              <a:t> </a:t>
            </a:r>
            <a:r>
              <a:rPr sz="2400" dirty="0">
                <a:latin typeface="Calibri"/>
                <a:cs typeface="Calibri"/>
              </a:rPr>
              <a:t>in</a:t>
            </a:r>
            <a:r>
              <a:rPr sz="2400" dirty="0">
                <a:latin typeface="Times New Roman"/>
                <a:cs typeface="Times New Roman"/>
              </a:rPr>
              <a:t> </a:t>
            </a:r>
            <a:r>
              <a:rPr sz="2400" spc="-15" dirty="0">
                <a:latin typeface="Calibri"/>
                <a:cs typeface="Calibri"/>
              </a:rPr>
              <a:t>the</a:t>
            </a:r>
            <a:r>
              <a:rPr sz="2400" spc="-70" dirty="0">
                <a:latin typeface="Times New Roman"/>
                <a:cs typeface="Times New Roman"/>
              </a:rPr>
              <a:t> </a:t>
            </a:r>
            <a:r>
              <a:rPr sz="2400" spc="-5" dirty="0">
                <a:latin typeface="Calibri"/>
                <a:cs typeface="Calibri"/>
              </a:rPr>
              <a:t>d</a:t>
            </a:r>
            <a:r>
              <a:rPr sz="2400" spc="-25" dirty="0">
                <a:latin typeface="Calibri"/>
                <a:cs typeface="Calibri"/>
              </a:rPr>
              <a:t>a</a:t>
            </a:r>
            <a:r>
              <a:rPr sz="2400" spc="-35" dirty="0">
                <a:latin typeface="Calibri"/>
                <a:cs typeface="Calibri"/>
              </a:rPr>
              <a:t>t</a:t>
            </a:r>
            <a:r>
              <a:rPr sz="2400" dirty="0">
                <a:latin typeface="Calibri"/>
                <a:cs typeface="Calibri"/>
              </a:rPr>
              <a:t>a</a:t>
            </a:r>
            <a:r>
              <a:rPr sz="2400" spc="-70" dirty="0">
                <a:latin typeface="Times New Roman"/>
                <a:cs typeface="Times New Roman"/>
              </a:rPr>
              <a:t> </a:t>
            </a:r>
            <a:r>
              <a:rPr sz="2400" spc="-5" dirty="0">
                <a:latin typeface="Calibri"/>
                <a:cs typeface="Calibri"/>
              </a:rPr>
              <a:t>d</a:t>
            </a:r>
            <a:r>
              <a:rPr sz="2400" dirty="0">
                <a:latin typeface="Calibri"/>
                <a:cs typeface="Calibri"/>
              </a:rPr>
              <a:t>icti</a:t>
            </a:r>
            <a:r>
              <a:rPr sz="2400" spc="-5" dirty="0">
                <a:latin typeface="Calibri"/>
                <a:cs typeface="Calibri"/>
              </a:rPr>
              <a:t>ona</a:t>
            </a:r>
            <a:r>
              <a:rPr sz="2400" spc="15" dirty="0">
                <a:latin typeface="Calibri"/>
                <a:cs typeface="Calibri"/>
              </a:rPr>
              <a:t>r</a:t>
            </a:r>
            <a:r>
              <a:rPr sz="2400" spc="-15" dirty="0">
                <a:latin typeface="Calibri"/>
                <a:cs typeface="Calibri"/>
              </a:rPr>
              <a:t>y</a:t>
            </a:r>
            <a:endParaRPr sz="2400">
              <a:latin typeface="Calibri"/>
              <a:cs typeface="Calibri"/>
            </a:endParaRPr>
          </a:p>
          <a:p>
            <a:pPr marL="756285" marR="204470" lvl="1" indent="-286385">
              <a:lnSpc>
                <a:spcPct val="100000"/>
              </a:lnSpc>
              <a:spcBef>
                <a:spcPts val="575"/>
              </a:spcBef>
              <a:buFont typeface="Arial"/>
              <a:buChar char="–"/>
              <a:tabLst>
                <a:tab pos="756920" algn="l"/>
              </a:tabLst>
            </a:pPr>
            <a:r>
              <a:rPr sz="2400" spc="-5" dirty="0">
                <a:latin typeface="Calibri"/>
                <a:cs typeface="Calibri"/>
              </a:rPr>
              <a:t>T</a:t>
            </a:r>
            <a:r>
              <a:rPr sz="2400" spc="-10" dirty="0">
                <a:latin typeface="Calibri"/>
                <a:cs typeface="Calibri"/>
              </a:rPr>
              <a:t>h</a:t>
            </a:r>
            <a:r>
              <a:rPr sz="2400" dirty="0">
                <a:latin typeface="Calibri"/>
                <a:cs typeface="Calibri"/>
              </a:rPr>
              <a:t>e</a:t>
            </a:r>
            <a:r>
              <a:rPr sz="2400" spc="-60" dirty="0">
                <a:latin typeface="Times New Roman"/>
                <a:cs typeface="Times New Roman"/>
              </a:rPr>
              <a:t> </a:t>
            </a:r>
            <a:r>
              <a:rPr sz="2400" spc="-5" dirty="0">
                <a:latin typeface="Calibri"/>
                <a:cs typeface="Calibri"/>
              </a:rPr>
              <a:t>object</a:t>
            </a:r>
            <a:r>
              <a:rPr sz="2400" spc="5" dirty="0">
                <a:latin typeface="Calibri"/>
                <a:cs typeface="Calibri"/>
              </a:rPr>
              <a:t>i</a:t>
            </a:r>
            <a:r>
              <a:rPr sz="2400" spc="-30" dirty="0">
                <a:latin typeface="Calibri"/>
                <a:cs typeface="Calibri"/>
              </a:rPr>
              <a:t>v</a:t>
            </a:r>
            <a:r>
              <a:rPr sz="2400" dirty="0">
                <a:latin typeface="Calibri"/>
                <a:cs typeface="Calibri"/>
              </a:rPr>
              <a:t>e</a:t>
            </a:r>
            <a:r>
              <a:rPr sz="2400" spc="-60" dirty="0">
                <a:latin typeface="Times New Roman"/>
                <a:cs typeface="Times New Roman"/>
              </a:rPr>
              <a:t> </a:t>
            </a:r>
            <a:r>
              <a:rPr sz="2400" dirty="0">
                <a:latin typeface="Calibri"/>
                <a:cs typeface="Calibri"/>
              </a:rPr>
              <a:t>is</a:t>
            </a:r>
            <a:r>
              <a:rPr sz="2400" spc="-80" dirty="0">
                <a:latin typeface="Times New Roman"/>
                <a:cs typeface="Times New Roman"/>
              </a:rPr>
              <a:t> </a:t>
            </a:r>
            <a:r>
              <a:rPr sz="2400" dirty="0">
                <a:latin typeface="Calibri"/>
                <a:cs typeface="Calibri"/>
              </a:rPr>
              <a:t>the</a:t>
            </a:r>
            <a:r>
              <a:rPr sz="2400" dirty="0">
                <a:latin typeface="Times New Roman"/>
                <a:cs typeface="Times New Roman"/>
              </a:rPr>
              <a:t> </a:t>
            </a:r>
            <a:r>
              <a:rPr sz="2400" spc="-20" dirty="0">
                <a:latin typeface="Calibri"/>
                <a:cs typeface="Calibri"/>
              </a:rPr>
              <a:t>sam</a:t>
            </a:r>
            <a:r>
              <a:rPr sz="2400" spc="-10" dirty="0">
                <a:latin typeface="Calibri"/>
                <a:cs typeface="Calibri"/>
              </a:rPr>
              <a:t>e:</a:t>
            </a:r>
            <a:r>
              <a:rPr sz="2400" spc="-95" dirty="0">
                <a:latin typeface="Times New Roman"/>
                <a:cs typeface="Times New Roman"/>
              </a:rPr>
              <a:t> </a:t>
            </a:r>
            <a:r>
              <a:rPr sz="2400" spc="-35" dirty="0">
                <a:latin typeface="Calibri"/>
                <a:cs typeface="Calibri"/>
              </a:rPr>
              <a:t>t</a:t>
            </a:r>
            <a:r>
              <a:rPr sz="2400" dirty="0">
                <a:latin typeface="Calibri"/>
                <a:cs typeface="Calibri"/>
              </a:rPr>
              <a:t>o</a:t>
            </a:r>
            <a:r>
              <a:rPr sz="2400" spc="-60" dirty="0">
                <a:latin typeface="Times New Roman"/>
                <a:cs typeface="Times New Roman"/>
              </a:rPr>
              <a:t> </a:t>
            </a:r>
            <a:r>
              <a:rPr sz="2400" spc="-5" dirty="0">
                <a:latin typeface="Calibri"/>
                <a:cs typeface="Calibri"/>
              </a:rPr>
              <a:t>p</a:t>
            </a:r>
            <a:r>
              <a:rPr sz="2400" spc="-40" dirty="0">
                <a:latin typeface="Calibri"/>
                <a:cs typeface="Calibri"/>
              </a:rPr>
              <a:t>r</a:t>
            </a:r>
            <a:r>
              <a:rPr sz="2400" spc="-20" dirty="0">
                <a:latin typeface="Calibri"/>
                <a:cs typeface="Calibri"/>
              </a:rPr>
              <a:t>o</a:t>
            </a:r>
            <a:r>
              <a:rPr sz="2400" dirty="0">
                <a:latin typeface="Calibri"/>
                <a:cs typeface="Calibri"/>
              </a:rPr>
              <a:t>vi</a:t>
            </a:r>
            <a:r>
              <a:rPr sz="2400" spc="-20" dirty="0">
                <a:latin typeface="Calibri"/>
                <a:cs typeface="Calibri"/>
              </a:rPr>
              <a:t>de</a:t>
            </a:r>
            <a:r>
              <a:rPr sz="2400" spc="-15" dirty="0">
                <a:latin typeface="Times New Roman"/>
                <a:cs typeface="Times New Roman"/>
              </a:rPr>
              <a:t> </a:t>
            </a:r>
            <a:r>
              <a:rPr sz="2400" dirty="0">
                <a:latin typeface="Calibri"/>
                <a:cs typeface="Calibri"/>
              </a:rPr>
              <a:t>cl</a:t>
            </a:r>
            <a:r>
              <a:rPr sz="2400" spc="-10" dirty="0">
                <a:latin typeface="Calibri"/>
                <a:cs typeface="Calibri"/>
              </a:rPr>
              <a:t>e</a:t>
            </a:r>
            <a:r>
              <a:rPr sz="2400" dirty="0">
                <a:latin typeface="Calibri"/>
                <a:cs typeface="Calibri"/>
              </a:rPr>
              <a:t>a</a:t>
            </a:r>
            <a:r>
              <a:rPr sz="2400" spc="-210" dirty="0">
                <a:latin typeface="Calibri"/>
                <a:cs typeface="Calibri"/>
              </a:rPr>
              <a:t>r</a:t>
            </a:r>
            <a:r>
              <a:rPr sz="2400" spc="-10" dirty="0">
                <a:latin typeface="Calibri"/>
                <a:cs typeface="Calibri"/>
              </a:rPr>
              <a:t>,</a:t>
            </a:r>
            <a:r>
              <a:rPr sz="2400" spc="-95" dirty="0">
                <a:latin typeface="Times New Roman"/>
                <a:cs typeface="Times New Roman"/>
              </a:rPr>
              <a:t> </a:t>
            </a:r>
            <a:r>
              <a:rPr sz="2400" spc="-35" dirty="0">
                <a:latin typeface="Calibri"/>
                <a:cs typeface="Calibri"/>
              </a:rPr>
              <a:t>c</a:t>
            </a:r>
            <a:r>
              <a:rPr sz="2400" spc="-5" dirty="0">
                <a:latin typeface="Calibri"/>
                <a:cs typeface="Calibri"/>
              </a:rPr>
              <a:t>omp</a:t>
            </a:r>
            <a:r>
              <a:rPr sz="2400" spc="-35" dirty="0">
                <a:latin typeface="Calibri"/>
                <a:cs typeface="Calibri"/>
              </a:rPr>
              <a:t>r</a:t>
            </a:r>
            <a:r>
              <a:rPr sz="2400" spc="-15" dirty="0">
                <a:latin typeface="Calibri"/>
                <a:cs typeface="Calibri"/>
              </a:rPr>
              <a:t>eh</a:t>
            </a:r>
            <a:r>
              <a:rPr sz="2400" spc="-10" dirty="0">
                <a:latin typeface="Calibri"/>
                <a:cs typeface="Calibri"/>
              </a:rPr>
              <a:t>e</a:t>
            </a:r>
            <a:r>
              <a:rPr sz="2400" spc="-5" dirty="0">
                <a:latin typeface="Calibri"/>
                <a:cs typeface="Calibri"/>
              </a:rPr>
              <a:t>ns</a:t>
            </a:r>
            <a:r>
              <a:rPr sz="2400" dirty="0">
                <a:latin typeface="Calibri"/>
                <a:cs typeface="Calibri"/>
              </a:rPr>
              <a:t>i</a:t>
            </a:r>
            <a:r>
              <a:rPr sz="2400" spc="-50" dirty="0">
                <a:latin typeface="Calibri"/>
                <a:cs typeface="Calibri"/>
              </a:rPr>
              <a:t>v</a:t>
            </a:r>
            <a:r>
              <a:rPr sz="2400" spc="-15" dirty="0">
                <a:latin typeface="Calibri"/>
                <a:cs typeface="Calibri"/>
              </a:rPr>
              <a:t>e</a:t>
            </a:r>
            <a:r>
              <a:rPr sz="2400" spc="-10" dirty="0">
                <a:latin typeface="Times New Roman"/>
                <a:cs typeface="Times New Roman"/>
              </a:rPr>
              <a:t> </a:t>
            </a:r>
            <a:r>
              <a:rPr sz="2400" dirty="0">
                <a:latin typeface="Calibri"/>
                <a:cs typeface="Calibri"/>
              </a:rPr>
              <a:t>i</a:t>
            </a:r>
            <a:r>
              <a:rPr sz="2400" spc="-15" dirty="0">
                <a:latin typeface="Calibri"/>
                <a:cs typeface="Calibri"/>
              </a:rPr>
              <a:t>n</a:t>
            </a:r>
            <a:r>
              <a:rPr sz="2400" spc="-50" dirty="0">
                <a:latin typeface="Calibri"/>
                <a:cs typeface="Calibri"/>
              </a:rPr>
              <a:t>f</a:t>
            </a:r>
            <a:r>
              <a:rPr sz="2400" spc="-20" dirty="0">
                <a:latin typeface="Calibri"/>
                <a:cs typeface="Calibri"/>
              </a:rPr>
              <a:t>orm</a:t>
            </a:r>
            <a:r>
              <a:rPr sz="2400" spc="-35" dirty="0">
                <a:latin typeface="Calibri"/>
                <a:cs typeface="Calibri"/>
              </a:rPr>
              <a:t>a</a:t>
            </a:r>
            <a:r>
              <a:rPr sz="2400" dirty="0">
                <a:latin typeface="Calibri"/>
                <a:cs typeface="Calibri"/>
              </a:rPr>
              <a:t>ti</a:t>
            </a:r>
            <a:r>
              <a:rPr sz="2400" spc="-5" dirty="0">
                <a:latin typeface="Calibri"/>
                <a:cs typeface="Calibri"/>
              </a:rPr>
              <a:t>o</a:t>
            </a:r>
            <a:r>
              <a:rPr sz="2400" dirty="0">
                <a:latin typeface="Calibri"/>
                <a:cs typeface="Calibri"/>
              </a:rPr>
              <a:t>n</a:t>
            </a:r>
            <a:r>
              <a:rPr sz="2400" spc="-90" dirty="0">
                <a:latin typeface="Times New Roman"/>
                <a:cs typeface="Times New Roman"/>
              </a:rPr>
              <a:t> </a:t>
            </a:r>
            <a:r>
              <a:rPr sz="2400" dirty="0">
                <a:latin typeface="Calibri"/>
                <a:cs typeface="Calibri"/>
              </a:rPr>
              <a:t>about</a:t>
            </a:r>
            <a:r>
              <a:rPr sz="2400" spc="-65" dirty="0">
                <a:latin typeface="Times New Roman"/>
                <a:cs typeface="Times New Roman"/>
              </a:rPr>
              <a:t> </a:t>
            </a:r>
            <a:r>
              <a:rPr sz="2400" spc="-15" dirty="0">
                <a:latin typeface="Calibri"/>
                <a:cs typeface="Calibri"/>
              </a:rPr>
              <a:t>the</a:t>
            </a:r>
            <a:endParaRPr sz="2400">
              <a:latin typeface="Calibri"/>
              <a:cs typeface="Calibri"/>
            </a:endParaRPr>
          </a:p>
          <a:p>
            <a:pPr marL="756285">
              <a:lnSpc>
                <a:spcPct val="100000"/>
              </a:lnSpc>
            </a:pPr>
            <a:r>
              <a:rPr sz="2400" spc="-5" dirty="0">
                <a:latin typeface="Calibri"/>
                <a:cs typeface="Calibri"/>
              </a:rPr>
              <a:t>d</a:t>
            </a:r>
            <a:r>
              <a:rPr sz="2400" spc="-25" dirty="0">
                <a:latin typeface="Calibri"/>
                <a:cs typeface="Calibri"/>
              </a:rPr>
              <a:t>at</a:t>
            </a:r>
            <a:r>
              <a:rPr sz="2400" dirty="0">
                <a:latin typeface="Calibri"/>
                <a:cs typeface="Calibri"/>
              </a:rPr>
              <a:t>a</a:t>
            </a:r>
            <a:r>
              <a:rPr sz="2400" spc="-85" dirty="0">
                <a:latin typeface="Times New Roman"/>
                <a:cs typeface="Times New Roman"/>
              </a:rPr>
              <a:t> </a:t>
            </a:r>
            <a:r>
              <a:rPr sz="2400" dirty="0">
                <a:latin typeface="Calibri"/>
                <a:cs typeface="Calibri"/>
              </a:rPr>
              <a:t>and</a:t>
            </a:r>
            <a:r>
              <a:rPr sz="2400" spc="-60" dirty="0">
                <a:latin typeface="Times New Roman"/>
                <a:cs typeface="Times New Roman"/>
              </a:rPr>
              <a:t> </a:t>
            </a:r>
            <a:r>
              <a:rPr sz="2400" spc="-5" dirty="0">
                <a:latin typeface="Calibri"/>
                <a:cs typeface="Calibri"/>
              </a:rPr>
              <a:t>p</a:t>
            </a:r>
            <a:r>
              <a:rPr sz="2400" spc="-40" dirty="0">
                <a:latin typeface="Calibri"/>
                <a:cs typeface="Calibri"/>
              </a:rPr>
              <a:t>r</a:t>
            </a:r>
            <a:r>
              <a:rPr sz="2400" spc="-5" dirty="0">
                <a:latin typeface="Calibri"/>
                <a:cs typeface="Calibri"/>
              </a:rPr>
              <a:t>ocesse</a:t>
            </a:r>
            <a:r>
              <a:rPr sz="2400" dirty="0">
                <a:latin typeface="Calibri"/>
                <a:cs typeface="Calibri"/>
              </a:rPr>
              <a:t>s</a:t>
            </a:r>
            <a:r>
              <a:rPr sz="2400" spc="-55" dirty="0">
                <a:latin typeface="Times New Roman"/>
                <a:cs typeface="Times New Roman"/>
              </a:rPr>
              <a:t> </a:t>
            </a:r>
            <a:r>
              <a:rPr sz="2400" dirty="0">
                <a:latin typeface="Calibri"/>
                <a:cs typeface="Calibri"/>
              </a:rPr>
              <a:t>th</a:t>
            </a:r>
            <a:r>
              <a:rPr sz="2400" spc="-30" dirty="0">
                <a:latin typeface="Calibri"/>
                <a:cs typeface="Calibri"/>
              </a:rPr>
              <a:t>a</a:t>
            </a:r>
            <a:r>
              <a:rPr sz="2400" dirty="0">
                <a:latin typeface="Calibri"/>
                <a:cs typeface="Calibri"/>
              </a:rPr>
              <a:t>t</a:t>
            </a:r>
            <a:endParaRPr sz="2400">
              <a:latin typeface="Calibri"/>
              <a:cs typeface="Calibri"/>
            </a:endParaRPr>
          </a:p>
          <a:p>
            <a:pPr marL="756285">
              <a:lnSpc>
                <a:spcPct val="100000"/>
              </a:lnSpc>
            </a:pPr>
            <a:r>
              <a:rPr sz="2400" spc="-20" dirty="0">
                <a:latin typeface="Calibri"/>
                <a:cs typeface="Calibri"/>
              </a:rPr>
              <a:t>ma</a:t>
            </a:r>
            <a:r>
              <a:rPr sz="2400" spc="-85" dirty="0">
                <a:latin typeface="Calibri"/>
                <a:cs typeface="Calibri"/>
              </a:rPr>
              <a:t>k</a:t>
            </a:r>
            <a:r>
              <a:rPr sz="2400" spc="-15" dirty="0">
                <a:latin typeface="Calibri"/>
                <a:cs typeface="Calibri"/>
              </a:rPr>
              <a:t>e</a:t>
            </a:r>
            <a:r>
              <a:rPr sz="2400" spc="-95" dirty="0">
                <a:latin typeface="Times New Roman"/>
                <a:cs typeface="Times New Roman"/>
              </a:rPr>
              <a:t> </a:t>
            </a:r>
            <a:r>
              <a:rPr sz="2400" spc="-5" dirty="0">
                <a:latin typeface="Calibri"/>
                <a:cs typeface="Calibri"/>
              </a:rPr>
              <a:t>u</a:t>
            </a:r>
            <a:r>
              <a:rPr sz="2400" dirty="0">
                <a:latin typeface="Calibri"/>
                <a:cs typeface="Calibri"/>
              </a:rPr>
              <a:t>p</a:t>
            </a:r>
            <a:r>
              <a:rPr sz="2400" spc="-60" dirty="0">
                <a:latin typeface="Times New Roman"/>
                <a:cs typeface="Times New Roman"/>
              </a:rPr>
              <a:t> </a:t>
            </a:r>
            <a:r>
              <a:rPr sz="2400" spc="-15" dirty="0">
                <a:latin typeface="Calibri"/>
                <a:cs typeface="Calibri"/>
              </a:rPr>
              <a:t>the</a:t>
            </a:r>
            <a:r>
              <a:rPr sz="2400" spc="-60" dirty="0">
                <a:latin typeface="Times New Roman"/>
                <a:cs typeface="Times New Roman"/>
              </a:rPr>
              <a:t> </a:t>
            </a:r>
            <a:r>
              <a:rPr sz="2400" spc="-55" dirty="0">
                <a:latin typeface="Calibri"/>
                <a:cs typeface="Calibri"/>
              </a:rPr>
              <a:t>s</a:t>
            </a:r>
            <a:r>
              <a:rPr sz="2400" spc="-35" dirty="0">
                <a:latin typeface="Calibri"/>
                <a:cs typeface="Calibri"/>
              </a:rPr>
              <a:t>y</a:t>
            </a:r>
            <a:r>
              <a:rPr sz="2400" spc="-30" dirty="0">
                <a:latin typeface="Calibri"/>
                <a:cs typeface="Calibri"/>
              </a:rPr>
              <a:t>s</a:t>
            </a:r>
            <a:r>
              <a:rPr sz="2400" spc="-35" dirty="0">
                <a:latin typeface="Calibri"/>
                <a:cs typeface="Calibri"/>
              </a:rPr>
              <a:t>t</a:t>
            </a:r>
            <a:r>
              <a:rPr sz="2400" spc="-20" dirty="0">
                <a:latin typeface="Calibri"/>
                <a:cs typeface="Calibri"/>
              </a:rPr>
              <a:t>em</a:t>
            </a:r>
            <a:endParaRPr sz="2400">
              <a:latin typeface="Calibri"/>
              <a:cs typeface="Calibri"/>
            </a:endParaRPr>
          </a:p>
        </p:txBody>
      </p:sp>
      <p:sp>
        <p:nvSpPr>
          <p:cNvPr id="4" name="object 4"/>
          <p:cNvSpPr/>
          <p:nvPr/>
        </p:nvSpPr>
        <p:spPr>
          <a:xfrm>
            <a:off x="4495800" y="2286000"/>
            <a:ext cx="4419600" cy="3276600"/>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10" dirty="0"/>
              <a:t>44</a:t>
            </a:fld>
            <a:endParaRPr spc="-1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10" dirty="0"/>
              <a:t>45</a:t>
            </a:fld>
            <a:endParaRPr spc="-10" dirty="0"/>
          </a:p>
        </p:txBody>
      </p:sp>
      <p:sp>
        <p:nvSpPr>
          <p:cNvPr id="2" name="object 2"/>
          <p:cNvSpPr txBox="1">
            <a:spLocks noGrp="1"/>
          </p:cNvSpPr>
          <p:nvPr>
            <p:ph type="title"/>
          </p:nvPr>
        </p:nvSpPr>
        <p:spPr>
          <a:prstGeom prst="rect">
            <a:avLst/>
          </a:prstGeom>
        </p:spPr>
        <p:txBody>
          <a:bodyPr vert="horz" wrap="square" lIns="0" tIns="283083" rIns="0" bIns="0" rtlCol="0">
            <a:spAutoFit/>
          </a:bodyPr>
          <a:lstStyle/>
          <a:p>
            <a:pPr marL="12700">
              <a:lnSpc>
                <a:spcPct val="100000"/>
              </a:lnSpc>
            </a:pPr>
            <a:r>
              <a:rPr spc="-5" dirty="0"/>
              <a:t>D</a:t>
            </a:r>
            <a:r>
              <a:rPr spc="-35" dirty="0"/>
              <a:t>a</a:t>
            </a:r>
            <a:r>
              <a:rPr spc="-50" dirty="0"/>
              <a:t>t</a:t>
            </a:r>
            <a:r>
              <a:rPr dirty="0"/>
              <a:t>a</a:t>
            </a:r>
            <a:r>
              <a:rPr spc="-130" dirty="0">
                <a:latin typeface="Times New Roman"/>
                <a:cs typeface="Times New Roman"/>
              </a:rPr>
              <a:t> </a:t>
            </a:r>
            <a:r>
              <a:rPr spc="-5" dirty="0"/>
              <a:t>D</a:t>
            </a:r>
            <a:r>
              <a:rPr dirty="0"/>
              <a:t>icti</a:t>
            </a:r>
            <a:r>
              <a:rPr spc="-5" dirty="0"/>
              <a:t>ona</a:t>
            </a:r>
            <a:r>
              <a:rPr spc="15" dirty="0"/>
              <a:t>r</a:t>
            </a:r>
            <a:r>
              <a:rPr dirty="0"/>
              <a:t>y</a:t>
            </a:r>
          </a:p>
        </p:txBody>
      </p:sp>
      <p:sp>
        <p:nvSpPr>
          <p:cNvPr id="3" name="object 3"/>
          <p:cNvSpPr txBox="1"/>
          <p:nvPr/>
        </p:nvSpPr>
        <p:spPr>
          <a:xfrm>
            <a:off x="535940" y="1697446"/>
            <a:ext cx="7839075" cy="3566160"/>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3200" spc="-5" dirty="0">
                <a:latin typeface="Calibri"/>
                <a:cs typeface="Calibri"/>
              </a:rPr>
              <a:t>Docume</a:t>
            </a:r>
            <a:r>
              <a:rPr sz="3200" spc="-30" dirty="0">
                <a:latin typeface="Calibri"/>
                <a:cs typeface="Calibri"/>
              </a:rPr>
              <a:t>n</a:t>
            </a:r>
            <a:r>
              <a:rPr sz="3200" dirty="0">
                <a:latin typeface="Calibri"/>
                <a:cs typeface="Calibri"/>
              </a:rPr>
              <a:t>t</a:t>
            </a:r>
            <a:r>
              <a:rPr sz="3200" spc="-10" dirty="0">
                <a:latin typeface="Calibri"/>
                <a:cs typeface="Calibri"/>
              </a:rPr>
              <a:t>i</a:t>
            </a:r>
            <a:r>
              <a:rPr sz="3200" spc="-5" dirty="0">
                <a:latin typeface="Calibri"/>
                <a:cs typeface="Calibri"/>
              </a:rPr>
              <a:t>n</a:t>
            </a:r>
            <a:r>
              <a:rPr sz="3200" dirty="0">
                <a:latin typeface="Calibri"/>
                <a:cs typeface="Calibri"/>
              </a:rPr>
              <a:t>g</a:t>
            </a:r>
            <a:r>
              <a:rPr sz="3200" spc="-75" dirty="0">
                <a:latin typeface="Times New Roman"/>
                <a:cs typeface="Times New Roman"/>
              </a:rPr>
              <a:t> </a:t>
            </a:r>
            <a:r>
              <a:rPr sz="3200" dirty="0">
                <a:latin typeface="Calibri"/>
                <a:cs typeface="Calibri"/>
              </a:rPr>
              <a:t>the</a:t>
            </a:r>
            <a:r>
              <a:rPr sz="3200" spc="-80" dirty="0">
                <a:latin typeface="Times New Roman"/>
                <a:cs typeface="Times New Roman"/>
              </a:rPr>
              <a:t> </a:t>
            </a:r>
            <a:r>
              <a:rPr sz="3200" spc="-5" dirty="0">
                <a:latin typeface="Calibri"/>
                <a:cs typeface="Calibri"/>
              </a:rPr>
              <a:t>D</a:t>
            </a:r>
            <a:r>
              <a:rPr sz="3200" spc="-20" dirty="0">
                <a:latin typeface="Calibri"/>
                <a:cs typeface="Calibri"/>
              </a:rPr>
              <a:t>a</a:t>
            </a:r>
            <a:r>
              <a:rPr sz="3200" spc="-45" dirty="0">
                <a:latin typeface="Calibri"/>
                <a:cs typeface="Calibri"/>
              </a:rPr>
              <a:t>t</a:t>
            </a:r>
            <a:r>
              <a:rPr sz="3200" dirty="0">
                <a:latin typeface="Calibri"/>
                <a:cs typeface="Calibri"/>
              </a:rPr>
              <a:t>a</a:t>
            </a:r>
            <a:r>
              <a:rPr sz="3200" spc="-60" dirty="0">
                <a:latin typeface="Times New Roman"/>
                <a:cs typeface="Times New Roman"/>
              </a:rPr>
              <a:t> </a:t>
            </a:r>
            <a:r>
              <a:rPr sz="3200" spc="-5" dirty="0">
                <a:latin typeface="Calibri"/>
                <a:cs typeface="Calibri"/>
              </a:rPr>
              <a:t>E</a:t>
            </a:r>
            <a:r>
              <a:rPr sz="3200" dirty="0">
                <a:latin typeface="Calibri"/>
                <a:cs typeface="Calibri"/>
              </a:rPr>
              <a:t>le</a:t>
            </a:r>
            <a:r>
              <a:rPr sz="3200" spc="-15" dirty="0">
                <a:latin typeface="Calibri"/>
                <a:cs typeface="Calibri"/>
              </a:rPr>
              <a:t>m</a:t>
            </a:r>
            <a:r>
              <a:rPr sz="3200" dirty="0">
                <a:latin typeface="Calibri"/>
                <a:cs typeface="Calibri"/>
              </a:rPr>
              <a:t>e</a:t>
            </a:r>
            <a:r>
              <a:rPr sz="3200" spc="-30" dirty="0">
                <a:latin typeface="Calibri"/>
                <a:cs typeface="Calibri"/>
              </a:rPr>
              <a:t>n</a:t>
            </a:r>
            <a:r>
              <a:rPr sz="3200" dirty="0">
                <a:latin typeface="Calibri"/>
                <a:cs typeface="Calibri"/>
              </a:rPr>
              <a:t>ts</a:t>
            </a:r>
            <a:endParaRPr sz="3200">
              <a:latin typeface="Calibri"/>
              <a:cs typeface="Calibri"/>
            </a:endParaRPr>
          </a:p>
          <a:p>
            <a:pPr marL="756285" lvl="1" indent="-286385">
              <a:lnSpc>
                <a:spcPct val="100000"/>
              </a:lnSpc>
              <a:spcBef>
                <a:spcPts val="690"/>
              </a:spcBef>
              <a:buFont typeface="Arial"/>
              <a:buChar char="–"/>
              <a:tabLst>
                <a:tab pos="756920" algn="l"/>
              </a:tabLst>
            </a:pPr>
            <a:r>
              <a:rPr sz="2800" spc="-20" dirty="0">
                <a:latin typeface="Calibri"/>
                <a:cs typeface="Calibri"/>
              </a:rPr>
              <a:t>Th</a:t>
            </a:r>
            <a:r>
              <a:rPr sz="2800" spc="-15" dirty="0">
                <a:latin typeface="Calibri"/>
                <a:cs typeface="Calibri"/>
              </a:rPr>
              <a:t>e</a:t>
            </a:r>
            <a:r>
              <a:rPr sz="2800" spc="-80" dirty="0">
                <a:latin typeface="Times New Roman"/>
                <a:cs typeface="Times New Roman"/>
              </a:rPr>
              <a:t> </a:t>
            </a:r>
            <a:r>
              <a:rPr sz="2800" spc="-65" dirty="0">
                <a:latin typeface="Calibri"/>
                <a:cs typeface="Calibri"/>
              </a:rPr>
              <a:t>f</a:t>
            </a:r>
            <a:r>
              <a:rPr sz="2800" spc="-5" dirty="0">
                <a:latin typeface="Calibri"/>
                <a:cs typeface="Calibri"/>
              </a:rPr>
              <a:t>o</a:t>
            </a:r>
            <a:r>
              <a:rPr sz="2800" dirty="0">
                <a:latin typeface="Calibri"/>
                <a:cs typeface="Calibri"/>
              </a:rPr>
              <a:t>l</a:t>
            </a:r>
            <a:r>
              <a:rPr sz="2800" spc="-15" dirty="0">
                <a:latin typeface="Calibri"/>
                <a:cs typeface="Calibri"/>
              </a:rPr>
              <a:t>lowi</a:t>
            </a:r>
            <a:r>
              <a:rPr sz="2800" spc="-10" dirty="0">
                <a:latin typeface="Calibri"/>
                <a:cs typeface="Calibri"/>
              </a:rPr>
              <a:t>n</a:t>
            </a:r>
            <a:r>
              <a:rPr sz="2800" spc="-15" dirty="0">
                <a:latin typeface="Calibri"/>
                <a:cs typeface="Calibri"/>
              </a:rPr>
              <a:t>g</a:t>
            </a:r>
            <a:r>
              <a:rPr sz="2800" spc="-55" dirty="0">
                <a:latin typeface="Times New Roman"/>
                <a:cs typeface="Times New Roman"/>
              </a:rPr>
              <a:t> </a:t>
            </a:r>
            <a:r>
              <a:rPr sz="2800" spc="-35" dirty="0">
                <a:latin typeface="Calibri"/>
                <a:cs typeface="Calibri"/>
              </a:rPr>
              <a:t>a</a:t>
            </a:r>
            <a:r>
              <a:rPr sz="2800" spc="-50" dirty="0">
                <a:latin typeface="Calibri"/>
                <a:cs typeface="Calibri"/>
              </a:rPr>
              <a:t>t</a:t>
            </a:r>
            <a:r>
              <a:rPr sz="2800" spc="-10" dirty="0">
                <a:latin typeface="Calibri"/>
                <a:cs typeface="Calibri"/>
              </a:rPr>
              <a:t>tr</a:t>
            </a:r>
            <a:r>
              <a:rPr sz="2800" spc="-25" dirty="0">
                <a:latin typeface="Calibri"/>
                <a:cs typeface="Calibri"/>
              </a:rPr>
              <a:t>i</a:t>
            </a:r>
            <a:r>
              <a:rPr sz="2800" spc="-5" dirty="0">
                <a:latin typeface="Calibri"/>
                <a:cs typeface="Calibri"/>
              </a:rPr>
              <a:t>b</a:t>
            </a:r>
            <a:r>
              <a:rPr sz="2800" spc="-15" dirty="0">
                <a:latin typeface="Calibri"/>
                <a:cs typeface="Calibri"/>
              </a:rPr>
              <a:t>u</a:t>
            </a:r>
            <a:r>
              <a:rPr sz="2800" spc="-35" dirty="0">
                <a:latin typeface="Calibri"/>
                <a:cs typeface="Calibri"/>
              </a:rPr>
              <a:t>t</a:t>
            </a:r>
            <a:r>
              <a:rPr sz="2800" spc="-15" dirty="0">
                <a:latin typeface="Calibri"/>
                <a:cs typeface="Calibri"/>
              </a:rPr>
              <a:t>es</a:t>
            </a:r>
            <a:r>
              <a:rPr sz="2800" spc="-65" dirty="0">
                <a:latin typeface="Times New Roman"/>
                <a:cs typeface="Times New Roman"/>
              </a:rPr>
              <a:t> </a:t>
            </a:r>
            <a:r>
              <a:rPr sz="2800" spc="-5" dirty="0">
                <a:latin typeface="Calibri"/>
                <a:cs typeface="Calibri"/>
              </a:rPr>
              <a:t>us</a:t>
            </a:r>
            <a:r>
              <a:rPr sz="2800" spc="-15" dirty="0">
                <a:latin typeface="Calibri"/>
                <a:cs typeface="Calibri"/>
              </a:rPr>
              <a:t>u</a:t>
            </a:r>
            <a:r>
              <a:rPr sz="2800" dirty="0">
                <a:latin typeface="Calibri"/>
                <a:cs typeface="Calibri"/>
              </a:rPr>
              <a:t>al</a:t>
            </a:r>
            <a:r>
              <a:rPr sz="2800" spc="-10" dirty="0">
                <a:latin typeface="Calibri"/>
                <a:cs typeface="Calibri"/>
              </a:rPr>
              <a:t>l</a:t>
            </a:r>
            <a:r>
              <a:rPr sz="2800" spc="-15" dirty="0">
                <a:latin typeface="Calibri"/>
                <a:cs typeface="Calibri"/>
              </a:rPr>
              <a:t>y</a:t>
            </a:r>
            <a:r>
              <a:rPr sz="2800" spc="-40" dirty="0">
                <a:latin typeface="Times New Roman"/>
                <a:cs typeface="Times New Roman"/>
              </a:rPr>
              <a:t> </a:t>
            </a:r>
            <a:r>
              <a:rPr sz="2800" spc="-15" dirty="0">
                <a:latin typeface="Calibri"/>
                <a:cs typeface="Calibri"/>
              </a:rPr>
              <a:t>a</a:t>
            </a:r>
            <a:r>
              <a:rPr sz="2800" spc="-50" dirty="0">
                <a:latin typeface="Calibri"/>
                <a:cs typeface="Calibri"/>
              </a:rPr>
              <a:t>r</a:t>
            </a:r>
            <a:r>
              <a:rPr sz="2800" spc="-15" dirty="0">
                <a:latin typeface="Calibri"/>
                <a:cs typeface="Calibri"/>
              </a:rPr>
              <a:t>e</a:t>
            </a:r>
            <a:r>
              <a:rPr sz="2800" spc="-80" dirty="0">
                <a:latin typeface="Times New Roman"/>
                <a:cs typeface="Times New Roman"/>
              </a:rPr>
              <a:t> </a:t>
            </a:r>
            <a:r>
              <a:rPr sz="2800" spc="-55" dirty="0">
                <a:latin typeface="Calibri"/>
                <a:cs typeface="Calibri"/>
              </a:rPr>
              <a:t>r</a:t>
            </a:r>
            <a:r>
              <a:rPr sz="2800" spc="-15" dirty="0">
                <a:latin typeface="Calibri"/>
                <a:cs typeface="Calibri"/>
              </a:rPr>
              <a:t>e</a:t>
            </a:r>
            <a:r>
              <a:rPr sz="2800" spc="-40" dirty="0">
                <a:latin typeface="Calibri"/>
                <a:cs typeface="Calibri"/>
              </a:rPr>
              <a:t>c</a:t>
            </a:r>
            <a:r>
              <a:rPr sz="2800" spc="-20" dirty="0">
                <a:latin typeface="Calibri"/>
                <a:cs typeface="Calibri"/>
              </a:rPr>
              <a:t>o</a:t>
            </a:r>
            <a:r>
              <a:rPr sz="2800" spc="-50" dirty="0">
                <a:latin typeface="Calibri"/>
                <a:cs typeface="Calibri"/>
              </a:rPr>
              <a:t>r</a:t>
            </a:r>
            <a:r>
              <a:rPr sz="2800" spc="-20" dirty="0">
                <a:latin typeface="Calibri"/>
                <a:cs typeface="Calibri"/>
              </a:rPr>
              <a:t>de</a:t>
            </a:r>
            <a:r>
              <a:rPr sz="2800" spc="-15" dirty="0">
                <a:latin typeface="Calibri"/>
                <a:cs typeface="Calibri"/>
              </a:rPr>
              <a:t>d</a:t>
            </a:r>
            <a:r>
              <a:rPr sz="2800" spc="-65" dirty="0">
                <a:latin typeface="Times New Roman"/>
                <a:cs typeface="Times New Roman"/>
              </a:rPr>
              <a:t> </a:t>
            </a:r>
            <a:r>
              <a:rPr sz="2800" spc="-15" dirty="0">
                <a:latin typeface="Calibri"/>
                <a:cs typeface="Calibri"/>
              </a:rPr>
              <a:t>and</a:t>
            </a:r>
            <a:endParaRPr sz="2800">
              <a:latin typeface="Calibri"/>
              <a:cs typeface="Calibri"/>
            </a:endParaRPr>
          </a:p>
          <a:p>
            <a:pPr marL="756285">
              <a:lnSpc>
                <a:spcPct val="100000"/>
              </a:lnSpc>
            </a:pPr>
            <a:r>
              <a:rPr sz="2800" spc="-20" dirty="0">
                <a:latin typeface="Calibri"/>
                <a:cs typeface="Calibri"/>
              </a:rPr>
              <a:t>described</a:t>
            </a:r>
            <a:endParaRPr sz="2800">
              <a:latin typeface="Calibri"/>
              <a:cs typeface="Calibri"/>
            </a:endParaRPr>
          </a:p>
          <a:p>
            <a:pPr marL="1155700" lvl="2" indent="-228600">
              <a:lnSpc>
                <a:spcPct val="100000"/>
              </a:lnSpc>
              <a:spcBef>
                <a:spcPts val="605"/>
              </a:spcBef>
              <a:buFont typeface="Arial"/>
              <a:buChar char="•"/>
              <a:tabLst>
                <a:tab pos="1156335" algn="l"/>
              </a:tabLst>
            </a:pPr>
            <a:r>
              <a:rPr sz="2400" spc="-5" dirty="0">
                <a:latin typeface="Calibri"/>
                <a:cs typeface="Calibri"/>
              </a:rPr>
              <a:t>D</a:t>
            </a:r>
            <a:r>
              <a:rPr sz="2400" spc="-25" dirty="0">
                <a:latin typeface="Calibri"/>
                <a:cs typeface="Calibri"/>
              </a:rPr>
              <a:t>a</a:t>
            </a:r>
            <a:r>
              <a:rPr sz="2400" spc="-35" dirty="0">
                <a:latin typeface="Calibri"/>
                <a:cs typeface="Calibri"/>
              </a:rPr>
              <a:t>t</a:t>
            </a:r>
            <a:r>
              <a:rPr sz="2400" dirty="0">
                <a:latin typeface="Calibri"/>
                <a:cs typeface="Calibri"/>
              </a:rPr>
              <a:t>a</a:t>
            </a:r>
            <a:r>
              <a:rPr sz="2400" spc="-85" dirty="0">
                <a:latin typeface="Times New Roman"/>
                <a:cs typeface="Times New Roman"/>
              </a:rPr>
              <a:t> </a:t>
            </a:r>
            <a:r>
              <a:rPr sz="2400" dirty="0">
                <a:latin typeface="Calibri"/>
                <a:cs typeface="Calibri"/>
              </a:rPr>
              <a:t>el</a:t>
            </a:r>
            <a:r>
              <a:rPr sz="2400" spc="-10" dirty="0">
                <a:latin typeface="Calibri"/>
                <a:cs typeface="Calibri"/>
              </a:rPr>
              <a:t>e</a:t>
            </a:r>
            <a:r>
              <a:rPr sz="2400" spc="-20" dirty="0">
                <a:latin typeface="Calibri"/>
                <a:cs typeface="Calibri"/>
              </a:rPr>
              <a:t>me</a:t>
            </a:r>
            <a:r>
              <a:rPr sz="2400" spc="-35" dirty="0">
                <a:latin typeface="Calibri"/>
                <a:cs typeface="Calibri"/>
              </a:rPr>
              <a:t>n</a:t>
            </a:r>
            <a:r>
              <a:rPr sz="2400" spc="-10" dirty="0">
                <a:latin typeface="Calibri"/>
                <a:cs typeface="Calibri"/>
              </a:rPr>
              <a:t>t</a:t>
            </a:r>
            <a:r>
              <a:rPr sz="2400" spc="-75" dirty="0">
                <a:latin typeface="Times New Roman"/>
                <a:cs typeface="Times New Roman"/>
              </a:rPr>
              <a:t> </a:t>
            </a:r>
            <a:r>
              <a:rPr sz="2400" spc="-20" dirty="0">
                <a:latin typeface="Calibri"/>
                <a:cs typeface="Calibri"/>
              </a:rPr>
              <a:t>nam</a:t>
            </a:r>
            <a:r>
              <a:rPr sz="2400" spc="-15" dirty="0">
                <a:latin typeface="Calibri"/>
                <a:cs typeface="Calibri"/>
              </a:rPr>
              <a:t>e</a:t>
            </a:r>
            <a:r>
              <a:rPr sz="2400" spc="-65" dirty="0">
                <a:latin typeface="Times New Roman"/>
                <a:cs typeface="Times New Roman"/>
              </a:rPr>
              <a:t> </a:t>
            </a:r>
            <a:r>
              <a:rPr sz="2400" dirty="0">
                <a:latin typeface="Calibri"/>
                <a:cs typeface="Calibri"/>
              </a:rPr>
              <a:t>and</a:t>
            </a:r>
            <a:r>
              <a:rPr sz="2400" spc="-60" dirty="0">
                <a:latin typeface="Times New Roman"/>
                <a:cs typeface="Times New Roman"/>
              </a:rPr>
              <a:t> </a:t>
            </a:r>
            <a:r>
              <a:rPr sz="2400" dirty="0">
                <a:latin typeface="Calibri"/>
                <a:cs typeface="Calibri"/>
              </a:rPr>
              <a:t>l</a:t>
            </a:r>
            <a:r>
              <a:rPr sz="2400" spc="-15" dirty="0">
                <a:latin typeface="Calibri"/>
                <a:cs typeface="Calibri"/>
              </a:rPr>
              <a:t>abe</a:t>
            </a:r>
            <a:r>
              <a:rPr sz="2400" dirty="0">
                <a:latin typeface="Calibri"/>
                <a:cs typeface="Calibri"/>
              </a:rPr>
              <a:t>l</a:t>
            </a:r>
            <a:endParaRPr sz="2400">
              <a:latin typeface="Calibri"/>
              <a:cs typeface="Calibri"/>
            </a:endParaRPr>
          </a:p>
          <a:p>
            <a:pPr marL="1155700" lvl="2" indent="-228600">
              <a:lnSpc>
                <a:spcPct val="100000"/>
              </a:lnSpc>
              <a:spcBef>
                <a:spcPts val="575"/>
              </a:spcBef>
              <a:buFont typeface="Arial"/>
              <a:buChar char="•"/>
              <a:tabLst>
                <a:tab pos="1156335" algn="l"/>
              </a:tabLst>
            </a:pPr>
            <a:r>
              <a:rPr sz="2400" dirty="0">
                <a:latin typeface="Calibri"/>
                <a:cs typeface="Calibri"/>
              </a:rPr>
              <a:t>Alias</a:t>
            </a:r>
            <a:endParaRPr sz="2400">
              <a:latin typeface="Calibri"/>
              <a:cs typeface="Calibri"/>
            </a:endParaRPr>
          </a:p>
          <a:p>
            <a:pPr marL="1155700" lvl="2" indent="-228600">
              <a:lnSpc>
                <a:spcPct val="100000"/>
              </a:lnSpc>
              <a:spcBef>
                <a:spcPts val="575"/>
              </a:spcBef>
              <a:buFont typeface="Arial"/>
              <a:buChar char="•"/>
              <a:tabLst>
                <a:tab pos="1156335" algn="l"/>
              </a:tabLst>
            </a:pPr>
            <a:r>
              <a:rPr sz="2400" spc="-114" dirty="0">
                <a:latin typeface="Calibri"/>
                <a:cs typeface="Calibri"/>
              </a:rPr>
              <a:t>T</a:t>
            </a:r>
            <a:r>
              <a:rPr sz="2400" spc="-15" dirty="0">
                <a:latin typeface="Calibri"/>
                <a:cs typeface="Calibri"/>
              </a:rPr>
              <a:t>ype</a:t>
            </a:r>
            <a:r>
              <a:rPr sz="2400" spc="-70" dirty="0">
                <a:latin typeface="Times New Roman"/>
                <a:cs typeface="Times New Roman"/>
              </a:rPr>
              <a:t> </a:t>
            </a:r>
            <a:r>
              <a:rPr sz="2400" dirty="0">
                <a:latin typeface="Calibri"/>
                <a:cs typeface="Calibri"/>
              </a:rPr>
              <a:t>and</a:t>
            </a:r>
            <a:r>
              <a:rPr sz="2400" spc="-60" dirty="0">
                <a:latin typeface="Times New Roman"/>
                <a:cs typeface="Times New Roman"/>
              </a:rPr>
              <a:t> </a:t>
            </a:r>
            <a:r>
              <a:rPr sz="2400" dirty="0">
                <a:latin typeface="Calibri"/>
                <a:cs typeface="Calibri"/>
              </a:rPr>
              <a:t>l</a:t>
            </a:r>
            <a:r>
              <a:rPr sz="2400" spc="-15" dirty="0">
                <a:latin typeface="Calibri"/>
                <a:cs typeface="Calibri"/>
              </a:rPr>
              <a:t>en</a:t>
            </a:r>
            <a:r>
              <a:rPr sz="2400" spc="-50" dirty="0">
                <a:latin typeface="Calibri"/>
                <a:cs typeface="Calibri"/>
              </a:rPr>
              <a:t>g</a:t>
            </a:r>
            <a:r>
              <a:rPr sz="2400" dirty="0">
                <a:latin typeface="Calibri"/>
                <a:cs typeface="Calibri"/>
              </a:rPr>
              <a:t>th</a:t>
            </a:r>
            <a:endParaRPr sz="2400">
              <a:latin typeface="Calibri"/>
              <a:cs typeface="Calibri"/>
            </a:endParaRPr>
          </a:p>
          <a:p>
            <a:pPr marL="1155700" lvl="2" indent="-228600">
              <a:lnSpc>
                <a:spcPct val="100000"/>
              </a:lnSpc>
              <a:spcBef>
                <a:spcPts val="575"/>
              </a:spcBef>
              <a:buFont typeface="Arial"/>
              <a:buChar char="•"/>
              <a:tabLst>
                <a:tab pos="1156335" algn="l"/>
              </a:tabLst>
            </a:pPr>
            <a:r>
              <a:rPr sz="2400" spc="-20" dirty="0">
                <a:latin typeface="Calibri"/>
                <a:cs typeface="Calibri"/>
              </a:rPr>
              <a:t>D</a:t>
            </a:r>
            <a:r>
              <a:rPr sz="2400" spc="-35" dirty="0">
                <a:latin typeface="Calibri"/>
                <a:cs typeface="Calibri"/>
              </a:rPr>
              <a:t>e</a:t>
            </a:r>
            <a:r>
              <a:rPr sz="2400" spc="-50" dirty="0">
                <a:latin typeface="Calibri"/>
                <a:cs typeface="Calibri"/>
              </a:rPr>
              <a:t>f</a:t>
            </a:r>
            <a:r>
              <a:rPr sz="2400" dirty="0">
                <a:latin typeface="Calibri"/>
                <a:cs typeface="Calibri"/>
              </a:rPr>
              <a:t>aul</a:t>
            </a:r>
            <a:r>
              <a:rPr sz="2400" spc="-10" dirty="0">
                <a:latin typeface="Calibri"/>
                <a:cs typeface="Calibri"/>
              </a:rPr>
              <a:t>t</a:t>
            </a:r>
            <a:r>
              <a:rPr sz="2400" spc="-70" dirty="0">
                <a:latin typeface="Times New Roman"/>
                <a:cs typeface="Times New Roman"/>
              </a:rPr>
              <a:t> </a:t>
            </a:r>
            <a:r>
              <a:rPr sz="2400" spc="-55" dirty="0">
                <a:latin typeface="Calibri"/>
                <a:cs typeface="Calibri"/>
              </a:rPr>
              <a:t>v</a:t>
            </a:r>
            <a:r>
              <a:rPr sz="2400" dirty="0">
                <a:latin typeface="Calibri"/>
                <a:cs typeface="Calibri"/>
              </a:rPr>
              <a:t>al</a:t>
            </a:r>
            <a:r>
              <a:rPr sz="2400" spc="-20" dirty="0">
                <a:latin typeface="Calibri"/>
                <a:cs typeface="Calibri"/>
              </a:rPr>
              <a:t>ue</a:t>
            </a:r>
            <a:endParaRPr sz="2400">
              <a:latin typeface="Calibri"/>
              <a:cs typeface="Calibri"/>
            </a:endParaRPr>
          </a:p>
          <a:p>
            <a:pPr marL="1155700" lvl="2" indent="-228600">
              <a:lnSpc>
                <a:spcPct val="100000"/>
              </a:lnSpc>
              <a:spcBef>
                <a:spcPts val="575"/>
              </a:spcBef>
              <a:buFont typeface="Arial"/>
              <a:buChar char="•"/>
              <a:tabLst>
                <a:tab pos="1156335" algn="l"/>
              </a:tabLst>
            </a:pPr>
            <a:r>
              <a:rPr sz="2400" spc="-15" dirty="0">
                <a:latin typeface="Calibri"/>
                <a:cs typeface="Calibri"/>
              </a:rPr>
              <a:t>A</a:t>
            </a:r>
            <a:r>
              <a:rPr sz="2400" spc="-10" dirty="0">
                <a:latin typeface="Calibri"/>
                <a:cs typeface="Calibri"/>
              </a:rPr>
              <a:t>c</a:t>
            </a:r>
            <a:r>
              <a:rPr sz="2400" spc="-15" dirty="0">
                <a:latin typeface="Calibri"/>
                <a:cs typeface="Calibri"/>
              </a:rPr>
              <a:t>c</a:t>
            </a:r>
            <a:r>
              <a:rPr sz="2400" spc="-10" dirty="0">
                <a:latin typeface="Calibri"/>
                <a:cs typeface="Calibri"/>
              </a:rPr>
              <a:t>e</a:t>
            </a:r>
            <a:r>
              <a:rPr sz="2400" spc="-15" dirty="0">
                <a:latin typeface="Calibri"/>
                <a:cs typeface="Calibri"/>
              </a:rPr>
              <a:t>p</a:t>
            </a:r>
            <a:r>
              <a:rPr sz="2400" spc="-35" dirty="0">
                <a:latin typeface="Calibri"/>
                <a:cs typeface="Calibri"/>
              </a:rPr>
              <a:t>t</a:t>
            </a:r>
            <a:r>
              <a:rPr sz="2400" dirty="0">
                <a:latin typeface="Calibri"/>
                <a:cs typeface="Calibri"/>
              </a:rPr>
              <a:t>abl</a:t>
            </a:r>
            <a:r>
              <a:rPr sz="2400" spc="-15" dirty="0">
                <a:latin typeface="Calibri"/>
                <a:cs typeface="Calibri"/>
              </a:rPr>
              <a:t>e</a:t>
            </a:r>
            <a:r>
              <a:rPr sz="2400" spc="-95" dirty="0">
                <a:latin typeface="Times New Roman"/>
                <a:cs typeface="Times New Roman"/>
              </a:rPr>
              <a:t> </a:t>
            </a:r>
            <a:r>
              <a:rPr sz="2400" spc="-55" dirty="0">
                <a:latin typeface="Calibri"/>
                <a:cs typeface="Calibri"/>
              </a:rPr>
              <a:t>v</a:t>
            </a:r>
            <a:r>
              <a:rPr sz="2400" dirty="0">
                <a:latin typeface="Calibri"/>
                <a:cs typeface="Calibri"/>
              </a:rPr>
              <a:t>al</a:t>
            </a:r>
            <a:r>
              <a:rPr sz="2400" spc="-20" dirty="0">
                <a:latin typeface="Calibri"/>
                <a:cs typeface="Calibri"/>
              </a:rPr>
              <a:t>u</a:t>
            </a:r>
            <a:r>
              <a:rPr sz="2400" spc="-10" dirty="0">
                <a:latin typeface="Calibri"/>
                <a:cs typeface="Calibri"/>
              </a:rPr>
              <a:t>e</a:t>
            </a:r>
            <a:r>
              <a:rPr sz="2400" dirty="0">
                <a:latin typeface="Calibri"/>
                <a:cs typeface="Calibri"/>
              </a:rPr>
              <a:t>s</a:t>
            </a:r>
            <a:r>
              <a:rPr sz="2400" spc="-50" dirty="0">
                <a:latin typeface="Times New Roman"/>
                <a:cs typeface="Times New Roman"/>
              </a:rPr>
              <a:t> </a:t>
            </a:r>
            <a:r>
              <a:rPr sz="2400" dirty="0">
                <a:latin typeface="Calibri"/>
                <a:cs typeface="Calibri"/>
              </a:rPr>
              <a:t>-</a:t>
            </a:r>
            <a:r>
              <a:rPr sz="2400" spc="-65" dirty="0">
                <a:latin typeface="Times New Roman"/>
                <a:cs typeface="Times New Roman"/>
              </a:rPr>
              <a:t> </a:t>
            </a:r>
            <a:r>
              <a:rPr sz="2400" spc="-5" dirty="0">
                <a:latin typeface="Calibri"/>
                <a:cs typeface="Calibri"/>
              </a:rPr>
              <a:t>Doma</a:t>
            </a:r>
            <a:r>
              <a:rPr sz="2400" dirty="0">
                <a:latin typeface="Calibri"/>
                <a:cs typeface="Calibri"/>
              </a:rPr>
              <a:t>in</a:t>
            </a:r>
            <a:r>
              <a:rPr sz="2400" spc="-60" dirty="0">
                <a:latin typeface="Times New Roman"/>
                <a:cs typeface="Times New Roman"/>
              </a:rPr>
              <a:t> </a:t>
            </a:r>
            <a:r>
              <a:rPr sz="2400" dirty="0">
                <a:latin typeface="Calibri"/>
                <a:cs typeface="Calibri"/>
              </a:rPr>
              <a:t>and</a:t>
            </a:r>
            <a:r>
              <a:rPr sz="2400" spc="-60" dirty="0">
                <a:latin typeface="Times New Roman"/>
                <a:cs typeface="Times New Roman"/>
              </a:rPr>
              <a:t> </a:t>
            </a:r>
            <a:r>
              <a:rPr sz="2400" spc="-60" dirty="0">
                <a:latin typeface="Calibri"/>
                <a:cs typeface="Calibri"/>
              </a:rPr>
              <a:t>v</a:t>
            </a:r>
            <a:r>
              <a:rPr sz="2400" dirty="0">
                <a:latin typeface="Calibri"/>
                <a:cs typeface="Calibri"/>
              </a:rPr>
              <a:t>ali</a:t>
            </a:r>
            <a:r>
              <a:rPr sz="2400" spc="-5" dirty="0">
                <a:latin typeface="Calibri"/>
                <a:cs typeface="Calibri"/>
              </a:rPr>
              <a:t>d</a:t>
            </a:r>
            <a:r>
              <a:rPr sz="2400" dirty="0">
                <a:latin typeface="Calibri"/>
                <a:cs typeface="Calibri"/>
              </a:rPr>
              <a:t>i</a:t>
            </a:r>
            <a:r>
              <a:rPr sz="2400" spc="-10" dirty="0">
                <a:latin typeface="Calibri"/>
                <a:cs typeface="Calibri"/>
              </a:rPr>
              <a:t>ty</a:t>
            </a:r>
            <a:r>
              <a:rPr sz="2400" spc="-65" dirty="0">
                <a:latin typeface="Times New Roman"/>
                <a:cs typeface="Times New Roman"/>
              </a:rPr>
              <a:t> </a:t>
            </a:r>
            <a:r>
              <a:rPr sz="2400" dirty="0">
                <a:latin typeface="Calibri"/>
                <a:cs typeface="Calibri"/>
              </a:rPr>
              <a:t>ru</a:t>
            </a:r>
            <a:r>
              <a:rPr sz="2400" spc="-5" dirty="0">
                <a:latin typeface="Calibri"/>
                <a:cs typeface="Calibri"/>
              </a:rPr>
              <a:t>l</a:t>
            </a:r>
            <a:r>
              <a:rPr sz="2400" spc="-10" dirty="0">
                <a:latin typeface="Calibri"/>
                <a:cs typeface="Calibri"/>
              </a:rPr>
              <a:t>e</a:t>
            </a:r>
            <a:r>
              <a:rPr sz="2400" dirty="0">
                <a:latin typeface="Calibri"/>
                <a:cs typeface="Calibri"/>
              </a:rPr>
              <a:t>s</a:t>
            </a:r>
            <a:endParaRPr sz="2400">
              <a:latin typeface="Calibri"/>
              <a:cs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10" dirty="0"/>
              <a:t>46</a:t>
            </a:fld>
            <a:endParaRPr spc="-10" dirty="0"/>
          </a:p>
        </p:txBody>
      </p:sp>
      <p:sp>
        <p:nvSpPr>
          <p:cNvPr id="2" name="object 2"/>
          <p:cNvSpPr txBox="1">
            <a:spLocks noGrp="1"/>
          </p:cNvSpPr>
          <p:nvPr>
            <p:ph type="title"/>
          </p:nvPr>
        </p:nvSpPr>
        <p:spPr>
          <a:prstGeom prst="rect">
            <a:avLst/>
          </a:prstGeom>
        </p:spPr>
        <p:txBody>
          <a:bodyPr vert="horz" wrap="square" lIns="0" tIns="283083" rIns="0" bIns="0" rtlCol="0">
            <a:spAutoFit/>
          </a:bodyPr>
          <a:lstStyle/>
          <a:p>
            <a:pPr marL="12700">
              <a:lnSpc>
                <a:spcPct val="100000"/>
              </a:lnSpc>
            </a:pPr>
            <a:r>
              <a:rPr spc="-5" dirty="0"/>
              <a:t>D</a:t>
            </a:r>
            <a:r>
              <a:rPr spc="-35" dirty="0"/>
              <a:t>a</a:t>
            </a:r>
            <a:r>
              <a:rPr spc="-50" dirty="0"/>
              <a:t>t</a:t>
            </a:r>
            <a:r>
              <a:rPr dirty="0"/>
              <a:t>a</a:t>
            </a:r>
            <a:r>
              <a:rPr spc="-130" dirty="0">
                <a:latin typeface="Times New Roman"/>
                <a:cs typeface="Times New Roman"/>
              </a:rPr>
              <a:t> </a:t>
            </a:r>
            <a:r>
              <a:rPr spc="-5" dirty="0"/>
              <a:t>D</a:t>
            </a:r>
            <a:r>
              <a:rPr dirty="0"/>
              <a:t>icti</a:t>
            </a:r>
            <a:r>
              <a:rPr spc="-5" dirty="0"/>
              <a:t>ona</a:t>
            </a:r>
            <a:r>
              <a:rPr spc="15" dirty="0"/>
              <a:t>r</a:t>
            </a:r>
            <a:r>
              <a:rPr dirty="0"/>
              <a:t>y</a:t>
            </a:r>
          </a:p>
        </p:txBody>
      </p:sp>
      <p:sp>
        <p:nvSpPr>
          <p:cNvPr id="3" name="object 3"/>
          <p:cNvSpPr txBox="1"/>
          <p:nvPr/>
        </p:nvSpPr>
        <p:spPr>
          <a:xfrm>
            <a:off x="535940" y="1697446"/>
            <a:ext cx="7839075" cy="3127375"/>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3200" spc="-5" dirty="0">
                <a:latin typeface="Calibri"/>
                <a:cs typeface="Calibri"/>
              </a:rPr>
              <a:t>Docume</a:t>
            </a:r>
            <a:r>
              <a:rPr sz="3200" spc="-30" dirty="0">
                <a:latin typeface="Calibri"/>
                <a:cs typeface="Calibri"/>
              </a:rPr>
              <a:t>n</a:t>
            </a:r>
            <a:r>
              <a:rPr sz="3200" dirty="0">
                <a:latin typeface="Calibri"/>
                <a:cs typeface="Calibri"/>
              </a:rPr>
              <a:t>t</a:t>
            </a:r>
            <a:r>
              <a:rPr sz="3200" spc="-10" dirty="0">
                <a:latin typeface="Calibri"/>
                <a:cs typeface="Calibri"/>
              </a:rPr>
              <a:t>i</a:t>
            </a:r>
            <a:r>
              <a:rPr sz="3200" spc="-5" dirty="0">
                <a:latin typeface="Calibri"/>
                <a:cs typeface="Calibri"/>
              </a:rPr>
              <a:t>n</a:t>
            </a:r>
            <a:r>
              <a:rPr sz="3200" dirty="0">
                <a:latin typeface="Calibri"/>
                <a:cs typeface="Calibri"/>
              </a:rPr>
              <a:t>g</a:t>
            </a:r>
            <a:r>
              <a:rPr sz="3200" spc="-75" dirty="0">
                <a:latin typeface="Times New Roman"/>
                <a:cs typeface="Times New Roman"/>
              </a:rPr>
              <a:t> </a:t>
            </a:r>
            <a:r>
              <a:rPr sz="3200" dirty="0">
                <a:latin typeface="Calibri"/>
                <a:cs typeface="Calibri"/>
              </a:rPr>
              <a:t>the</a:t>
            </a:r>
            <a:r>
              <a:rPr sz="3200" spc="-80" dirty="0">
                <a:latin typeface="Times New Roman"/>
                <a:cs typeface="Times New Roman"/>
              </a:rPr>
              <a:t> </a:t>
            </a:r>
            <a:r>
              <a:rPr sz="3200" spc="-5" dirty="0">
                <a:latin typeface="Calibri"/>
                <a:cs typeface="Calibri"/>
              </a:rPr>
              <a:t>D</a:t>
            </a:r>
            <a:r>
              <a:rPr sz="3200" spc="-20" dirty="0">
                <a:latin typeface="Calibri"/>
                <a:cs typeface="Calibri"/>
              </a:rPr>
              <a:t>a</a:t>
            </a:r>
            <a:r>
              <a:rPr sz="3200" spc="-45" dirty="0">
                <a:latin typeface="Calibri"/>
                <a:cs typeface="Calibri"/>
              </a:rPr>
              <a:t>t</a:t>
            </a:r>
            <a:r>
              <a:rPr sz="3200" dirty="0">
                <a:latin typeface="Calibri"/>
                <a:cs typeface="Calibri"/>
              </a:rPr>
              <a:t>a</a:t>
            </a:r>
            <a:r>
              <a:rPr sz="3200" spc="-60" dirty="0">
                <a:latin typeface="Times New Roman"/>
                <a:cs typeface="Times New Roman"/>
              </a:rPr>
              <a:t> </a:t>
            </a:r>
            <a:r>
              <a:rPr sz="3200" spc="-5" dirty="0">
                <a:latin typeface="Calibri"/>
                <a:cs typeface="Calibri"/>
              </a:rPr>
              <a:t>E</a:t>
            </a:r>
            <a:r>
              <a:rPr sz="3200" dirty="0">
                <a:latin typeface="Calibri"/>
                <a:cs typeface="Calibri"/>
              </a:rPr>
              <a:t>le</a:t>
            </a:r>
            <a:r>
              <a:rPr sz="3200" spc="-15" dirty="0">
                <a:latin typeface="Calibri"/>
                <a:cs typeface="Calibri"/>
              </a:rPr>
              <a:t>m</a:t>
            </a:r>
            <a:r>
              <a:rPr sz="3200" dirty="0">
                <a:latin typeface="Calibri"/>
                <a:cs typeface="Calibri"/>
              </a:rPr>
              <a:t>e</a:t>
            </a:r>
            <a:r>
              <a:rPr sz="3200" spc="-30" dirty="0">
                <a:latin typeface="Calibri"/>
                <a:cs typeface="Calibri"/>
              </a:rPr>
              <a:t>n</a:t>
            </a:r>
            <a:r>
              <a:rPr sz="3200" dirty="0">
                <a:latin typeface="Calibri"/>
                <a:cs typeface="Calibri"/>
              </a:rPr>
              <a:t>ts</a:t>
            </a:r>
            <a:endParaRPr sz="3200">
              <a:latin typeface="Calibri"/>
              <a:cs typeface="Calibri"/>
            </a:endParaRPr>
          </a:p>
          <a:p>
            <a:pPr marL="756285" lvl="1" indent="-286385">
              <a:lnSpc>
                <a:spcPct val="100000"/>
              </a:lnSpc>
              <a:spcBef>
                <a:spcPts val="690"/>
              </a:spcBef>
              <a:buFont typeface="Arial"/>
              <a:buChar char="–"/>
              <a:tabLst>
                <a:tab pos="756920" algn="l"/>
              </a:tabLst>
            </a:pPr>
            <a:r>
              <a:rPr sz="2800" spc="-20" dirty="0">
                <a:latin typeface="Calibri"/>
                <a:cs typeface="Calibri"/>
              </a:rPr>
              <a:t>Th</a:t>
            </a:r>
            <a:r>
              <a:rPr sz="2800" spc="-15" dirty="0">
                <a:latin typeface="Calibri"/>
                <a:cs typeface="Calibri"/>
              </a:rPr>
              <a:t>e</a:t>
            </a:r>
            <a:r>
              <a:rPr sz="2800" spc="-80" dirty="0">
                <a:latin typeface="Times New Roman"/>
                <a:cs typeface="Times New Roman"/>
              </a:rPr>
              <a:t> </a:t>
            </a:r>
            <a:r>
              <a:rPr sz="2800" spc="-65" dirty="0">
                <a:latin typeface="Calibri"/>
                <a:cs typeface="Calibri"/>
              </a:rPr>
              <a:t>f</a:t>
            </a:r>
            <a:r>
              <a:rPr sz="2800" spc="-5" dirty="0">
                <a:latin typeface="Calibri"/>
                <a:cs typeface="Calibri"/>
              </a:rPr>
              <a:t>o</a:t>
            </a:r>
            <a:r>
              <a:rPr sz="2800" dirty="0">
                <a:latin typeface="Calibri"/>
                <a:cs typeface="Calibri"/>
              </a:rPr>
              <a:t>l</a:t>
            </a:r>
            <a:r>
              <a:rPr sz="2800" spc="-15" dirty="0">
                <a:latin typeface="Calibri"/>
                <a:cs typeface="Calibri"/>
              </a:rPr>
              <a:t>lowi</a:t>
            </a:r>
            <a:r>
              <a:rPr sz="2800" spc="-10" dirty="0">
                <a:latin typeface="Calibri"/>
                <a:cs typeface="Calibri"/>
              </a:rPr>
              <a:t>n</a:t>
            </a:r>
            <a:r>
              <a:rPr sz="2800" spc="-15" dirty="0">
                <a:latin typeface="Calibri"/>
                <a:cs typeface="Calibri"/>
              </a:rPr>
              <a:t>g</a:t>
            </a:r>
            <a:r>
              <a:rPr sz="2800" spc="-55" dirty="0">
                <a:latin typeface="Times New Roman"/>
                <a:cs typeface="Times New Roman"/>
              </a:rPr>
              <a:t> </a:t>
            </a:r>
            <a:r>
              <a:rPr sz="2800" spc="-35" dirty="0">
                <a:latin typeface="Calibri"/>
                <a:cs typeface="Calibri"/>
              </a:rPr>
              <a:t>a</a:t>
            </a:r>
            <a:r>
              <a:rPr sz="2800" spc="-50" dirty="0">
                <a:latin typeface="Calibri"/>
                <a:cs typeface="Calibri"/>
              </a:rPr>
              <a:t>t</a:t>
            </a:r>
            <a:r>
              <a:rPr sz="2800" spc="-10" dirty="0">
                <a:latin typeface="Calibri"/>
                <a:cs typeface="Calibri"/>
              </a:rPr>
              <a:t>tr</a:t>
            </a:r>
            <a:r>
              <a:rPr sz="2800" spc="-25" dirty="0">
                <a:latin typeface="Calibri"/>
                <a:cs typeface="Calibri"/>
              </a:rPr>
              <a:t>i</a:t>
            </a:r>
            <a:r>
              <a:rPr sz="2800" spc="-5" dirty="0">
                <a:latin typeface="Calibri"/>
                <a:cs typeface="Calibri"/>
              </a:rPr>
              <a:t>b</a:t>
            </a:r>
            <a:r>
              <a:rPr sz="2800" spc="-15" dirty="0">
                <a:latin typeface="Calibri"/>
                <a:cs typeface="Calibri"/>
              </a:rPr>
              <a:t>u</a:t>
            </a:r>
            <a:r>
              <a:rPr sz="2800" spc="-35" dirty="0">
                <a:latin typeface="Calibri"/>
                <a:cs typeface="Calibri"/>
              </a:rPr>
              <a:t>t</a:t>
            </a:r>
            <a:r>
              <a:rPr sz="2800" spc="-15" dirty="0">
                <a:latin typeface="Calibri"/>
                <a:cs typeface="Calibri"/>
              </a:rPr>
              <a:t>es</a:t>
            </a:r>
            <a:r>
              <a:rPr sz="2800" spc="-65" dirty="0">
                <a:latin typeface="Times New Roman"/>
                <a:cs typeface="Times New Roman"/>
              </a:rPr>
              <a:t> </a:t>
            </a:r>
            <a:r>
              <a:rPr sz="2800" spc="-5" dirty="0">
                <a:latin typeface="Calibri"/>
                <a:cs typeface="Calibri"/>
              </a:rPr>
              <a:t>us</a:t>
            </a:r>
            <a:r>
              <a:rPr sz="2800" spc="-15" dirty="0">
                <a:latin typeface="Calibri"/>
                <a:cs typeface="Calibri"/>
              </a:rPr>
              <a:t>u</a:t>
            </a:r>
            <a:r>
              <a:rPr sz="2800" dirty="0">
                <a:latin typeface="Calibri"/>
                <a:cs typeface="Calibri"/>
              </a:rPr>
              <a:t>al</a:t>
            </a:r>
            <a:r>
              <a:rPr sz="2800" spc="-10" dirty="0">
                <a:latin typeface="Calibri"/>
                <a:cs typeface="Calibri"/>
              </a:rPr>
              <a:t>l</a:t>
            </a:r>
            <a:r>
              <a:rPr sz="2800" spc="-15" dirty="0">
                <a:latin typeface="Calibri"/>
                <a:cs typeface="Calibri"/>
              </a:rPr>
              <a:t>y</a:t>
            </a:r>
            <a:r>
              <a:rPr sz="2800" spc="-40" dirty="0">
                <a:latin typeface="Times New Roman"/>
                <a:cs typeface="Times New Roman"/>
              </a:rPr>
              <a:t> </a:t>
            </a:r>
            <a:r>
              <a:rPr sz="2800" spc="-15" dirty="0">
                <a:latin typeface="Calibri"/>
                <a:cs typeface="Calibri"/>
              </a:rPr>
              <a:t>a</a:t>
            </a:r>
            <a:r>
              <a:rPr sz="2800" spc="-50" dirty="0">
                <a:latin typeface="Calibri"/>
                <a:cs typeface="Calibri"/>
              </a:rPr>
              <a:t>r</a:t>
            </a:r>
            <a:r>
              <a:rPr sz="2800" spc="-15" dirty="0">
                <a:latin typeface="Calibri"/>
                <a:cs typeface="Calibri"/>
              </a:rPr>
              <a:t>e</a:t>
            </a:r>
            <a:r>
              <a:rPr sz="2800" spc="-80" dirty="0">
                <a:latin typeface="Times New Roman"/>
                <a:cs typeface="Times New Roman"/>
              </a:rPr>
              <a:t> </a:t>
            </a:r>
            <a:r>
              <a:rPr sz="2800" spc="-55" dirty="0">
                <a:latin typeface="Calibri"/>
                <a:cs typeface="Calibri"/>
              </a:rPr>
              <a:t>r</a:t>
            </a:r>
            <a:r>
              <a:rPr sz="2800" spc="-15" dirty="0">
                <a:latin typeface="Calibri"/>
                <a:cs typeface="Calibri"/>
              </a:rPr>
              <a:t>e</a:t>
            </a:r>
            <a:r>
              <a:rPr sz="2800" spc="-40" dirty="0">
                <a:latin typeface="Calibri"/>
                <a:cs typeface="Calibri"/>
              </a:rPr>
              <a:t>c</a:t>
            </a:r>
            <a:r>
              <a:rPr sz="2800" spc="-20" dirty="0">
                <a:latin typeface="Calibri"/>
                <a:cs typeface="Calibri"/>
              </a:rPr>
              <a:t>o</a:t>
            </a:r>
            <a:r>
              <a:rPr sz="2800" spc="-50" dirty="0">
                <a:latin typeface="Calibri"/>
                <a:cs typeface="Calibri"/>
              </a:rPr>
              <a:t>r</a:t>
            </a:r>
            <a:r>
              <a:rPr sz="2800" spc="-20" dirty="0">
                <a:latin typeface="Calibri"/>
                <a:cs typeface="Calibri"/>
              </a:rPr>
              <a:t>de</a:t>
            </a:r>
            <a:r>
              <a:rPr sz="2800" spc="-15" dirty="0">
                <a:latin typeface="Calibri"/>
                <a:cs typeface="Calibri"/>
              </a:rPr>
              <a:t>d</a:t>
            </a:r>
            <a:r>
              <a:rPr sz="2800" spc="-65" dirty="0">
                <a:latin typeface="Times New Roman"/>
                <a:cs typeface="Times New Roman"/>
              </a:rPr>
              <a:t> </a:t>
            </a:r>
            <a:r>
              <a:rPr sz="2800" spc="-15" dirty="0">
                <a:latin typeface="Calibri"/>
                <a:cs typeface="Calibri"/>
              </a:rPr>
              <a:t>and</a:t>
            </a:r>
            <a:endParaRPr sz="2800">
              <a:latin typeface="Calibri"/>
              <a:cs typeface="Calibri"/>
            </a:endParaRPr>
          </a:p>
          <a:p>
            <a:pPr marL="756285">
              <a:lnSpc>
                <a:spcPct val="100000"/>
              </a:lnSpc>
            </a:pPr>
            <a:r>
              <a:rPr sz="2800" spc="-20" dirty="0">
                <a:latin typeface="Calibri"/>
                <a:cs typeface="Calibri"/>
              </a:rPr>
              <a:t>described</a:t>
            </a:r>
            <a:endParaRPr sz="2800">
              <a:latin typeface="Calibri"/>
              <a:cs typeface="Calibri"/>
            </a:endParaRPr>
          </a:p>
          <a:p>
            <a:pPr marL="1155700" lvl="2" indent="-228600">
              <a:lnSpc>
                <a:spcPct val="100000"/>
              </a:lnSpc>
              <a:spcBef>
                <a:spcPts val="605"/>
              </a:spcBef>
              <a:buFont typeface="Arial"/>
              <a:buChar char="•"/>
              <a:tabLst>
                <a:tab pos="1156335" algn="l"/>
              </a:tabLst>
            </a:pPr>
            <a:r>
              <a:rPr sz="2400" spc="-5" dirty="0">
                <a:latin typeface="Calibri"/>
                <a:cs typeface="Calibri"/>
              </a:rPr>
              <a:t>Sou</a:t>
            </a:r>
            <a:r>
              <a:rPr sz="2400" spc="-35" dirty="0">
                <a:latin typeface="Calibri"/>
                <a:cs typeface="Calibri"/>
              </a:rPr>
              <a:t>r</a:t>
            </a:r>
            <a:r>
              <a:rPr sz="2400" spc="-15" dirty="0">
                <a:latin typeface="Calibri"/>
                <a:cs typeface="Calibri"/>
              </a:rPr>
              <a:t>ce</a:t>
            </a:r>
            <a:endParaRPr sz="2400">
              <a:latin typeface="Calibri"/>
              <a:cs typeface="Calibri"/>
            </a:endParaRPr>
          </a:p>
          <a:p>
            <a:pPr marL="1155700" lvl="2" indent="-228600">
              <a:lnSpc>
                <a:spcPct val="100000"/>
              </a:lnSpc>
              <a:spcBef>
                <a:spcPts val="575"/>
              </a:spcBef>
              <a:buFont typeface="Arial"/>
              <a:buChar char="•"/>
              <a:tabLst>
                <a:tab pos="1156335" algn="l"/>
              </a:tabLst>
            </a:pPr>
            <a:r>
              <a:rPr sz="2400" spc="-5" dirty="0">
                <a:latin typeface="Calibri"/>
                <a:cs typeface="Calibri"/>
              </a:rPr>
              <a:t>S</a:t>
            </a:r>
            <a:r>
              <a:rPr sz="2400" spc="5" dirty="0">
                <a:latin typeface="Calibri"/>
                <a:cs typeface="Calibri"/>
              </a:rPr>
              <a:t>e</a:t>
            </a:r>
            <a:r>
              <a:rPr sz="2400" spc="-15" dirty="0">
                <a:latin typeface="Calibri"/>
                <a:cs typeface="Calibri"/>
              </a:rPr>
              <a:t>cur</a:t>
            </a:r>
            <a:r>
              <a:rPr sz="2400" dirty="0">
                <a:latin typeface="Calibri"/>
                <a:cs typeface="Calibri"/>
              </a:rPr>
              <a:t>i</a:t>
            </a:r>
            <a:r>
              <a:rPr sz="2400" spc="-10" dirty="0">
                <a:latin typeface="Calibri"/>
                <a:cs typeface="Calibri"/>
              </a:rPr>
              <a:t>ty</a:t>
            </a:r>
            <a:endParaRPr sz="2400">
              <a:latin typeface="Calibri"/>
              <a:cs typeface="Calibri"/>
            </a:endParaRPr>
          </a:p>
          <a:p>
            <a:pPr marL="1155700" lvl="2" indent="-228600">
              <a:lnSpc>
                <a:spcPct val="100000"/>
              </a:lnSpc>
              <a:spcBef>
                <a:spcPts val="575"/>
              </a:spcBef>
              <a:buFont typeface="Arial"/>
              <a:buChar char="•"/>
              <a:tabLst>
                <a:tab pos="1156335" algn="l"/>
              </a:tabLst>
            </a:pPr>
            <a:r>
              <a:rPr sz="2400" spc="-50" dirty="0">
                <a:latin typeface="Calibri"/>
                <a:cs typeface="Calibri"/>
              </a:rPr>
              <a:t>R</a:t>
            </a:r>
            <a:r>
              <a:rPr sz="2400" dirty="0">
                <a:latin typeface="Calibri"/>
                <a:cs typeface="Calibri"/>
              </a:rPr>
              <a:t>espons</a:t>
            </a:r>
            <a:r>
              <a:rPr sz="2400" spc="-10" dirty="0">
                <a:latin typeface="Calibri"/>
                <a:cs typeface="Calibri"/>
              </a:rPr>
              <a:t>i</a:t>
            </a:r>
            <a:r>
              <a:rPr sz="2400" spc="-5" dirty="0">
                <a:latin typeface="Calibri"/>
                <a:cs typeface="Calibri"/>
              </a:rPr>
              <a:t>b</a:t>
            </a:r>
            <a:r>
              <a:rPr sz="2400" dirty="0">
                <a:latin typeface="Calibri"/>
                <a:cs typeface="Calibri"/>
              </a:rPr>
              <a:t>l</a:t>
            </a:r>
            <a:r>
              <a:rPr sz="2400" spc="-15" dirty="0">
                <a:latin typeface="Calibri"/>
                <a:cs typeface="Calibri"/>
              </a:rPr>
              <a:t>e</a:t>
            </a:r>
            <a:r>
              <a:rPr sz="2400" spc="-85" dirty="0">
                <a:latin typeface="Times New Roman"/>
                <a:cs typeface="Times New Roman"/>
              </a:rPr>
              <a:t> </a:t>
            </a:r>
            <a:r>
              <a:rPr sz="2400" spc="-20" dirty="0">
                <a:latin typeface="Calibri"/>
                <a:cs typeface="Calibri"/>
              </a:rPr>
              <a:t>user</a:t>
            </a:r>
            <a:r>
              <a:rPr sz="2400" dirty="0">
                <a:latin typeface="Calibri"/>
                <a:cs typeface="Calibri"/>
              </a:rPr>
              <a:t>(</a:t>
            </a:r>
            <a:r>
              <a:rPr sz="2400" spc="-5" dirty="0">
                <a:latin typeface="Calibri"/>
                <a:cs typeface="Calibri"/>
              </a:rPr>
              <a:t>s)</a:t>
            </a:r>
            <a:endParaRPr sz="2400">
              <a:latin typeface="Calibri"/>
              <a:cs typeface="Calibri"/>
            </a:endParaRPr>
          </a:p>
          <a:p>
            <a:pPr marL="1155700" lvl="2" indent="-228600">
              <a:lnSpc>
                <a:spcPct val="100000"/>
              </a:lnSpc>
              <a:spcBef>
                <a:spcPts val="575"/>
              </a:spcBef>
              <a:buFont typeface="Arial"/>
              <a:buChar char="•"/>
              <a:tabLst>
                <a:tab pos="1156335" algn="l"/>
              </a:tabLst>
            </a:pPr>
            <a:r>
              <a:rPr sz="2400" spc="-20" dirty="0">
                <a:latin typeface="Calibri"/>
                <a:cs typeface="Calibri"/>
              </a:rPr>
              <a:t>Desc</a:t>
            </a:r>
            <a:r>
              <a:rPr sz="2400" dirty="0">
                <a:latin typeface="Calibri"/>
                <a:cs typeface="Calibri"/>
              </a:rPr>
              <a:t>ri</a:t>
            </a:r>
            <a:r>
              <a:rPr sz="2400" spc="-15" dirty="0">
                <a:latin typeface="Calibri"/>
                <a:cs typeface="Calibri"/>
              </a:rPr>
              <a:t>p</a:t>
            </a:r>
            <a:r>
              <a:rPr sz="2400" dirty="0">
                <a:latin typeface="Calibri"/>
                <a:cs typeface="Calibri"/>
              </a:rPr>
              <a:t>ti</a:t>
            </a:r>
            <a:r>
              <a:rPr sz="2400" spc="-5" dirty="0">
                <a:latin typeface="Calibri"/>
                <a:cs typeface="Calibri"/>
              </a:rPr>
              <a:t>o</a:t>
            </a:r>
            <a:r>
              <a:rPr sz="2400" dirty="0">
                <a:latin typeface="Calibri"/>
                <a:cs typeface="Calibri"/>
              </a:rPr>
              <a:t>n</a:t>
            </a:r>
            <a:r>
              <a:rPr sz="2400" spc="-90" dirty="0">
                <a:latin typeface="Times New Roman"/>
                <a:cs typeface="Times New Roman"/>
              </a:rPr>
              <a:t> </a:t>
            </a:r>
            <a:r>
              <a:rPr sz="2400" dirty="0">
                <a:latin typeface="Calibri"/>
                <a:cs typeface="Calibri"/>
              </a:rPr>
              <a:t>and</a:t>
            </a:r>
            <a:r>
              <a:rPr sz="2400" spc="-60" dirty="0">
                <a:latin typeface="Times New Roman"/>
                <a:cs typeface="Times New Roman"/>
              </a:rPr>
              <a:t> </a:t>
            </a:r>
            <a:r>
              <a:rPr sz="2400" spc="-35" dirty="0">
                <a:latin typeface="Calibri"/>
                <a:cs typeface="Calibri"/>
              </a:rPr>
              <a:t>c</a:t>
            </a:r>
            <a:r>
              <a:rPr sz="2400" spc="-25" dirty="0">
                <a:latin typeface="Calibri"/>
                <a:cs typeface="Calibri"/>
              </a:rPr>
              <a:t>omme</a:t>
            </a:r>
            <a:r>
              <a:rPr sz="2400" spc="-35" dirty="0">
                <a:latin typeface="Calibri"/>
                <a:cs typeface="Calibri"/>
              </a:rPr>
              <a:t>n</a:t>
            </a:r>
            <a:r>
              <a:rPr sz="2400" dirty="0">
                <a:latin typeface="Calibri"/>
                <a:cs typeface="Calibri"/>
              </a:rPr>
              <a:t>ts</a:t>
            </a:r>
            <a:endParaRPr sz="2400">
              <a:latin typeface="Calibri"/>
              <a:cs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10" dirty="0"/>
              <a:t>47</a:t>
            </a:fld>
            <a:endParaRPr spc="-10" dirty="0"/>
          </a:p>
        </p:txBody>
      </p:sp>
      <p:sp>
        <p:nvSpPr>
          <p:cNvPr id="2" name="object 2"/>
          <p:cNvSpPr txBox="1">
            <a:spLocks noGrp="1"/>
          </p:cNvSpPr>
          <p:nvPr>
            <p:ph type="title"/>
          </p:nvPr>
        </p:nvSpPr>
        <p:spPr>
          <a:prstGeom prst="rect">
            <a:avLst/>
          </a:prstGeom>
        </p:spPr>
        <p:txBody>
          <a:bodyPr vert="horz" wrap="square" lIns="0" tIns="283083" rIns="0" bIns="0" rtlCol="0">
            <a:spAutoFit/>
          </a:bodyPr>
          <a:lstStyle/>
          <a:p>
            <a:pPr marL="12700">
              <a:lnSpc>
                <a:spcPct val="100000"/>
              </a:lnSpc>
            </a:pPr>
            <a:r>
              <a:rPr spc="-5" dirty="0"/>
              <a:t>D</a:t>
            </a:r>
            <a:r>
              <a:rPr spc="-35" dirty="0"/>
              <a:t>a</a:t>
            </a:r>
            <a:r>
              <a:rPr spc="-50" dirty="0"/>
              <a:t>t</a:t>
            </a:r>
            <a:r>
              <a:rPr dirty="0"/>
              <a:t>a</a:t>
            </a:r>
            <a:r>
              <a:rPr spc="-130" dirty="0">
                <a:latin typeface="Times New Roman"/>
                <a:cs typeface="Times New Roman"/>
              </a:rPr>
              <a:t> </a:t>
            </a:r>
            <a:r>
              <a:rPr spc="-5" dirty="0"/>
              <a:t>D</a:t>
            </a:r>
            <a:r>
              <a:rPr dirty="0"/>
              <a:t>icti</a:t>
            </a:r>
            <a:r>
              <a:rPr spc="-5" dirty="0"/>
              <a:t>ona</a:t>
            </a:r>
            <a:r>
              <a:rPr spc="15" dirty="0"/>
              <a:t>r</a:t>
            </a:r>
            <a:r>
              <a:rPr dirty="0"/>
              <a:t>y</a:t>
            </a:r>
          </a:p>
        </p:txBody>
      </p:sp>
      <p:sp>
        <p:nvSpPr>
          <p:cNvPr id="3" name="object 3"/>
          <p:cNvSpPr txBox="1"/>
          <p:nvPr/>
        </p:nvSpPr>
        <p:spPr>
          <a:xfrm>
            <a:off x="535940" y="1697446"/>
            <a:ext cx="5865495" cy="4017645"/>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3200" spc="-5" dirty="0">
                <a:latin typeface="Calibri"/>
                <a:cs typeface="Calibri"/>
              </a:rPr>
              <a:t>Docume</a:t>
            </a:r>
            <a:r>
              <a:rPr sz="3200" spc="-30" dirty="0">
                <a:latin typeface="Calibri"/>
                <a:cs typeface="Calibri"/>
              </a:rPr>
              <a:t>n</a:t>
            </a:r>
            <a:r>
              <a:rPr sz="3200" dirty="0">
                <a:latin typeface="Calibri"/>
                <a:cs typeface="Calibri"/>
              </a:rPr>
              <a:t>t</a:t>
            </a:r>
            <a:r>
              <a:rPr sz="3200" spc="-10" dirty="0">
                <a:latin typeface="Calibri"/>
                <a:cs typeface="Calibri"/>
              </a:rPr>
              <a:t>i</a:t>
            </a:r>
            <a:r>
              <a:rPr sz="3200" spc="-5" dirty="0">
                <a:latin typeface="Calibri"/>
                <a:cs typeface="Calibri"/>
              </a:rPr>
              <a:t>n</a:t>
            </a:r>
            <a:r>
              <a:rPr sz="3200" dirty="0">
                <a:latin typeface="Calibri"/>
                <a:cs typeface="Calibri"/>
              </a:rPr>
              <a:t>g</a:t>
            </a:r>
            <a:r>
              <a:rPr sz="3200" spc="-75" dirty="0">
                <a:latin typeface="Times New Roman"/>
                <a:cs typeface="Times New Roman"/>
              </a:rPr>
              <a:t> </a:t>
            </a:r>
            <a:r>
              <a:rPr sz="3200" dirty="0">
                <a:latin typeface="Calibri"/>
                <a:cs typeface="Calibri"/>
              </a:rPr>
              <a:t>the</a:t>
            </a:r>
            <a:r>
              <a:rPr sz="3200" spc="-80" dirty="0">
                <a:latin typeface="Times New Roman"/>
                <a:cs typeface="Times New Roman"/>
              </a:rPr>
              <a:t> </a:t>
            </a:r>
            <a:r>
              <a:rPr sz="3200" spc="-5" dirty="0">
                <a:latin typeface="Calibri"/>
                <a:cs typeface="Calibri"/>
              </a:rPr>
              <a:t>D</a:t>
            </a:r>
            <a:r>
              <a:rPr sz="3200" spc="-20" dirty="0">
                <a:latin typeface="Calibri"/>
                <a:cs typeface="Calibri"/>
              </a:rPr>
              <a:t>a</a:t>
            </a:r>
            <a:r>
              <a:rPr sz="3200" spc="-45" dirty="0">
                <a:latin typeface="Calibri"/>
                <a:cs typeface="Calibri"/>
              </a:rPr>
              <a:t>t</a:t>
            </a:r>
            <a:r>
              <a:rPr sz="3200" dirty="0">
                <a:latin typeface="Calibri"/>
                <a:cs typeface="Calibri"/>
              </a:rPr>
              <a:t>a</a:t>
            </a:r>
            <a:r>
              <a:rPr sz="3200" spc="-60" dirty="0">
                <a:latin typeface="Times New Roman"/>
                <a:cs typeface="Times New Roman"/>
              </a:rPr>
              <a:t> </a:t>
            </a:r>
            <a:r>
              <a:rPr sz="3200" spc="-5" dirty="0">
                <a:latin typeface="Calibri"/>
                <a:cs typeface="Calibri"/>
              </a:rPr>
              <a:t>F</a:t>
            </a:r>
            <a:r>
              <a:rPr sz="3200" dirty="0">
                <a:latin typeface="Calibri"/>
                <a:cs typeface="Calibri"/>
              </a:rPr>
              <a:t>l</a:t>
            </a:r>
            <a:r>
              <a:rPr sz="3200" spc="-5" dirty="0">
                <a:latin typeface="Calibri"/>
                <a:cs typeface="Calibri"/>
              </a:rPr>
              <a:t>o</a:t>
            </a:r>
            <a:r>
              <a:rPr sz="3200" spc="-35" dirty="0">
                <a:latin typeface="Calibri"/>
                <a:cs typeface="Calibri"/>
              </a:rPr>
              <a:t>w</a:t>
            </a:r>
            <a:r>
              <a:rPr sz="3200" dirty="0">
                <a:latin typeface="Calibri"/>
                <a:cs typeface="Calibri"/>
              </a:rPr>
              <a:t>s</a:t>
            </a:r>
            <a:endParaRPr sz="3200">
              <a:latin typeface="Calibri"/>
              <a:cs typeface="Calibri"/>
            </a:endParaRPr>
          </a:p>
          <a:p>
            <a:pPr marL="756285" lvl="1" indent="-286385">
              <a:lnSpc>
                <a:spcPct val="100000"/>
              </a:lnSpc>
              <a:spcBef>
                <a:spcPts val="690"/>
              </a:spcBef>
              <a:buFont typeface="Arial"/>
              <a:buChar char="–"/>
              <a:tabLst>
                <a:tab pos="756920" algn="l"/>
              </a:tabLst>
            </a:pPr>
            <a:r>
              <a:rPr sz="2800" spc="-20" dirty="0">
                <a:latin typeface="Calibri"/>
                <a:cs typeface="Calibri"/>
              </a:rPr>
              <a:t>Th</a:t>
            </a:r>
            <a:r>
              <a:rPr sz="2800" spc="-15" dirty="0">
                <a:latin typeface="Calibri"/>
                <a:cs typeface="Calibri"/>
              </a:rPr>
              <a:t>e</a:t>
            </a:r>
            <a:r>
              <a:rPr sz="2800" spc="-80" dirty="0">
                <a:latin typeface="Times New Roman"/>
                <a:cs typeface="Times New Roman"/>
              </a:rPr>
              <a:t> </a:t>
            </a:r>
            <a:r>
              <a:rPr sz="2800" spc="-10" dirty="0">
                <a:latin typeface="Calibri"/>
                <a:cs typeface="Calibri"/>
              </a:rPr>
              <a:t>t</a:t>
            </a:r>
            <a:r>
              <a:rPr sz="2800" spc="-25" dirty="0">
                <a:latin typeface="Calibri"/>
                <a:cs typeface="Calibri"/>
              </a:rPr>
              <a:t>y</a:t>
            </a:r>
            <a:r>
              <a:rPr sz="2800" spc="-5" dirty="0">
                <a:latin typeface="Calibri"/>
                <a:cs typeface="Calibri"/>
              </a:rPr>
              <a:t>p</a:t>
            </a:r>
            <a:r>
              <a:rPr sz="2800" spc="-15" dirty="0">
                <a:latin typeface="Calibri"/>
                <a:cs typeface="Calibri"/>
              </a:rPr>
              <a:t>i</a:t>
            </a:r>
            <a:r>
              <a:rPr sz="2800" spc="-35" dirty="0">
                <a:latin typeface="Calibri"/>
                <a:cs typeface="Calibri"/>
              </a:rPr>
              <a:t>c</a:t>
            </a:r>
            <a:r>
              <a:rPr sz="2800" dirty="0">
                <a:latin typeface="Calibri"/>
                <a:cs typeface="Calibri"/>
              </a:rPr>
              <a:t>al</a:t>
            </a:r>
            <a:r>
              <a:rPr sz="2800" spc="-60" dirty="0">
                <a:latin typeface="Times New Roman"/>
                <a:cs typeface="Times New Roman"/>
              </a:rPr>
              <a:t> </a:t>
            </a:r>
            <a:r>
              <a:rPr sz="2800" spc="-35" dirty="0">
                <a:latin typeface="Calibri"/>
                <a:cs typeface="Calibri"/>
              </a:rPr>
              <a:t>a</a:t>
            </a:r>
            <a:r>
              <a:rPr sz="2800" spc="-50" dirty="0">
                <a:latin typeface="Calibri"/>
                <a:cs typeface="Calibri"/>
              </a:rPr>
              <a:t>t</a:t>
            </a:r>
            <a:r>
              <a:rPr sz="2800" spc="-10" dirty="0">
                <a:latin typeface="Calibri"/>
                <a:cs typeface="Calibri"/>
              </a:rPr>
              <a:t>tr</a:t>
            </a:r>
            <a:r>
              <a:rPr sz="2800" spc="-25" dirty="0">
                <a:latin typeface="Calibri"/>
                <a:cs typeface="Calibri"/>
              </a:rPr>
              <a:t>i</a:t>
            </a:r>
            <a:r>
              <a:rPr sz="2800" spc="-5" dirty="0">
                <a:latin typeface="Calibri"/>
                <a:cs typeface="Calibri"/>
              </a:rPr>
              <a:t>b</a:t>
            </a:r>
            <a:r>
              <a:rPr sz="2800" spc="-15" dirty="0">
                <a:latin typeface="Calibri"/>
                <a:cs typeface="Calibri"/>
              </a:rPr>
              <a:t>u</a:t>
            </a:r>
            <a:r>
              <a:rPr sz="2800" spc="-35" dirty="0">
                <a:latin typeface="Calibri"/>
                <a:cs typeface="Calibri"/>
              </a:rPr>
              <a:t>t</a:t>
            </a:r>
            <a:r>
              <a:rPr sz="2800" spc="-15" dirty="0">
                <a:latin typeface="Calibri"/>
                <a:cs typeface="Calibri"/>
              </a:rPr>
              <a:t>es</a:t>
            </a:r>
            <a:r>
              <a:rPr sz="2800" spc="-50" dirty="0">
                <a:latin typeface="Times New Roman"/>
                <a:cs typeface="Times New Roman"/>
              </a:rPr>
              <a:t> </a:t>
            </a:r>
            <a:r>
              <a:rPr sz="2800" spc="-15" dirty="0">
                <a:latin typeface="Calibri"/>
                <a:cs typeface="Calibri"/>
              </a:rPr>
              <a:t>a</a:t>
            </a:r>
            <a:r>
              <a:rPr sz="2800" spc="-50" dirty="0">
                <a:latin typeface="Calibri"/>
                <a:cs typeface="Calibri"/>
              </a:rPr>
              <a:t>r</a:t>
            </a:r>
            <a:r>
              <a:rPr sz="2800" spc="-15" dirty="0">
                <a:latin typeface="Calibri"/>
                <a:cs typeface="Calibri"/>
              </a:rPr>
              <a:t>e</a:t>
            </a:r>
            <a:r>
              <a:rPr sz="2800" spc="-80" dirty="0">
                <a:latin typeface="Times New Roman"/>
                <a:cs typeface="Times New Roman"/>
              </a:rPr>
              <a:t> </a:t>
            </a:r>
            <a:r>
              <a:rPr sz="2800" spc="-15" dirty="0">
                <a:latin typeface="Calibri"/>
                <a:cs typeface="Calibri"/>
              </a:rPr>
              <a:t>as</a:t>
            </a:r>
            <a:r>
              <a:rPr sz="2800" spc="-70" dirty="0">
                <a:latin typeface="Times New Roman"/>
                <a:cs typeface="Times New Roman"/>
              </a:rPr>
              <a:t> </a:t>
            </a:r>
            <a:r>
              <a:rPr sz="2800" spc="-60" dirty="0">
                <a:latin typeface="Calibri"/>
                <a:cs typeface="Calibri"/>
              </a:rPr>
              <a:t>f</a:t>
            </a:r>
            <a:r>
              <a:rPr sz="2800" spc="-5" dirty="0">
                <a:latin typeface="Calibri"/>
                <a:cs typeface="Calibri"/>
              </a:rPr>
              <a:t>o</a:t>
            </a:r>
            <a:r>
              <a:rPr sz="2800" dirty="0">
                <a:latin typeface="Calibri"/>
                <a:cs typeface="Calibri"/>
              </a:rPr>
              <a:t>l</a:t>
            </a:r>
            <a:r>
              <a:rPr sz="2800" spc="-15" dirty="0">
                <a:latin typeface="Calibri"/>
                <a:cs typeface="Calibri"/>
              </a:rPr>
              <a:t>lo</a:t>
            </a:r>
            <a:r>
              <a:rPr sz="2800" spc="-40" dirty="0">
                <a:latin typeface="Calibri"/>
                <a:cs typeface="Calibri"/>
              </a:rPr>
              <a:t>w</a:t>
            </a:r>
            <a:r>
              <a:rPr sz="2800" spc="-15" dirty="0">
                <a:latin typeface="Calibri"/>
                <a:cs typeface="Calibri"/>
              </a:rPr>
              <a:t>s</a:t>
            </a:r>
            <a:endParaRPr sz="2800">
              <a:latin typeface="Calibri"/>
              <a:cs typeface="Calibri"/>
            </a:endParaRPr>
          </a:p>
          <a:p>
            <a:pPr marL="1155700" lvl="2" indent="-228600">
              <a:lnSpc>
                <a:spcPct val="100000"/>
              </a:lnSpc>
              <a:spcBef>
                <a:spcPts val="605"/>
              </a:spcBef>
              <a:buFont typeface="Arial"/>
              <a:buChar char="•"/>
              <a:tabLst>
                <a:tab pos="1156335" algn="l"/>
              </a:tabLst>
            </a:pPr>
            <a:r>
              <a:rPr sz="2400" spc="-5" dirty="0">
                <a:latin typeface="Calibri"/>
                <a:cs typeface="Calibri"/>
              </a:rPr>
              <a:t>D</a:t>
            </a:r>
            <a:r>
              <a:rPr sz="2400" spc="-25" dirty="0">
                <a:latin typeface="Calibri"/>
                <a:cs typeface="Calibri"/>
              </a:rPr>
              <a:t>a</a:t>
            </a:r>
            <a:r>
              <a:rPr sz="2400" spc="-35" dirty="0">
                <a:latin typeface="Calibri"/>
                <a:cs typeface="Calibri"/>
              </a:rPr>
              <a:t>t</a:t>
            </a:r>
            <a:r>
              <a:rPr sz="2400" dirty="0">
                <a:latin typeface="Calibri"/>
                <a:cs typeface="Calibri"/>
              </a:rPr>
              <a:t>a</a:t>
            </a:r>
            <a:r>
              <a:rPr sz="2400" spc="-85" dirty="0">
                <a:latin typeface="Times New Roman"/>
                <a:cs typeface="Times New Roman"/>
              </a:rPr>
              <a:t> </a:t>
            </a:r>
            <a:r>
              <a:rPr sz="2400" spc="-5" dirty="0">
                <a:latin typeface="Calibri"/>
                <a:cs typeface="Calibri"/>
              </a:rPr>
              <a:t>f</a:t>
            </a:r>
            <a:r>
              <a:rPr sz="2400" dirty="0">
                <a:latin typeface="Calibri"/>
                <a:cs typeface="Calibri"/>
              </a:rPr>
              <a:t>l</a:t>
            </a:r>
            <a:r>
              <a:rPr sz="2400" spc="-20" dirty="0">
                <a:latin typeface="Calibri"/>
                <a:cs typeface="Calibri"/>
              </a:rPr>
              <a:t>ow</a:t>
            </a:r>
            <a:r>
              <a:rPr sz="2400" spc="-60" dirty="0">
                <a:latin typeface="Times New Roman"/>
                <a:cs typeface="Times New Roman"/>
              </a:rPr>
              <a:t> </a:t>
            </a:r>
            <a:r>
              <a:rPr sz="2400" spc="-20" dirty="0">
                <a:latin typeface="Calibri"/>
                <a:cs typeface="Calibri"/>
              </a:rPr>
              <a:t>nam</a:t>
            </a:r>
            <a:r>
              <a:rPr sz="2400" spc="-15" dirty="0">
                <a:latin typeface="Calibri"/>
                <a:cs typeface="Calibri"/>
              </a:rPr>
              <a:t>e</a:t>
            </a:r>
            <a:r>
              <a:rPr sz="2400" spc="-65" dirty="0">
                <a:latin typeface="Times New Roman"/>
                <a:cs typeface="Times New Roman"/>
              </a:rPr>
              <a:t> </a:t>
            </a:r>
            <a:r>
              <a:rPr sz="2400" spc="-20" dirty="0">
                <a:latin typeface="Calibri"/>
                <a:cs typeface="Calibri"/>
              </a:rPr>
              <a:t>o</a:t>
            </a:r>
            <a:r>
              <a:rPr sz="2400" spc="-10" dirty="0">
                <a:latin typeface="Calibri"/>
                <a:cs typeface="Calibri"/>
              </a:rPr>
              <a:t>r</a:t>
            </a:r>
            <a:r>
              <a:rPr sz="2400" spc="-60" dirty="0">
                <a:latin typeface="Times New Roman"/>
                <a:cs typeface="Times New Roman"/>
              </a:rPr>
              <a:t> </a:t>
            </a:r>
            <a:r>
              <a:rPr sz="2400" dirty="0">
                <a:latin typeface="Calibri"/>
                <a:cs typeface="Calibri"/>
              </a:rPr>
              <a:t>label</a:t>
            </a:r>
            <a:endParaRPr sz="2400">
              <a:latin typeface="Calibri"/>
              <a:cs typeface="Calibri"/>
            </a:endParaRPr>
          </a:p>
          <a:p>
            <a:pPr marL="1155700" lvl="2" indent="-228600">
              <a:lnSpc>
                <a:spcPct val="100000"/>
              </a:lnSpc>
              <a:spcBef>
                <a:spcPts val="575"/>
              </a:spcBef>
              <a:buFont typeface="Arial"/>
              <a:buChar char="•"/>
              <a:tabLst>
                <a:tab pos="1156335" algn="l"/>
              </a:tabLst>
            </a:pPr>
            <a:r>
              <a:rPr sz="2400" spc="-20" dirty="0">
                <a:latin typeface="Calibri"/>
                <a:cs typeface="Calibri"/>
              </a:rPr>
              <a:t>Desc</a:t>
            </a:r>
            <a:r>
              <a:rPr sz="2400" dirty="0">
                <a:latin typeface="Calibri"/>
                <a:cs typeface="Calibri"/>
              </a:rPr>
              <a:t>ri</a:t>
            </a:r>
            <a:r>
              <a:rPr sz="2400" spc="-15" dirty="0">
                <a:latin typeface="Calibri"/>
                <a:cs typeface="Calibri"/>
              </a:rPr>
              <a:t>p</a:t>
            </a:r>
            <a:r>
              <a:rPr sz="2400" dirty="0">
                <a:latin typeface="Calibri"/>
                <a:cs typeface="Calibri"/>
              </a:rPr>
              <a:t>ti</a:t>
            </a:r>
            <a:r>
              <a:rPr sz="2400" spc="-5" dirty="0">
                <a:latin typeface="Calibri"/>
                <a:cs typeface="Calibri"/>
              </a:rPr>
              <a:t>on</a:t>
            </a:r>
            <a:endParaRPr sz="2400">
              <a:latin typeface="Calibri"/>
              <a:cs typeface="Calibri"/>
            </a:endParaRPr>
          </a:p>
          <a:p>
            <a:pPr marL="1155700" lvl="2" indent="-228600">
              <a:lnSpc>
                <a:spcPct val="100000"/>
              </a:lnSpc>
              <a:spcBef>
                <a:spcPts val="575"/>
              </a:spcBef>
              <a:buFont typeface="Arial"/>
              <a:buChar char="•"/>
              <a:tabLst>
                <a:tab pos="1156335" algn="l"/>
              </a:tabLst>
            </a:pPr>
            <a:r>
              <a:rPr sz="2400" dirty="0">
                <a:latin typeface="Calibri"/>
                <a:cs typeface="Calibri"/>
              </a:rPr>
              <a:t>Al</a:t>
            </a:r>
            <a:r>
              <a:rPr sz="2400" spc="-35" dirty="0">
                <a:latin typeface="Calibri"/>
                <a:cs typeface="Calibri"/>
              </a:rPr>
              <a:t>t</a:t>
            </a:r>
            <a:r>
              <a:rPr sz="2400" spc="-15" dirty="0">
                <a:latin typeface="Calibri"/>
                <a:cs typeface="Calibri"/>
              </a:rPr>
              <a:t>ern</a:t>
            </a:r>
            <a:r>
              <a:rPr sz="2400" spc="-25" dirty="0">
                <a:latin typeface="Calibri"/>
                <a:cs typeface="Calibri"/>
              </a:rPr>
              <a:t>a</a:t>
            </a:r>
            <a:r>
              <a:rPr sz="2400" spc="-35" dirty="0">
                <a:latin typeface="Calibri"/>
                <a:cs typeface="Calibri"/>
              </a:rPr>
              <a:t>t</a:t>
            </a:r>
            <a:r>
              <a:rPr sz="2400" spc="-15" dirty="0">
                <a:latin typeface="Calibri"/>
                <a:cs typeface="Calibri"/>
              </a:rPr>
              <a:t>e</a:t>
            </a:r>
            <a:r>
              <a:rPr sz="2400" spc="-95" dirty="0">
                <a:latin typeface="Times New Roman"/>
                <a:cs typeface="Times New Roman"/>
              </a:rPr>
              <a:t> </a:t>
            </a:r>
            <a:r>
              <a:rPr sz="2400" spc="-20" dirty="0">
                <a:latin typeface="Calibri"/>
                <a:cs typeface="Calibri"/>
              </a:rPr>
              <a:t>nam</a:t>
            </a:r>
            <a:r>
              <a:rPr sz="2400" spc="-5" dirty="0">
                <a:latin typeface="Calibri"/>
                <a:cs typeface="Calibri"/>
              </a:rPr>
              <a:t>e(s)</a:t>
            </a:r>
            <a:endParaRPr sz="2400">
              <a:latin typeface="Calibri"/>
              <a:cs typeface="Calibri"/>
            </a:endParaRPr>
          </a:p>
          <a:p>
            <a:pPr marL="1155700" lvl="2" indent="-228600">
              <a:lnSpc>
                <a:spcPct val="100000"/>
              </a:lnSpc>
              <a:spcBef>
                <a:spcPts val="575"/>
              </a:spcBef>
              <a:buFont typeface="Arial"/>
              <a:buChar char="•"/>
              <a:tabLst>
                <a:tab pos="1156335" algn="l"/>
              </a:tabLst>
            </a:pPr>
            <a:r>
              <a:rPr sz="2400" spc="-5" dirty="0">
                <a:latin typeface="Calibri"/>
                <a:cs typeface="Calibri"/>
              </a:rPr>
              <a:t>Or</a:t>
            </a:r>
            <a:r>
              <a:rPr sz="2400" dirty="0">
                <a:latin typeface="Calibri"/>
                <a:cs typeface="Calibri"/>
              </a:rPr>
              <a:t>igin</a:t>
            </a:r>
            <a:endParaRPr sz="2400">
              <a:latin typeface="Calibri"/>
              <a:cs typeface="Calibri"/>
            </a:endParaRPr>
          </a:p>
          <a:p>
            <a:pPr marL="1155700" lvl="2" indent="-228600">
              <a:lnSpc>
                <a:spcPct val="100000"/>
              </a:lnSpc>
              <a:spcBef>
                <a:spcPts val="575"/>
              </a:spcBef>
              <a:buFont typeface="Arial"/>
              <a:buChar char="•"/>
              <a:tabLst>
                <a:tab pos="1156335" algn="l"/>
              </a:tabLst>
            </a:pPr>
            <a:r>
              <a:rPr sz="2400" spc="-20" dirty="0">
                <a:latin typeface="Calibri"/>
                <a:cs typeface="Calibri"/>
              </a:rPr>
              <a:t>De</a:t>
            </a:r>
            <a:r>
              <a:rPr sz="2400" spc="-35" dirty="0">
                <a:latin typeface="Calibri"/>
                <a:cs typeface="Calibri"/>
              </a:rPr>
              <a:t>s</a:t>
            </a:r>
            <a:r>
              <a:rPr sz="2400" dirty="0">
                <a:latin typeface="Calibri"/>
                <a:cs typeface="Calibri"/>
              </a:rPr>
              <a:t>ti</a:t>
            </a:r>
            <a:r>
              <a:rPr sz="2400" spc="-5" dirty="0">
                <a:latin typeface="Calibri"/>
                <a:cs typeface="Calibri"/>
              </a:rPr>
              <a:t>n</a:t>
            </a:r>
            <a:r>
              <a:rPr sz="2400" spc="-25" dirty="0">
                <a:latin typeface="Calibri"/>
                <a:cs typeface="Calibri"/>
              </a:rPr>
              <a:t>a</a:t>
            </a:r>
            <a:r>
              <a:rPr sz="2400" dirty="0">
                <a:latin typeface="Calibri"/>
                <a:cs typeface="Calibri"/>
              </a:rPr>
              <a:t>ti</a:t>
            </a:r>
            <a:r>
              <a:rPr sz="2400" spc="-5" dirty="0">
                <a:latin typeface="Calibri"/>
                <a:cs typeface="Calibri"/>
              </a:rPr>
              <a:t>on</a:t>
            </a:r>
            <a:endParaRPr sz="2400">
              <a:latin typeface="Calibri"/>
              <a:cs typeface="Calibri"/>
            </a:endParaRPr>
          </a:p>
          <a:p>
            <a:pPr marL="1155700" lvl="2" indent="-228600">
              <a:lnSpc>
                <a:spcPct val="100000"/>
              </a:lnSpc>
              <a:spcBef>
                <a:spcPts val="575"/>
              </a:spcBef>
              <a:buFont typeface="Arial"/>
              <a:buChar char="•"/>
              <a:tabLst>
                <a:tab pos="1156335" algn="l"/>
              </a:tabLst>
            </a:pPr>
            <a:r>
              <a:rPr sz="2400" spc="-50" dirty="0">
                <a:latin typeface="Calibri"/>
                <a:cs typeface="Calibri"/>
              </a:rPr>
              <a:t>R</a:t>
            </a:r>
            <a:r>
              <a:rPr sz="2400" spc="-15" dirty="0">
                <a:latin typeface="Calibri"/>
                <a:cs typeface="Calibri"/>
              </a:rPr>
              <a:t>e</a:t>
            </a:r>
            <a:r>
              <a:rPr sz="2400" spc="-30" dirty="0">
                <a:latin typeface="Calibri"/>
                <a:cs typeface="Calibri"/>
              </a:rPr>
              <a:t>c</a:t>
            </a:r>
            <a:r>
              <a:rPr sz="2400" spc="-20" dirty="0">
                <a:latin typeface="Calibri"/>
                <a:cs typeface="Calibri"/>
              </a:rPr>
              <a:t>o</a:t>
            </a:r>
            <a:r>
              <a:rPr sz="2400" spc="-50" dirty="0">
                <a:latin typeface="Calibri"/>
                <a:cs typeface="Calibri"/>
              </a:rPr>
              <a:t>r</a:t>
            </a:r>
            <a:r>
              <a:rPr sz="2400" dirty="0">
                <a:latin typeface="Calibri"/>
                <a:cs typeface="Calibri"/>
              </a:rPr>
              <a:t>d</a:t>
            </a:r>
            <a:endParaRPr sz="2400">
              <a:latin typeface="Calibri"/>
              <a:cs typeface="Calibri"/>
            </a:endParaRPr>
          </a:p>
          <a:p>
            <a:pPr marL="1155700" lvl="2" indent="-228600">
              <a:lnSpc>
                <a:spcPct val="100000"/>
              </a:lnSpc>
              <a:spcBef>
                <a:spcPts val="575"/>
              </a:spcBef>
              <a:buFont typeface="Arial"/>
              <a:buChar char="•"/>
              <a:tabLst>
                <a:tab pos="1156335" algn="l"/>
              </a:tabLst>
            </a:pPr>
            <a:r>
              <a:rPr sz="2400" spc="-105" dirty="0">
                <a:latin typeface="Calibri"/>
                <a:cs typeface="Calibri"/>
              </a:rPr>
              <a:t>V</a:t>
            </a:r>
            <a:r>
              <a:rPr sz="2400" spc="-5" dirty="0">
                <a:latin typeface="Calibri"/>
                <a:cs typeface="Calibri"/>
              </a:rPr>
              <a:t>o</a:t>
            </a:r>
            <a:r>
              <a:rPr sz="2400" dirty="0">
                <a:latin typeface="Calibri"/>
                <a:cs typeface="Calibri"/>
              </a:rPr>
              <a:t>l</a:t>
            </a:r>
            <a:r>
              <a:rPr sz="2400" spc="-10" dirty="0">
                <a:latin typeface="Calibri"/>
                <a:cs typeface="Calibri"/>
              </a:rPr>
              <a:t>u</a:t>
            </a:r>
            <a:r>
              <a:rPr sz="2400" dirty="0">
                <a:latin typeface="Calibri"/>
                <a:cs typeface="Calibri"/>
              </a:rPr>
              <a:t>me</a:t>
            </a:r>
            <a:r>
              <a:rPr sz="2400" spc="-70" dirty="0">
                <a:latin typeface="Times New Roman"/>
                <a:cs typeface="Times New Roman"/>
              </a:rPr>
              <a:t> </a:t>
            </a:r>
            <a:r>
              <a:rPr sz="2400" dirty="0">
                <a:latin typeface="Calibri"/>
                <a:cs typeface="Calibri"/>
              </a:rPr>
              <a:t>and</a:t>
            </a:r>
            <a:r>
              <a:rPr sz="2400" spc="-60" dirty="0">
                <a:latin typeface="Times New Roman"/>
                <a:cs typeface="Times New Roman"/>
              </a:rPr>
              <a:t> </a:t>
            </a:r>
            <a:r>
              <a:rPr sz="2400" spc="-5" dirty="0">
                <a:latin typeface="Calibri"/>
                <a:cs typeface="Calibri"/>
              </a:rPr>
              <a:t>f</a:t>
            </a:r>
            <a:r>
              <a:rPr sz="2400" spc="-40" dirty="0">
                <a:latin typeface="Calibri"/>
                <a:cs typeface="Calibri"/>
              </a:rPr>
              <a:t>r</a:t>
            </a:r>
            <a:r>
              <a:rPr sz="2400" dirty="0">
                <a:latin typeface="Calibri"/>
                <a:cs typeface="Calibri"/>
              </a:rPr>
              <a:t>equen</a:t>
            </a:r>
            <a:r>
              <a:rPr sz="2400" spc="-5" dirty="0">
                <a:latin typeface="Calibri"/>
                <a:cs typeface="Calibri"/>
              </a:rPr>
              <a:t>c</a:t>
            </a:r>
            <a:r>
              <a:rPr sz="2400" dirty="0">
                <a:latin typeface="Calibri"/>
                <a:cs typeface="Calibri"/>
              </a:rPr>
              <a:t>y</a:t>
            </a:r>
            <a:endParaRPr sz="2400">
              <a:latin typeface="Calibri"/>
              <a:cs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10" dirty="0"/>
              <a:t>48</a:t>
            </a:fld>
            <a:endParaRPr spc="-10" dirty="0"/>
          </a:p>
        </p:txBody>
      </p:sp>
      <p:sp>
        <p:nvSpPr>
          <p:cNvPr id="2" name="object 2"/>
          <p:cNvSpPr txBox="1">
            <a:spLocks noGrp="1"/>
          </p:cNvSpPr>
          <p:nvPr>
            <p:ph type="title"/>
          </p:nvPr>
        </p:nvSpPr>
        <p:spPr>
          <a:prstGeom prst="rect">
            <a:avLst/>
          </a:prstGeom>
        </p:spPr>
        <p:txBody>
          <a:bodyPr vert="horz" wrap="square" lIns="0" tIns="283083" rIns="0" bIns="0" rtlCol="0">
            <a:spAutoFit/>
          </a:bodyPr>
          <a:lstStyle/>
          <a:p>
            <a:pPr marL="12700">
              <a:lnSpc>
                <a:spcPct val="100000"/>
              </a:lnSpc>
            </a:pPr>
            <a:r>
              <a:rPr spc="-5" dirty="0"/>
              <a:t>D</a:t>
            </a:r>
            <a:r>
              <a:rPr spc="-35" dirty="0"/>
              <a:t>a</a:t>
            </a:r>
            <a:r>
              <a:rPr spc="-50" dirty="0"/>
              <a:t>t</a:t>
            </a:r>
            <a:r>
              <a:rPr dirty="0"/>
              <a:t>a</a:t>
            </a:r>
            <a:r>
              <a:rPr spc="-130" dirty="0">
                <a:latin typeface="Times New Roman"/>
                <a:cs typeface="Times New Roman"/>
              </a:rPr>
              <a:t> </a:t>
            </a:r>
            <a:r>
              <a:rPr spc="-5" dirty="0"/>
              <a:t>D</a:t>
            </a:r>
            <a:r>
              <a:rPr dirty="0"/>
              <a:t>icti</a:t>
            </a:r>
            <a:r>
              <a:rPr spc="-5" dirty="0"/>
              <a:t>ona</a:t>
            </a:r>
            <a:r>
              <a:rPr spc="15" dirty="0"/>
              <a:t>r</a:t>
            </a:r>
            <a:r>
              <a:rPr dirty="0"/>
              <a:t>y</a:t>
            </a:r>
          </a:p>
        </p:txBody>
      </p:sp>
      <p:sp>
        <p:nvSpPr>
          <p:cNvPr id="3" name="object 3"/>
          <p:cNvSpPr txBox="1"/>
          <p:nvPr/>
        </p:nvSpPr>
        <p:spPr>
          <a:xfrm>
            <a:off x="535940" y="1697446"/>
            <a:ext cx="6609715" cy="3139440"/>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3200" spc="-5" dirty="0">
                <a:latin typeface="Calibri"/>
                <a:cs typeface="Calibri"/>
              </a:rPr>
              <a:t>Docume</a:t>
            </a:r>
            <a:r>
              <a:rPr sz="3200" spc="-30" dirty="0">
                <a:latin typeface="Calibri"/>
                <a:cs typeface="Calibri"/>
              </a:rPr>
              <a:t>n</a:t>
            </a:r>
            <a:r>
              <a:rPr sz="3200" dirty="0">
                <a:latin typeface="Calibri"/>
                <a:cs typeface="Calibri"/>
              </a:rPr>
              <a:t>t</a:t>
            </a:r>
            <a:r>
              <a:rPr sz="3200" spc="-10" dirty="0">
                <a:latin typeface="Calibri"/>
                <a:cs typeface="Calibri"/>
              </a:rPr>
              <a:t>i</a:t>
            </a:r>
            <a:r>
              <a:rPr sz="3200" spc="-5" dirty="0">
                <a:latin typeface="Calibri"/>
                <a:cs typeface="Calibri"/>
              </a:rPr>
              <a:t>n</a:t>
            </a:r>
            <a:r>
              <a:rPr sz="3200" dirty="0">
                <a:latin typeface="Calibri"/>
                <a:cs typeface="Calibri"/>
              </a:rPr>
              <a:t>g</a:t>
            </a:r>
            <a:r>
              <a:rPr sz="3200" spc="-75" dirty="0">
                <a:latin typeface="Times New Roman"/>
                <a:cs typeface="Times New Roman"/>
              </a:rPr>
              <a:t> </a:t>
            </a:r>
            <a:r>
              <a:rPr sz="3200" dirty="0">
                <a:latin typeface="Calibri"/>
                <a:cs typeface="Calibri"/>
              </a:rPr>
              <a:t>the</a:t>
            </a:r>
            <a:r>
              <a:rPr sz="3200" spc="-80" dirty="0">
                <a:latin typeface="Times New Roman"/>
                <a:cs typeface="Times New Roman"/>
              </a:rPr>
              <a:t> </a:t>
            </a:r>
            <a:r>
              <a:rPr sz="3200" spc="-5" dirty="0">
                <a:latin typeface="Calibri"/>
                <a:cs typeface="Calibri"/>
              </a:rPr>
              <a:t>D</a:t>
            </a:r>
            <a:r>
              <a:rPr sz="3200" spc="-20" dirty="0">
                <a:latin typeface="Calibri"/>
                <a:cs typeface="Calibri"/>
              </a:rPr>
              <a:t>a</a:t>
            </a:r>
            <a:r>
              <a:rPr sz="3200" spc="-45" dirty="0">
                <a:latin typeface="Calibri"/>
                <a:cs typeface="Calibri"/>
              </a:rPr>
              <a:t>t</a:t>
            </a:r>
            <a:r>
              <a:rPr sz="3200" dirty="0">
                <a:latin typeface="Calibri"/>
                <a:cs typeface="Calibri"/>
              </a:rPr>
              <a:t>a</a:t>
            </a:r>
            <a:r>
              <a:rPr sz="3200" spc="-60" dirty="0">
                <a:latin typeface="Times New Roman"/>
                <a:cs typeface="Times New Roman"/>
              </a:rPr>
              <a:t> </a:t>
            </a:r>
            <a:r>
              <a:rPr sz="3200" spc="-5" dirty="0">
                <a:latin typeface="Calibri"/>
                <a:cs typeface="Calibri"/>
              </a:rPr>
              <a:t>S</a:t>
            </a:r>
            <a:r>
              <a:rPr sz="3200" spc="-40" dirty="0">
                <a:latin typeface="Calibri"/>
                <a:cs typeface="Calibri"/>
              </a:rPr>
              <a:t>t</a:t>
            </a:r>
            <a:r>
              <a:rPr sz="3200" spc="-5" dirty="0">
                <a:latin typeface="Calibri"/>
                <a:cs typeface="Calibri"/>
              </a:rPr>
              <a:t>o</a:t>
            </a:r>
            <a:r>
              <a:rPr sz="3200" spc="-35" dirty="0">
                <a:latin typeface="Calibri"/>
                <a:cs typeface="Calibri"/>
              </a:rPr>
              <a:t>r</a:t>
            </a:r>
            <a:r>
              <a:rPr sz="3200" dirty="0">
                <a:latin typeface="Calibri"/>
                <a:cs typeface="Calibri"/>
              </a:rPr>
              <a:t>es</a:t>
            </a:r>
            <a:endParaRPr sz="3200">
              <a:latin typeface="Calibri"/>
              <a:cs typeface="Calibri"/>
            </a:endParaRPr>
          </a:p>
          <a:p>
            <a:pPr marL="756285" lvl="1" indent="-286385">
              <a:lnSpc>
                <a:spcPct val="100000"/>
              </a:lnSpc>
              <a:spcBef>
                <a:spcPts val="690"/>
              </a:spcBef>
              <a:buFont typeface="Arial"/>
              <a:buChar char="–"/>
              <a:tabLst>
                <a:tab pos="756920" algn="l"/>
              </a:tabLst>
            </a:pPr>
            <a:r>
              <a:rPr sz="2800" spc="-130" dirty="0">
                <a:latin typeface="Calibri"/>
                <a:cs typeface="Calibri"/>
              </a:rPr>
              <a:t>T</a:t>
            </a:r>
            <a:r>
              <a:rPr sz="2800" spc="-15" dirty="0">
                <a:latin typeface="Calibri"/>
                <a:cs typeface="Calibri"/>
              </a:rPr>
              <a:t>y</a:t>
            </a:r>
            <a:r>
              <a:rPr sz="2800" spc="-30" dirty="0">
                <a:latin typeface="Calibri"/>
                <a:cs typeface="Calibri"/>
              </a:rPr>
              <a:t>p</a:t>
            </a:r>
            <a:r>
              <a:rPr sz="2800" dirty="0">
                <a:latin typeface="Calibri"/>
                <a:cs typeface="Calibri"/>
              </a:rPr>
              <a:t>i</a:t>
            </a:r>
            <a:r>
              <a:rPr sz="2800" spc="-45" dirty="0">
                <a:latin typeface="Calibri"/>
                <a:cs typeface="Calibri"/>
              </a:rPr>
              <a:t>c</a:t>
            </a:r>
            <a:r>
              <a:rPr sz="2800" dirty="0">
                <a:latin typeface="Calibri"/>
                <a:cs typeface="Calibri"/>
              </a:rPr>
              <a:t>al</a:t>
            </a:r>
            <a:r>
              <a:rPr sz="2800" spc="-70" dirty="0">
                <a:latin typeface="Times New Roman"/>
                <a:cs typeface="Times New Roman"/>
              </a:rPr>
              <a:t> </a:t>
            </a:r>
            <a:r>
              <a:rPr sz="2800" spc="-15" dirty="0">
                <a:latin typeface="Calibri"/>
                <a:cs typeface="Calibri"/>
              </a:rPr>
              <a:t>cha</a:t>
            </a:r>
            <a:r>
              <a:rPr sz="2800" spc="-75" dirty="0">
                <a:latin typeface="Calibri"/>
                <a:cs typeface="Calibri"/>
              </a:rPr>
              <a:t>r</a:t>
            </a:r>
            <a:r>
              <a:rPr sz="2800" spc="-15" dirty="0">
                <a:latin typeface="Calibri"/>
                <a:cs typeface="Calibri"/>
              </a:rPr>
              <a:t>ac</a:t>
            </a:r>
            <a:r>
              <a:rPr sz="2800" spc="-30" dirty="0">
                <a:latin typeface="Calibri"/>
                <a:cs typeface="Calibri"/>
              </a:rPr>
              <a:t>t</a:t>
            </a:r>
            <a:r>
              <a:rPr sz="2800" spc="-15" dirty="0">
                <a:latin typeface="Calibri"/>
                <a:cs typeface="Calibri"/>
              </a:rPr>
              <a:t>er</a:t>
            </a:r>
            <a:r>
              <a:rPr sz="2800" spc="-25" dirty="0">
                <a:latin typeface="Calibri"/>
                <a:cs typeface="Calibri"/>
              </a:rPr>
              <a:t>i</a:t>
            </a:r>
            <a:r>
              <a:rPr sz="2800" spc="-55" dirty="0">
                <a:latin typeface="Calibri"/>
                <a:cs typeface="Calibri"/>
              </a:rPr>
              <a:t>s</a:t>
            </a:r>
            <a:r>
              <a:rPr sz="2800" dirty="0">
                <a:latin typeface="Calibri"/>
                <a:cs typeface="Calibri"/>
              </a:rPr>
              <a:t>t</a:t>
            </a:r>
            <a:r>
              <a:rPr sz="2800" spc="-10" dirty="0">
                <a:latin typeface="Calibri"/>
                <a:cs typeface="Calibri"/>
              </a:rPr>
              <a:t>i</a:t>
            </a:r>
            <a:r>
              <a:rPr sz="2800" spc="-15" dirty="0">
                <a:latin typeface="Calibri"/>
                <a:cs typeface="Calibri"/>
              </a:rPr>
              <a:t>cs</a:t>
            </a:r>
            <a:r>
              <a:rPr sz="2800" spc="-45" dirty="0">
                <a:latin typeface="Times New Roman"/>
                <a:cs typeface="Times New Roman"/>
              </a:rPr>
              <a:t> </a:t>
            </a:r>
            <a:r>
              <a:rPr sz="2800" spc="-5" dirty="0">
                <a:latin typeface="Calibri"/>
                <a:cs typeface="Calibri"/>
              </a:rPr>
              <a:t>o</a:t>
            </a:r>
            <a:r>
              <a:rPr sz="2800" dirty="0">
                <a:latin typeface="Calibri"/>
                <a:cs typeface="Calibri"/>
              </a:rPr>
              <a:t>f</a:t>
            </a:r>
            <a:r>
              <a:rPr sz="2800" spc="-70" dirty="0">
                <a:latin typeface="Times New Roman"/>
                <a:cs typeface="Times New Roman"/>
              </a:rPr>
              <a:t> </a:t>
            </a:r>
            <a:r>
              <a:rPr sz="2800" spc="-15" dirty="0">
                <a:latin typeface="Calibri"/>
                <a:cs typeface="Calibri"/>
              </a:rPr>
              <a:t>a</a:t>
            </a:r>
            <a:r>
              <a:rPr sz="2800" spc="-70" dirty="0">
                <a:latin typeface="Times New Roman"/>
                <a:cs typeface="Times New Roman"/>
              </a:rPr>
              <a:t> </a:t>
            </a:r>
            <a:r>
              <a:rPr sz="2800" spc="-20" dirty="0">
                <a:latin typeface="Calibri"/>
                <a:cs typeface="Calibri"/>
              </a:rPr>
              <a:t>d</a:t>
            </a:r>
            <a:r>
              <a:rPr sz="2800" spc="-45" dirty="0">
                <a:latin typeface="Calibri"/>
                <a:cs typeface="Calibri"/>
              </a:rPr>
              <a:t>a</a:t>
            </a:r>
            <a:r>
              <a:rPr sz="2800" spc="-50" dirty="0">
                <a:latin typeface="Calibri"/>
                <a:cs typeface="Calibri"/>
              </a:rPr>
              <a:t>t</a:t>
            </a:r>
            <a:r>
              <a:rPr sz="2800" spc="-15" dirty="0">
                <a:latin typeface="Calibri"/>
                <a:cs typeface="Calibri"/>
              </a:rPr>
              <a:t>a</a:t>
            </a:r>
            <a:r>
              <a:rPr sz="2800" spc="-70" dirty="0">
                <a:latin typeface="Times New Roman"/>
                <a:cs typeface="Times New Roman"/>
              </a:rPr>
              <a:t> </a:t>
            </a:r>
            <a:r>
              <a:rPr sz="2800" spc="-50" dirty="0">
                <a:latin typeface="Calibri"/>
                <a:cs typeface="Calibri"/>
              </a:rPr>
              <a:t>s</a:t>
            </a:r>
            <a:r>
              <a:rPr sz="2800" spc="-35" dirty="0">
                <a:latin typeface="Calibri"/>
                <a:cs typeface="Calibri"/>
              </a:rPr>
              <a:t>t</a:t>
            </a:r>
            <a:r>
              <a:rPr sz="2800" spc="-20" dirty="0">
                <a:latin typeface="Calibri"/>
                <a:cs typeface="Calibri"/>
              </a:rPr>
              <a:t>o</a:t>
            </a:r>
            <a:r>
              <a:rPr sz="2800" spc="-50" dirty="0">
                <a:latin typeface="Calibri"/>
                <a:cs typeface="Calibri"/>
              </a:rPr>
              <a:t>r</a:t>
            </a:r>
            <a:r>
              <a:rPr sz="2800" spc="-15" dirty="0">
                <a:latin typeface="Calibri"/>
                <a:cs typeface="Calibri"/>
              </a:rPr>
              <a:t>e</a:t>
            </a:r>
            <a:r>
              <a:rPr sz="2800" spc="-55" dirty="0">
                <a:latin typeface="Times New Roman"/>
                <a:cs typeface="Times New Roman"/>
              </a:rPr>
              <a:t> </a:t>
            </a:r>
            <a:r>
              <a:rPr sz="2800" spc="-15" dirty="0">
                <a:latin typeface="Calibri"/>
                <a:cs typeface="Calibri"/>
              </a:rPr>
              <a:t>a</a:t>
            </a:r>
            <a:r>
              <a:rPr sz="2800" spc="-50" dirty="0">
                <a:latin typeface="Calibri"/>
                <a:cs typeface="Calibri"/>
              </a:rPr>
              <a:t>r</a:t>
            </a:r>
            <a:r>
              <a:rPr sz="2800" spc="-15" dirty="0">
                <a:latin typeface="Calibri"/>
                <a:cs typeface="Calibri"/>
              </a:rPr>
              <a:t>e</a:t>
            </a:r>
            <a:endParaRPr sz="2800">
              <a:latin typeface="Calibri"/>
              <a:cs typeface="Calibri"/>
            </a:endParaRPr>
          </a:p>
          <a:p>
            <a:pPr marL="1155700" lvl="2" indent="-228600">
              <a:lnSpc>
                <a:spcPct val="100000"/>
              </a:lnSpc>
              <a:spcBef>
                <a:spcPts val="605"/>
              </a:spcBef>
              <a:buFont typeface="Arial"/>
              <a:buChar char="•"/>
              <a:tabLst>
                <a:tab pos="1156335" algn="l"/>
              </a:tabLst>
            </a:pPr>
            <a:r>
              <a:rPr sz="2400" spc="-5" dirty="0">
                <a:latin typeface="Calibri"/>
                <a:cs typeface="Calibri"/>
              </a:rPr>
              <a:t>D</a:t>
            </a:r>
            <a:r>
              <a:rPr sz="2400" spc="-25" dirty="0">
                <a:latin typeface="Calibri"/>
                <a:cs typeface="Calibri"/>
              </a:rPr>
              <a:t>a</a:t>
            </a:r>
            <a:r>
              <a:rPr sz="2400" spc="-35" dirty="0">
                <a:latin typeface="Calibri"/>
                <a:cs typeface="Calibri"/>
              </a:rPr>
              <a:t>t</a:t>
            </a:r>
            <a:r>
              <a:rPr sz="2400" dirty="0">
                <a:latin typeface="Calibri"/>
                <a:cs typeface="Calibri"/>
              </a:rPr>
              <a:t>a</a:t>
            </a:r>
            <a:r>
              <a:rPr sz="2400" spc="-85" dirty="0">
                <a:latin typeface="Times New Roman"/>
                <a:cs typeface="Times New Roman"/>
              </a:rPr>
              <a:t> </a:t>
            </a:r>
            <a:r>
              <a:rPr sz="2400" spc="-30" dirty="0">
                <a:latin typeface="Calibri"/>
                <a:cs typeface="Calibri"/>
              </a:rPr>
              <a:t>s</a:t>
            </a:r>
            <a:r>
              <a:rPr sz="2400" spc="-35" dirty="0">
                <a:latin typeface="Calibri"/>
                <a:cs typeface="Calibri"/>
              </a:rPr>
              <a:t>t</a:t>
            </a:r>
            <a:r>
              <a:rPr sz="2400" spc="-20" dirty="0">
                <a:latin typeface="Calibri"/>
                <a:cs typeface="Calibri"/>
              </a:rPr>
              <a:t>o</a:t>
            </a:r>
            <a:r>
              <a:rPr sz="2400" spc="-50" dirty="0">
                <a:latin typeface="Calibri"/>
                <a:cs typeface="Calibri"/>
              </a:rPr>
              <a:t>r</a:t>
            </a:r>
            <a:r>
              <a:rPr sz="2400" spc="-15" dirty="0">
                <a:latin typeface="Calibri"/>
                <a:cs typeface="Calibri"/>
              </a:rPr>
              <a:t>e</a:t>
            </a:r>
            <a:r>
              <a:rPr sz="2400" spc="-70" dirty="0">
                <a:latin typeface="Times New Roman"/>
                <a:cs typeface="Times New Roman"/>
              </a:rPr>
              <a:t> </a:t>
            </a:r>
            <a:r>
              <a:rPr sz="2400" spc="-20" dirty="0">
                <a:latin typeface="Calibri"/>
                <a:cs typeface="Calibri"/>
              </a:rPr>
              <a:t>nam</a:t>
            </a:r>
            <a:r>
              <a:rPr sz="2400" spc="-15" dirty="0">
                <a:latin typeface="Calibri"/>
                <a:cs typeface="Calibri"/>
              </a:rPr>
              <a:t>e</a:t>
            </a:r>
            <a:r>
              <a:rPr sz="2400" spc="-50" dirty="0">
                <a:latin typeface="Times New Roman"/>
                <a:cs typeface="Times New Roman"/>
              </a:rPr>
              <a:t> </a:t>
            </a:r>
            <a:r>
              <a:rPr sz="2400" spc="-10" dirty="0">
                <a:latin typeface="Calibri"/>
                <a:cs typeface="Calibri"/>
              </a:rPr>
              <a:t>or</a:t>
            </a:r>
            <a:r>
              <a:rPr sz="2400" spc="-70" dirty="0">
                <a:latin typeface="Times New Roman"/>
                <a:cs typeface="Times New Roman"/>
              </a:rPr>
              <a:t> </a:t>
            </a:r>
            <a:r>
              <a:rPr sz="2400" dirty="0">
                <a:latin typeface="Calibri"/>
                <a:cs typeface="Calibri"/>
              </a:rPr>
              <a:t>l</a:t>
            </a:r>
            <a:r>
              <a:rPr sz="2400" spc="-15" dirty="0">
                <a:latin typeface="Calibri"/>
                <a:cs typeface="Calibri"/>
              </a:rPr>
              <a:t>abe</a:t>
            </a:r>
            <a:r>
              <a:rPr sz="2400" dirty="0">
                <a:latin typeface="Calibri"/>
                <a:cs typeface="Calibri"/>
              </a:rPr>
              <a:t>l</a:t>
            </a:r>
            <a:endParaRPr sz="2400">
              <a:latin typeface="Calibri"/>
              <a:cs typeface="Calibri"/>
            </a:endParaRPr>
          </a:p>
          <a:p>
            <a:pPr marL="1155700" lvl="2" indent="-228600">
              <a:lnSpc>
                <a:spcPct val="100000"/>
              </a:lnSpc>
              <a:spcBef>
                <a:spcPts val="575"/>
              </a:spcBef>
              <a:buFont typeface="Arial"/>
              <a:buChar char="•"/>
              <a:tabLst>
                <a:tab pos="1156335" algn="l"/>
              </a:tabLst>
            </a:pPr>
            <a:r>
              <a:rPr sz="2400" spc="-20" dirty="0">
                <a:latin typeface="Calibri"/>
                <a:cs typeface="Calibri"/>
              </a:rPr>
              <a:t>Desc</a:t>
            </a:r>
            <a:r>
              <a:rPr sz="2400" dirty="0">
                <a:latin typeface="Calibri"/>
                <a:cs typeface="Calibri"/>
              </a:rPr>
              <a:t>ri</a:t>
            </a:r>
            <a:r>
              <a:rPr sz="2400" spc="-15" dirty="0">
                <a:latin typeface="Calibri"/>
                <a:cs typeface="Calibri"/>
              </a:rPr>
              <a:t>p</a:t>
            </a:r>
            <a:r>
              <a:rPr sz="2400" dirty="0">
                <a:latin typeface="Calibri"/>
                <a:cs typeface="Calibri"/>
              </a:rPr>
              <a:t>ti</a:t>
            </a:r>
            <a:r>
              <a:rPr sz="2400" spc="-5" dirty="0">
                <a:latin typeface="Calibri"/>
                <a:cs typeface="Calibri"/>
              </a:rPr>
              <a:t>on</a:t>
            </a:r>
            <a:endParaRPr sz="2400">
              <a:latin typeface="Calibri"/>
              <a:cs typeface="Calibri"/>
            </a:endParaRPr>
          </a:p>
          <a:p>
            <a:pPr marL="1155700" lvl="2" indent="-228600">
              <a:lnSpc>
                <a:spcPct val="100000"/>
              </a:lnSpc>
              <a:spcBef>
                <a:spcPts val="575"/>
              </a:spcBef>
              <a:buFont typeface="Arial"/>
              <a:buChar char="•"/>
              <a:tabLst>
                <a:tab pos="1156335" algn="l"/>
              </a:tabLst>
            </a:pPr>
            <a:r>
              <a:rPr sz="2400" dirty="0">
                <a:latin typeface="Calibri"/>
                <a:cs typeface="Calibri"/>
              </a:rPr>
              <a:t>Al</a:t>
            </a:r>
            <a:r>
              <a:rPr sz="2400" spc="-35" dirty="0">
                <a:latin typeface="Calibri"/>
                <a:cs typeface="Calibri"/>
              </a:rPr>
              <a:t>t</a:t>
            </a:r>
            <a:r>
              <a:rPr sz="2400" spc="-15" dirty="0">
                <a:latin typeface="Calibri"/>
                <a:cs typeface="Calibri"/>
              </a:rPr>
              <a:t>ern</a:t>
            </a:r>
            <a:r>
              <a:rPr sz="2400" spc="-25" dirty="0">
                <a:latin typeface="Calibri"/>
                <a:cs typeface="Calibri"/>
              </a:rPr>
              <a:t>a</a:t>
            </a:r>
            <a:r>
              <a:rPr sz="2400" spc="-35" dirty="0">
                <a:latin typeface="Calibri"/>
                <a:cs typeface="Calibri"/>
              </a:rPr>
              <a:t>t</a:t>
            </a:r>
            <a:r>
              <a:rPr sz="2400" spc="-15" dirty="0">
                <a:latin typeface="Calibri"/>
                <a:cs typeface="Calibri"/>
              </a:rPr>
              <a:t>e</a:t>
            </a:r>
            <a:r>
              <a:rPr sz="2400" spc="-95" dirty="0">
                <a:latin typeface="Times New Roman"/>
                <a:cs typeface="Times New Roman"/>
              </a:rPr>
              <a:t> </a:t>
            </a:r>
            <a:r>
              <a:rPr sz="2400" spc="-20" dirty="0">
                <a:latin typeface="Calibri"/>
                <a:cs typeface="Calibri"/>
              </a:rPr>
              <a:t>nam</a:t>
            </a:r>
            <a:r>
              <a:rPr sz="2400" spc="-5" dirty="0">
                <a:latin typeface="Calibri"/>
                <a:cs typeface="Calibri"/>
              </a:rPr>
              <a:t>e(s)</a:t>
            </a:r>
            <a:endParaRPr sz="2400">
              <a:latin typeface="Calibri"/>
              <a:cs typeface="Calibri"/>
            </a:endParaRPr>
          </a:p>
          <a:p>
            <a:pPr marL="1155700" lvl="2" indent="-228600">
              <a:lnSpc>
                <a:spcPct val="100000"/>
              </a:lnSpc>
              <a:spcBef>
                <a:spcPts val="575"/>
              </a:spcBef>
              <a:buFont typeface="Arial"/>
              <a:buChar char="•"/>
              <a:tabLst>
                <a:tab pos="1156335" algn="l"/>
              </a:tabLst>
            </a:pPr>
            <a:r>
              <a:rPr sz="2400" spc="-75" dirty="0">
                <a:latin typeface="Calibri"/>
                <a:cs typeface="Calibri"/>
              </a:rPr>
              <a:t>A</a:t>
            </a:r>
            <a:r>
              <a:rPr sz="2400" spc="-50" dirty="0">
                <a:latin typeface="Calibri"/>
                <a:cs typeface="Calibri"/>
              </a:rPr>
              <a:t>t</a:t>
            </a:r>
            <a:r>
              <a:rPr sz="2400" dirty="0">
                <a:latin typeface="Calibri"/>
                <a:cs typeface="Calibri"/>
              </a:rPr>
              <a:t>tri</a:t>
            </a:r>
            <a:r>
              <a:rPr sz="2400" spc="-5" dirty="0">
                <a:latin typeface="Calibri"/>
                <a:cs typeface="Calibri"/>
              </a:rPr>
              <a:t>bu</a:t>
            </a:r>
            <a:r>
              <a:rPr sz="2400" spc="-25" dirty="0">
                <a:latin typeface="Calibri"/>
                <a:cs typeface="Calibri"/>
              </a:rPr>
              <a:t>t</a:t>
            </a:r>
            <a:r>
              <a:rPr sz="2400" spc="-15" dirty="0">
                <a:latin typeface="Calibri"/>
                <a:cs typeface="Calibri"/>
              </a:rPr>
              <a:t>es</a:t>
            </a:r>
            <a:endParaRPr sz="2400">
              <a:latin typeface="Calibri"/>
              <a:cs typeface="Calibri"/>
            </a:endParaRPr>
          </a:p>
          <a:p>
            <a:pPr marL="1155700" lvl="2" indent="-228600">
              <a:lnSpc>
                <a:spcPct val="100000"/>
              </a:lnSpc>
              <a:spcBef>
                <a:spcPts val="575"/>
              </a:spcBef>
              <a:buFont typeface="Arial"/>
              <a:buChar char="•"/>
              <a:tabLst>
                <a:tab pos="1156335" algn="l"/>
              </a:tabLst>
            </a:pPr>
            <a:r>
              <a:rPr sz="2400" spc="-105" dirty="0">
                <a:latin typeface="Calibri"/>
                <a:cs typeface="Calibri"/>
              </a:rPr>
              <a:t>V</a:t>
            </a:r>
            <a:r>
              <a:rPr sz="2400" spc="-5" dirty="0">
                <a:latin typeface="Calibri"/>
                <a:cs typeface="Calibri"/>
              </a:rPr>
              <a:t>o</a:t>
            </a:r>
            <a:r>
              <a:rPr sz="2400" dirty="0">
                <a:latin typeface="Calibri"/>
                <a:cs typeface="Calibri"/>
              </a:rPr>
              <a:t>l</a:t>
            </a:r>
            <a:r>
              <a:rPr sz="2400" spc="-25" dirty="0">
                <a:latin typeface="Calibri"/>
                <a:cs typeface="Calibri"/>
              </a:rPr>
              <a:t>um</a:t>
            </a:r>
            <a:r>
              <a:rPr sz="2400" spc="-15" dirty="0">
                <a:latin typeface="Calibri"/>
                <a:cs typeface="Calibri"/>
              </a:rPr>
              <a:t>e</a:t>
            </a:r>
            <a:r>
              <a:rPr sz="2400" spc="-70" dirty="0">
                <a:latin typeface="Times New Roman"/>
                <a:cs typeface="Times New Roman"/>
              </a:rPr>
              <a:t> </a:t>
            </a:r>
            <a:r>
              <a:rPr sz="2400" dirty="0">
                <a:latin typeface="Calibri"/>
                <a:cs typeface="Calibri"/>
              </a:rPr>
              <a:t>and</a:t>
            </a:r>
            <a:r>
              <a:rPr sz="2400" spc="-60" dirty="0">
                <a:latin typeface="Times New Roman"/>
                <a:cs typeface="Times New Roman"/>
              </a:rPr>
              <a:t> </a:t>
            </a:r>
            <a:r>
              <a:rPr sz="2400" spc="-15" dirty="0">
                <a:latin typeface="Calibri"/>
                <a:cs typeface="Calibri"/>
              </a:rPr>
              <a:t>f</a:t>
            </a:r>
            <a:r>
              <a:rPr sz="2400" spc="-45" dirty="0">
                <a:latin typeface="Calibri"/>
                <a:cs typeface="Calibri"/>
              </a:rPr>
              <a:t>r</a:t>
            </a:r>
            <a:r>
              <a:rPr sz="2400" spc="-15" dirty="0">
                <a:latin typeface="Calibri"/>
                <a:cs typeface="Calibri"/>
              </a:rPr>
              <a:t>eque</a:t>
            </a:r>
            <a:r>
              <a:rPr sz="2400" spc="-20" dirty="0">
                <a:latin typeface="Calibri"/>
                <a:cs typeface="Calibri"/>
              </a:rPr>
              <a:t>ncy</a:t>
            </a:r>
            <a:endParaRPr sz="2400">
              <a:latin typeface="Calibri"/>
              <a:cs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10" dirty="0"/>
              <a:t>49</a:t>
            </a:fld>
            <a:endParaRPr spc="-10" dirty="0"/>
          </a:p>
        </p:txBody>
      </p:sp>
      <p:sp>
        <p:nvSpPr>
          <p:cNvPr id="2" name="object 2"/>
          <p:cNvSpPr txBox="1">
            <a:spLocks noGrp="1"/>
          </p:cNvSpPr>
          <p:nvPr>
            <p:ph type="title"/>
          </p:nvPr>
        </p:nvSpPr>
        <p:spPr>
          <a:prstGeom prst="rect">
            <a:avLst/>
          </a:prstGeom>
        </p:spPr>
        <p:txBody>
          <a:bodyPr vert="horz" wrap="square" lIns="0" tIns="283083" rIns="0" bIns="0" rtlCol="0">
            <a:spAutoFit/>
          </a:bodyPr>
          <a:lstStyle/>
          <a:p>
            <a:pPr marL="12700">
              <a:lnSpc>
                <a:spcPct val="100000"/>
              </a:lnSpc>
            </a:pPr>
            <a:r>
              <a:rPr spc="-5" dirty="0"/>
              <a:t>D</a:t>
            </a:r>
            <a:r>
              <a:rPr spc="-35" dirty="0"/>
              <a:t>a</a:t>
            </a:r>
            <a:r>
              <a:rPr spc="-50" dirty="0"/>
              <a:t>t</a:t>
            </a:r>
            <a:r>
              <a:rPr dirty="0"/>
              <a:t>a</a:t>
            </a:r>
            <a:r>
              <a:rPr spc="-130" dirty="0">
                <a:latin typeface="Times New Roman"/>
                <a:cs typeface="Times New Roman"/>
              </a:rPr>
              <a:t> </a:t>
            </a:r>
            <a:r>
              <a:rPr spc="-5" dirty="0"/>
              <a:t>D</a:t>
            </a:r>
            <a:r>
              <a:rPr dirty="0"/>
              <a:t>icti</a:t>
            </a:r>
            <a:r>
              <a:rPr spc="-5" dirty="0"/>
              <a:t>ona</a:t>
            </a:r>
            <a:r>
              <a:rPr spc="15" dirty="0"/>
              <a:t>r</a:t>
            </a:r>
            <a:r>
              <a:rPr dirty="0"/>
              <a:t>y</a:t>
            </a:r>
          </a:p>
        </p:txBody>
      </p:sp>
      <p:sp>
        <p:nvSpPr>
          <p:cNvPr id="3" name="object 3"/>
          <p:cNvSpPr txBox="1"/>
          <p:nvPr/>
        </p:nvSpPr>
        <p:spPr>
          <a:xfrm>
            <a:off x="535940" y="1697446"/>
            <a:ext cx="5702935" cy="2700655"/>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3200" spc="-5" dirty="0">
                <a:latin typeface="Calibri"/>
                <a:cs typeface="Calibri"/>
              </a:rPr>
              <a:t>Docume</a:t>
            </a:r>
            <a:r>
              <a:rPr sz="3200" spc="-30" dirty="0">
                <a:latin typeface="Calibri"/>
                <a:cs typeface="Calibri"/>
              </a:rPr>
              <a:t>n</a:t>
            </a:r>
            <a:r>
              <a:rPr sz="3200" dirty="0">
                <a:latin typeface="Calibri"/>
                <a:cs typeface="Calibri"/>
              </a:rPr>
              <a:t>t</a:t>
            </a:r>
            <a:r>
              <a:rPr sz="3200" spc="-10" dirty="0">
                <a:latin typeface="Calibri"/>
                <a:cs typeface="Calibri"/>
              </a:rPr>
              <a:t>i</a:t>
            </a:r>
            <a:r>
              <a:rPr sz="3200" spc="-5" dirty="0">
                <a:latin typeface="Calibri"/>
                <a:cs typeface="Calibri"/>
              </a:rPr>
              <a:t>n</a:t>
            </a:r>
            <a:r>
              <a:rPr sz="3200" dirty="0">
                <a:latin typeface="Calibri"/>
                <a:cs typeface="Calibri"/>
              </a:rPr>
              <a:t>g</a:t>
            </a:r>
            <a:r>
              <a:rPr sz="3200" spc="-75" dirty="0">
                <a:latin typeface="Times New Roman"/>
                <a:cs typeface="Times New Roman"/>
              </a:rPr>
              <a:t> </a:t>
            </a:r>
            <a:r>
              <a:rPr sz="3200" dirty="0">
                <a:latin typeface="Calibri"/>
                <a:cs typeface="Calibri"/>
              </a:rPr>
              <a:t>the</a:t>
            </a:r>
            <a:r>
              <a:rPr sz="3200" spc="-80" dirty="0">
                <a:latin typeface="Times New Roman"/>
                <a:cs typeface="Times New Roman"/>
              </a:rPr>
              <a:t> </a:t>
            </a:r>
            <a:r>
              <a:rPr sz="3200" dirty="0">
                <a:latin typeface="Calibri"/>
                <a:cs typeface="Calibri"/>
              </a:rPr>
              <a:t>P</a:t>
            </a:r>
            <a:r>
              <a:rPr sz="3200" spc="-45" dirty="0">
                <a:latin typeface="Calibri"/>
                <a:cs typeface="Calibri"/>
              </a:rPr>
              <a:t>r</a:t>
            </a:r>
            <a:r>
              <a:rPr sz="3200" spc="-5" dirty="0">
                <a:latin typeface="Calibri"/>
                <a:cs typeface="Calibri"/>
              </a:rPr>
              <a:t>ocesses</a:t>
            </a:r>
            <a:endParaRPr sz="3200">
              <a:latin typeface="Calibri"/>
              <a:cs typeface="Calibri"/>
            </a:endParaRPr>
          </a:p>
          <a:p>
            <a:pPr marL="756285" lvl="1" indent="-286385">
              <a:lnSpc>
                <a:spcPct val="100000"/>
              </a:lnSpc>
              <a:spcBef>
                <a:spcPts val="690"/>
              </a:spcBef>
              <a:buFont typeface="Arial"/>
              <a:buChar char="–"/>
              <a:tabLst>
                <a:tab pos="756920" algn="l"/>
              </a:tabLst>
            </a:pPr>
            <a:r>
              <a:rPr sz="2800" spc="-130" dirty="0">
                <a:latin typeface="Calibri"/>
                <a:cs typeface="Calibri"/>
              </a:rPr>
              <a:t>T</a:t>
            </a:r>
            <a:r>
              <a:rPr sz="2800" spc="-15" dirty="0">
                <a:latin typeface="Calibri"/>
                <a:cs typeface="Calibri"/>
              </a:rPr>
              <a:t>y</a:t>
            </a:r>
            <a:r>
              <a:rPr sz="2800" spc="-30" dirty="0">
                <a:latin typeface="Calibri"/>
                <a:cs typeface="Calibri"/>
              </a:rPr>
              <a:t>p</a:t>
            </a:r>
            <a:r>
              <a:rPr sz="2800" dirty="0">
                <a:latin typeface="Calibri"/>
                <a:cs typeface="Calibri"/>
              </a:rPr>
              <a:t>i</a:t>
            </a:r>
            <a:r>
              <a:rPr sz="2800" spc="-45" dirty="0">
                <a:latin typeface="Calibri"/>
                <a:cs typeface="Calibri"/>
              </a:rPr>
              <a:t>c</a:t>
            </a:r>
            <a:r>
              <a:rPr sz="2800" dirty="0">
                <a:latin typeface="Calibri"/>
                <a:cs typeface="Calibri"/>
              </a:rPr>
              <a:t>al</a:t>
            </a:r>
            <a:r>
              <a:rPr sz="2800" spc="-70" dirty="0">
                <a:latin typeface="Times New Roman"/>
                <a:cs typeface="Times New Roman"/>
              </a:rPr>
              <a:t> </a:t>
            </a:r>
            <a:r>
              <a:rPr sz="2800" spc="-15" dirty="0">
                <a:latin typeface="Calibri"/>
                <a:cs typeface="Calibri"/>
              </a:rPr>
              <a:t>cha</a:t>
            </a:r>
            <a:r>
              <a:rPr sz="2800" spc="-75" dirty="0">
                <a:latin typeface="Calibri"/>
                <a:cs typeface="Calibri"/>
              </a:rPr>
              <a:t>r</a:t>
            </a:r>
            <a:r>
              <a:rPr sz="2800" spc="-15" dirty="0">
                <a:latin typeface="Calibri"/>
                <a:cs typeface="Calibri"/>
              </a:rPr>
              <a:t>ac</a:t>
            </a:r>
            <a:r>
              <a:rPr sz="2800" spc="-30" dirty="0">
                <a:latin typeface="Calibri"/>
                <a:cs typeface="Calibri"/>
              </a:rPr>
              <a:t>t</a:t>
            </a:r>
            <a:r>
              <a:rPr sz="2800" spc="-15" dirty="0">
                <a:latin typeface="Calibri"/>
                <a:cs typeface="Calibri"/>
              </a:rPr>
              <a:t>er</a:t>
            </a:r>
            <a:r>
              <a:rPr sz="2800" spc="-25" dirty="0">
                <a:latin typeface="Calibri"/>
                <a:cs typeface="Calibri"/>
              </a:rPr>
              <a:t>i</a:t>
            </a:r>
            <a:r>
              <a:rPr sz="2800" spc="-55" dirty="0">
                <a:latin typeface="Calibri"/>
                <a:cs typeface="Calibri"/>
              </a:rPr>
              <a:t>s</a:t>
            </a:r>
            <a:r>
              <a:rPr sz="2800" dirty="0">
                <a:latin typeface="Calibri"/>
                <a:cs typeface="Calibri"/>
              </a:rPr>
              <a:t>t</a:t>
            </a:r>
            <a:r>
              <a:rPr sz="2800" spc="-10" dirty="0">
                <a:latin typeface="Calibri"/>
                <a:cs typeface="Calibri"/>
              </a:rPr>
              <a:t>i</a:t>
            </a:r>
            <a:r>
              <a:rPr sz="2800" spc="-15" dirty="0">
                <a:latin typeface="Calibri"/>
                <a:cs typeface="Calibri"/>
              </a:rPr>
              <a:t>cs</a:t>
            </a:r>
            <a:r>
              <a:rPr sz="2800" spc="-45" dirty="0">
                <a:latin typeface="Times New Roman"/>
                <a:cs typeface="Times New Roman"/>
              </a:rPr>
              <a:t> </a:t>
            </a:r>
            <a:r>
              <a:rPr sz="2800" spc="-5" dirty="0">
                <a:latin typeface="Calibri"/>
                <a:cs typeface="Calibri"/>
              </a:rPr>
              <a:t>o</a:t>
            </a:r>
            <a:r>
              <a:rPr sz="2800" dirty="0">
                <a:latin typeface="Calibri"/>
                <a:cs typeface="Calibri"/>
              </a:rPr>
              <a:t>f</a:t>
            </a:r>
            <a:r>
              <a:rPr sz="2800" spc="-70" dirty="0">
                <a:latin typeface="Times New Roman"/>
                <a:cs typeface="Times New Roman"/>
              </a:rPr>
              <a:t> </a:t>
            </a:r>
            <a:r>
              <a:rPr sz="2800" spc="-15" dirty="0">
                <a:latin typeface="Calibri"/>
                <a:cs typeface="Calibri"/>
              </a:rPr>
              <a:t>a</a:t>
            </a:r>
            <a:r>
              <a:rPr sz="2800" spc="-70" dirty="0">
                <a:latin typeface="Times New Roman"/>
                <a:cs typeface="Times New Roman"/>
              </a:rPr>
              <a:t> </a:t>
            </a:r>
            <a:r>
              <a:rPr sz="2800" spc="-20" dirty="0">
                <a:latin typeface="Calibri"/>
                <a:cs typeface="Calibri"/>
              </a:rPr>
              <a:t>p</a:t>
            </a:r>
            <a:r>
              <a:rPr sz="2800" spc="-70" dirty="0">
                <a:latin typeface="Calibri"/>
                <a:cs typeface="Calibri"/>
              </a:rPr>
              <a:t>r</a:t>
            </a:r>
            <a:r>
              <a:rPr sz="2800" spc="-20" dirty="0">
                <a:latin typeface="Calibri"/>
                <a:cs typeface="Calibri"/>
              </a:rPr>
              <a:t>ocess</a:t>
            </a:r>
            <a:endParaRPr sz="2800">
              <a:latin typeface="Calibri"/>
              <a:cs typeface="Calibri"/>
            </a:endParaRPr>
          </a:p>
          <a:p>
            <a:pPr marL="1155700" lvl="2" indent="-228600">
              <a:lnSpc>
                <a:spcPct val="100000"/>
              </a:lnSpc>
              <a:spcBef>
                <a:spcPts val="605"/>
              </a:spcBef>
              <a:buFont typeface="Arial"/>
              <a:buChar char="•"/>
              <a:tabLst>
                <a:tab pos="1156335" algn="l"/>
              </a:tabLst>
            </a:pPr>
            <a:r>
              <a:rPr sz="2400" spc="-15" dirty="0">
                <a:latin typeface="Calibri"/>
                <a:cs typeface="Calibri"/>
              </a:rPr>
              <a:t>P</a:t>
            </a:r>
            <a:r>
              <a:rPr sz="2400" spc="-50" dirty="0">
                <a:latin typeface="Calibri"/>
                <a:cs typeface="Calibri"/>
              </a:rPr>
              <a:t>r</a:t>
            </a:r>
            <a:r>
              <a:rPr sz="2400" spc="-20" dirty="0">
                <a:latin typeface="Calibri"/>
                <a:cs typeface="Calibri"/>
              </a:rPr>
              <a:t>oces</a:t>
            </a:r>
            <a:r>
              <a:rPr sz="2400" spc="-10" dirty="0">
                <a:latin typeface="Calibri"/>
                <a:cs typeface="Calibri"/>
              </a:rPr>
              <a:t>s</a:t>
            </a:r>
            <a:r>
              <a:rPr sz="2400" spc="-80" dirty="0">
                <a:latin typeface="Times New Roman"/>
                <a:cs typeface="Times New Roman"/>
              </a:rPr>
              <a:t> </a:t>
            </a:r>
            <a:r>
              <a:rPr sz="2400" spc="-20" dirty="0">
                <a:latin typeface="Calibri"/>
                <a:cs typeface="Calibri"/>
              </a:rPr>
              <a:t>nam</a:t>
            </a:r>
            <a:r>
              <a:rPr sz="2400" spc="-15" dirty="0">
                <a:latin typeface="Calibri"/>
                <a:cs typeface="Calibri"/>
              </a:rPr>
              <a:t>e</a:t>
            </a:r>
            <a:r>
              <a:rPr sz="2400" spc="-50" dirty="0">
                <a:latin typeface="Times New Roman"/>
                <a:cs typeface="Times New Roman"/>
              </a:rPr>
              <a:t> </a:t>
            </a:r>
            <a:r>
              <a:rPr sz="2400" spc="-10" dirty="0">
                <a:latin typeface="Calibri"/>
                <a:cs typeface="Calibri"/>
              </a:rPr>
              <a:t>or</a:t>
            </a:r>
            <a:r>
              <a:rPr sz="2400" spc="-70" dirty="0">
                <a:latin typeface="Times New Roman"/>
                <a:cs typeface="Times New Roman"/>
              </a:rPr>
              <a:t> </a:t>
            </a:r>
            <a:r>
              <a:rPr sz="2400" dirty="0">
                <a:latin typeface="Calibri"/>
                <a:cs typeface="Calibri"/>
              </a:rPr>
              <a:t>l</a:t>
            </a:r>
            <a:r>
              <a:rPr sz="2400" spc="-15" dirty="0">
                <a:latin typeface="Calibri"/>
                <a:cs typeface="Calibri"/>
              </a:rPr>
              <a:t>abe</a:t>
            </a:r>
            <a:r>
              <a:rPr sz="2400" dirty="0">
                <a:latin typeface="Calibri"/>
                <a:cs typeface="Calibri"/>
              </a:rPr>
              <a:t>l</a:t>
            </a:r>
            <a:endParaRPr sz="2400">
              <a:latin typeface="Calibri"/>
              <a:cs typeface="Calibri"/>
            </a:endParaRPr>
          </a:p>
          <a:p>
            <a:pPr marL="1155700" lvl="2" indent="-228600">
              <a:lnSpc>
                <a:spcPct val="100000"/>
              </a:lnSpc>
              <a:spcBef>
                <a:spcPts val="575"/>
              </a:spcBef>
              <a:buFont typeface="Arial"/>
              <a:buChar char="•"/>
              <a:tabLst>
                <a:tab pos="1156335" algn="l"/>
              </a:tabLst>
            </a:pPr>
            <a:r>
              <a:rPr sz="2400" spc="-20" dirty="0">
                <a:latin typeface="Calibri"/>
                <a:cs typeface="Calibri"/>
              </a:rPr>
              <a:t>Desc</a:t>
            </a:r>
            <a:r>
              <a:rPr sz="2400" dirty="0">
                <a:latin typeface="Calibri"/>
                <a:cs typeface="Calibri"/>
              </a:rPr>
              <a:t>ri</a:t>
            </a:r>
            <a:r>
              <a:rPr sz="2400" spc="-15" dirty="0">
                <a:latin typeface="Calibri"/>
                <a:cs typeface="Calibri"/>
              </a:rPr>
              <a:t>p</a:t>
            </a:r>
            <a:r>
              <a:rPr sz="2400" dirty="0">
                <a:latin typeface="Calibri"/>
                <a:cs typeface="Calibri"/>
              </a:rPr>
              <a:t>ti</a:t>
            </a:r>
            <a:r>
              <a:rPr sz="2400" spc="-5" dirty="0">
                <a:latin typeface="Calibri"/>
                <a:cs typeface="Calibri"/>
              </a:rPr>
              <a:t>on</a:t>
            </a:r>
            <a:endParaRPr sz="2400">
              <a:latin typeface="Calibri"/>
              <a:cs typeface="Calibri"/>
            </a:endParaRPr>
          </a:p>
          <a:p>
            <a:pPr marL="1155700" lvl="2" indent="-228600">
              <a:lnSpc>
                <a:spcPct val="100000"/>
              </a:lnSpc>
              <a:spcBef>
                <a:spcPts val="575"/>
              </a:spcBef>
              <a:buFont typeface="Arial"/>
              <a:buChar char="•"/>
              <a:tabLst>
                <a:tab pos="1156335" algn="l"/>
              </a:tabLst>
            </a:pPr>
            <a:r>
              <a:rPr sz="2400" spc="-15" dirty="0">
                <a:latin typeface="Calibri"/>
                <a:cs typeface="Calibri"/>
              </a:rPr>
              <a:t>P</a:t>
            </a:r>
            <a:r>
              <a:rPr sz="2400" spc="-50" dirty="0">
                <a:latin typeface="Calibri"/>
                <a:cs typeface="Calibri"/>
              </a:rPr>
              <a:t>r</a:t>
            </a:r>
            <a:r>
              <a:rPr sz="2400" spc="-20" dirty="0">
                <a:latin typeface="Calibri"/>
                <a:cs typeface="Calibri"/>
              </a:rPr>
              <a:t>oces</a:t>
            </a:r>
            <a:r>
              <a:rPr sz="2400" spc="-10" dirty="0">
                <a:latin typeface="Calibri"/>
                <a:cs typeface="Calibri"/>
              </a:rPr>
              <a:t>s</a:t>
            </a:r>
            <a:r>
              <a:rPr sz="2400" spc="-80" dirty="0">
                <a:latin typeface="Times New Roman"/>
                <a:cs typeface="Times New Roman"/>
              </a:rPr>
              <a:t> </a:t>
            </a:r>
            <a:r>
              <a:rPr sz="2400" spc="-5" dirty="0">
                <a:latin typeface="Calibri"/>
                <a:cs typeface="Calibri"/>
              </a:rPr>
              <a:t>numb</a:t>
            </a:r>
            <a:r>
              <a:rPr sz="2400" spc="5" dirty="0">
                <a:latin typeface="Calibri"/>
                <a:cs typeface="Calibri"/>
              </a:rPr>
              <a:t>e</a:t>
            </a:r>
            <a:r>
              <a:rPr sz="2400" spc="-10" dirty="0">
                <a:latin typeface="Calibri"/>
                <a:cs typeface="Calibri"/>
              </a:rPr>
              <a:t>r</a:t>
            </a:r>
            <a:endParaRPr sz="2400">
              <a:latin typeface="Calibri"/>
              <a:cs typeface="Calibri"/>
            </a:endParaRPr>
          </a:p>
          <a:p>
            <a:pPr marL="1155700" lvl="2" indent="-228600">
              <a:lnSpc>
                <a:spcPct val="100000"/>
              </a:lnSpc>
              <a:spcBef>
                <a:spcPts val="575"/>
              </a:spcBef>
              <a:buFont typeface="Arial"/>
              <a:buChar char="•"/>
              <a:tabLst>
                <a:tab pos="1156335" algn="l"/>
              </a:tabLst>
            </a:pPr>
            <a:r>
              <a:rPr sz="2400" spc="-15" dirty="0">
                <a:latin typeface="Calibri"/>
                <a:cs typeface="Calibri"/>
              </a:rPr>
              <a:t>P</a:t>
            </a:r>
            <a:r>
              <a:rPr sz="2400" spc="-50" dirty="0">
                <a:latin typeface="Calibri"/>
                <a:cs typeface="Calibri"/>
              </a:rPr>
              <a:t>r</a:t>
            </a:r>
            <a:r>
              <a:rPr sz="2400" spc="-20" dirty="0">
                <a:latin typeface="Calibri"/>
                <a:cs typeface="Calibri"/>
              </a:rPr>
              <a:t>oces</a:t>
            </a:r>
            <a:r>
              <a:rPr sz="2400" spc="-10" dirty="0">
                <a:latin typeface="Calibri"/>
                <a:cs typeface="Calibri"/>
              </a:rPr>
              <a:t>s</a:t>
            </a:r>
            <a:r>
              <a:rPr sz="2400" spc="-80" dirty="0">
                <a:latin typeface="Times New Roman"/>
                <a:cs typeface="Times New Roman"/>
              </a:rPr>
              <a:t> </a:t>
            </a:r>
            <a:r>
              <a:rPr sz="2400" spc="-20" dirty="0">
                <a:latin typeface="Calibri"/>
                <a:cs typeface="Calibri"/>
              </a:rPr>
              <a:t>des</a:t>
            </a:r>
            <a:r>
              <a:rPr sz="2400" spc="-10" dirty="0">
                <a:latin typeface="Calibri"/>
                <a:cs typeface="Calibri"/>
              </a:rPr>
              <a:t>c</a:t>
            </a:r>
            <a:r>
              <a:rPr sz="2400" dirty="0">
                <a:latin typeface="Calibri"/>
                <a:cs typeface="Calibri"/>
              </a:rPr>
              <a:t>ri</a:t>
            </a:r>
            <a:r>
              <a:rPr sz="2400" spc="-15" dirty="0">
                <a:latin typeface="Calibri"/>
                <a:cs typeface="Calibri"/>
              </a:rPr>
              <a:t>p</a:t>
            </a:r>
            <a:r>
              <a:rPr sz="2400" dirty="0">
                <a:latin typeface="Calibri"/>
                <a:cs typeface="Calibri"/>
              </a:rPr>
              <a:t>ti</a:t>
            </a:r>
            <a:r>
              <a:rPr sz="2400" spc="-5" dirty="0">
                <a:latin typeface="Calibri"/>
                <a:cs typeface="Calibri"/>
              </a:rPr>
              <a:t>on</a:t>
            </a:r>
            <a:endParaRPr sz="24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DE98BF-C26A-4492-821D-C3FBEF326295}"/>
              </a:ext>
            </a:extLst>
          </p:cNvPr>
          <p:cNvSpPr>
            <a:spLocks noGrp="1"/>
          </p:cNvSpPr>
          <p:nvPr>
            <p:ph type="title"/>
          </p:nvPr>
        </p:nvSpPr>
        <p:spPr>
          <a:xfrm>
            <a:off x="535940" y="331109"/>
            <a:ext cx="8072119" cy="677108"/>
          </a:xfrm>
        </p:spPr>
        <p:txBody>
          <a:bodyPr/>
          <a:lstStyle/>
          <a:p>
            <a:r>
              <a:rPr lang="en-US" dirty="0"/>
              <a:t>Data Model</a:t>
            </a:r>
            <a:endParaRPr lang="x-none" dirty="0"/>
          </a:p>
        </p:txBody>
      </p:sp>
      <p:sp>
        <p:nvSpPr>
          <p:cNvPr id="3" name="Text Placeholder 2">
            <a:extLst>
              <a:ext uri="{FF2B5EF4-FFF2-40B4-BE49-F238E27FC236}">
                <a16:creationId xmlns:a16="http://schemas.microsoft.com/office/drawing/2014/main" xmlns="" id="{CE445267-0D37-4574-994C-171BD48D97AF}"/>
              </a:ext>
            </a:extLst>
          </p:cNvPr>
          <p:cNvSpPr>
            <a:spLocks noGrp="1"/>
          </p:cNvSpPr>
          <p:nvPr>
            <p:ph type="body" idx="1"/>
          </p:nvPr>
        </p:nvSpPr>
        <p:spPr>
          <a:xfrm>
            <a:off x="535940" y="1697446"/>
            <a:ext cx="8072119" cy="3939540"/>
          </a:xfrm>
        </p:spPr>
        <p:txBody>
          <a:bodyPr/>
          <a:lstStyle/>
          <a:p>
            <a:pPr marL="285750" indent="-285750" algn="just">
              <a:buFont typeface="Arial" panose="020B0604020202020204" pitchFamily="34" charset="0"/>
              <a:buChar char="•"/>
            </a:pPr>
            <a:r>
              <a:rPr lang="en-US" sz="1600" b="1" i="0" dirty="0">
                <a:solidFill>
                  <a:srgbClr val="000000"/>
                </a:solidFill>
                <a:effectLst/>
                <a:latin typeface="+mn-lt"/>
              </a:rPr>
              <a:t>A data model is a description of how data should be used to meet the requirements given by the end user.  </a:t>
            </a:r>
          </a:p>
          <a:p>
            <a:pPr marL="285750" indent="-285750" algn="just">
              <a:buFont typeface="Arial" panose="020B0604020202020204" pitchFamily="34" charset="0"/>
              <a:buChar char="•"/>
            </a:pPr>
            <a:r>
              <a:rPr lang="en-US" sz="1600" b="1" i="0" dirty="0">
                <a:solidFill>
                  <a:srgbClr val="000000"/>
                </a:solidFill>
                <a:effectLst/>
                <a:latin typeface="+mn-lt"/>
              </a:rPr>
              <a:t>Data modeling helps to understand the information requirements. Data modeling differs according to the type of the business, because the business processes or each sector is different, and it needs to be identified in the modeling stage. Initial step is the analyzing the situation, gather data. </a:t>
            </a:r>
          </a:p>
          <a:p>
            <a:pPr marL="285750" indent="-285750" algn="just">
              <a:buFont typeface="Arial" panose="020B0604020202020204" pitchFamily="34" charset="0"/>
              <a:buChar char="•"/>
            </a:pPr>
            <a:r>
              <a:rPr lang="en-US" sz="1600" b="1" i="0" dirty="0">
                <a:solidFill>
                  <a:srgbClr val="000000"/>
                </a:solidFill>
                <a:effectLst/>
                <a:latin typeface="+mn-lt"/>
              </a:rPr>
              <a:t>Data modeling process starts with requirement gatherings. When developing the proper data model it is important to communicate with the stakeholders about the requirements. </a:t>
            </a:r>
          </a:p>
          <a:p>
            <a:pPr marL="285750" indent="-285750" algn="just">
              <a:buFont typeface="Arial" panose="020B0604020202020204" pitchFamily="34" charset="0"/>
              <a:buChar char="•"/>
            </a:pPr>
            <a:r>
              <a:rPr lang="en-US" sz="1600" b="1" i="0" dirty="0">
                <a:solidFill>
                  <a:srgbClr val="000000"/>
                </a:solidFill>
                <a:effectLst/>
                <a:latin typeface="+mn-lt"/>
              </a:rPr>
              <a:t>Data modeling is the act of exploring data oriented structures. This can be used for variety of purposes. </a:t>
            </a:r>
          </a:p>
          <a:p>
            <a:pPr marL="285750" indent="-285750" algn="just">
              <a:buFont typeface="Arial" panose="020B0604020202020204" pitchFamily="34" charset="0"/>
              <a:buChar char="•"/>
            </a:pPr>
            <a:r>
              <a:rPr lang="en-US" sz="1600" b="1" i="0" dirty="0">
                <a:solidFill>
                  <a:srgbClr val="000000"/>
                </a:solidFill>
                <a:effectLst/>
                <a:latin typeface="+mn-lt"/>
              </a:rPr>
              <a:t>One of the important functions of data modeling is that, it helps to understand the information requirements. Especially this makes both developers and end users lives easier. As mentioned above, data modeling helps the end users to define their requirements, and the developers are able to develop a system to meet those specified requirements.</a:t>
            </a:r>
          </a:p>
          <a:p>
            <a:pPr algn="just"/>
            <a:r>
              <a:rPr lang="en-US" sz="1600" b="1" dirty="0"/>
              <a:t/>
            </a:r>
            <a:br>
              <a:rPr lang="en-US" sz="1600" b="1" dirty="0"/>
            </a:br>
            <a:endParaRPr lang="x-none" sz="1600" b="1" dirty="0"/>
          </a:p>
        </p:txBody>
      </p:sp>
    </p:spTree>
    <p:extLst>
      <p:ext uri="{BB962C8B-B14F-4D97-AF65-F5344CB8AC3E}">
        <p14:creationId xmlns:p14="http://schemas.microsoft.com/office/powerpoint/2010/main" val="38497340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10" dirty="0"/>
              <a:t>50</a:t>
            </a:fld>
            <a:endParaRPr spc="-10" dirty="0"/>
          </a:p>
        </p:txBody>
      </p:sp>
      <p:sp>
        <p:nvSpPr>
          <p:cNvPr id="2" name="object 2"/>
          <p:cNvSpPr txBox="1">
            <a:spLocks noGrp="1"/>
          </p:cNvSpPr>
          <p:nvPr>
            <p:ph type="title"/>
          </p:nvPr>
        </p:nvSpPr>
        <p:spPr>
          <a:prstGeom prst="rect">
            <a:avLst/>
          </a:prstGeom>
        </p:spPr>
        <p:txBody>
          <a:bodyPr vert="horz" wrap="square" lIns="0" tIns="283083" rIns="0" bIns="0" rtlCol="0">
            <a:spAutoFit/>
          </a:bodyPr>
          <a:lstStyle/>
          <a:p>
            <a:pPr marL="12700">
              <a:lnSpc>
                <a:spcPct val="100000"/>
              </a:lnSpc>
            </a:pPr>
            <a:r>
              <a:rPr spc="-5" dirty="0"/>
              <a:t>D</a:t>
            </a:r>
            <a:r>
              <a:rPr spc="-35" dirty="0"/>
              <a:t>a</a:t>
            </a:r>
            <a:r>
              <a:rPr spc="-50" dirty="0"/>
              <a:t>t</a:t>
            </a:r>
            <a:r>
              <a:rPr dirty="0"/>
              <a:t>a</a:t>
            </a:r>
            <a:r>
              <a:rPr spc="-130" dirty="0">
                <a:latin typeface="Times New Roman"/>
                <a:cs typeface="Times New Roman"/>
              </a:rPr>
              <a:t> </a:t>
            </a:r>
            <a:r>
              <a:rPr spc="-5" dirty="0"/>
              <a:t>D</a:t>
            </a:r>
            <a:r>
              <a:rPr dirty="0"/>
              <a:t>icti</a:t>
            </a:r>
            <a:r>
              <a:rPr spc="-5" dirty="0"/>
              <a:t>ona</a:t>
            </a:r>
            <a:r>
              <a:rPr spc="15" dirty="0"/>
              <a:t>r</a:t>
            </a:r>
            <a:r>
              <a:rPr dirty="0"/>
              <a:t>y</a:t>
            </a:r>
          </a:p>
        </p:txBody>
      </p:sp>
      <p:sp>
        <p:nvSpPr>
          <p:cNvPr id="3" name="object 3"/>
          <p:cNvSpPr txBox="1"/>
          <p:nvPr/>
        </p:nvSpPr>
        <p:spPr>
          <a:xfrm>
            <a:off x="535940" y="1697446"/>
            <a:ext cx="6764020" cy="3139440"/>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3200" spc="-5" dirty="0">
                <a:latin typeface="Calibri"/>
                <a:cs typeface="Calibri"/>
              </a:rPr>
              <a:t>Docume</a:t>
            </a:r>
            <a:r>
              <a:rPr sz="3200" spc="-30" dirty="0">
                <a:latin typeface="Calibri"/>
                <a:cs typeface="Calibri"/>
              </a:rPr>
              <a:t>n</a:t>
            </a:r>
            <a:r>
              <a:rPr sz="3200" dirty="0">
                <a:latin typeface="Calibri"/>
                <a:cs typeface="Calibri"/>
              </a:rPr>
              <a:t>t</a:t>
            </a:r>
            <a:r>
              <a:rPr sz="3200" spc="-10" dirty="0">
                <a:latin typeface="Calibri"/>
                <a:cs typeface="Calibri"/>
              </a:rPr>
              <a:t>i</a:t>
            </a:r>
            <a:r>
              <a:rPr sz="3200" spc="-5" dirty="0">
                <a:latin typeface="Calibri"/>
                <a:cs typeface="Calibri"/>
              </a:rPr>
              <a:t>n</a:t>
            </a:r>
            <a:r>
              <a:rPr sz="3200" dirty="0">
                <a:latin typeface="Calibri"/>
                <a:cs typeface="Calibri"/>
              </a:rPr>
              <a:t>g</a:t>
            </a:r>
            <a:r>
              <a:rPr sz="3200" spc="-75" dirty="0">
                <a:latin typeface="Times New Roman"/>
                <a:cs typeface="Times New Roman"/>
              </a:rPr>
              <a:t> </a:t>
            </a:r>
            <a:r>
              <a:rPr sz="3200" dirty="0">
                <a:latin typeface="Calibri"/>
                <a:cs typeface="Calibri"/>
              </a:rPr>
              <a:t>the</a:t>
            </a:r>
            <a:r>
              <a:rPr sz="3200" spc="-80" dirty="0">
                <a:latin typeface="Times New Roman"/>
                <a:cs typeface="Times New Roman"/>
              </a:rPr>
              <a:t> </a:t>
            </a:r>
            <a:r>
              <a:rPr sz="3200" spc="-5" dirty="0">
                <a:latin typeface="Calibri"/>
                <a:cs typeface="Calibri"/>
              </a:rPr>
              <a:t>E</a:t>
            </a:r>
            <a:r>
              <a:rPr sz="3200" spc="-25" dirty="0">
                <a:latin typeface="Calibri"/>
                <a:cs typeface="Calibri"/>
              </a:rPr>
              <a:t>n</a:t>
            </a:r>
            <a:r>
              <a:rPr sz="3200" dirty="0">
                <a:latin typeface="Calibri"/>
                <a:cs typeface="Calibri"/>
              </a:rPr>
              <a:t>t</a:t>
            </a:r>
            <a:r>
              <a:rPr sz="3200" spc="-10" dirty="0">
                <a:latin typeface="Calibri"/>
                <a:cs typeface="Calibri"/>
              </a:rPr>
              <a:t>i</a:t>
            </a:r>
            <a:r>
              <a:rPr sz="3200" dirty="0">
                <a:latin typeface="Calibri"/>
                <a:cs typeface="Calibri"/>
              </a:rPr>
              <a:t>t</a:t>
            </a:r>
            <a:r>
              <a:rPr sz="3200" spc="-10" dirty="0">
                <a:latin typeface="Calibri"/>
                <a:cs typeface="Calibri"/>
              </a:rPr>
              <a:t>i</a:t>
            </a:r>
            <a:r>
              <a:rPr sz="3200" dirty="0">
                <a:latin typeface="Calibri"/>
                <a:cs typeface="Calibri"/>
              </a:rPr>
              <a:t>es</a:t>
            </a:r>
            <a:endParaRPr sz="3200">
              <a:latin typeface="Calibri"/>
              <a:cs typeface="Calibri"/>
            </a:endParaRPr>
          </a:p>
          <a:p>
            <a:pPr marL="756285" lvl="1" indent="-286385">
              <a:lnSpc>
                <a:spcPct val="100000"/>
              </a:lnSpc>
              <a:spcBef>
                <a:spcPts val="690"/>
              </a:spcBef>
              <a:buFont typeface="Arial"/>
              <a:buChar char="–"/>
              <a:tabLst>
                <a:tab pos="756920" algn="l"/>
              </a:tabLst>
            </a:pPr>
            <a:r>
              <a:rPr sz="2800" spc="-130" dirty="0">
                <a:latin typeface="Calibri"/>
                <a:cs typeface="Calibri"/>
              </a:rPr>
              <a:t>T</a:t>
            </a:r>
            <a:r>
              <a:rPr sz="2800" spc="-15" dirty="0">
                <a:latin typeface="Calibri"/>
                <a:cs typeface="Calibri"/>
              </a:rPr>
              <a:t>y</a:t>
            </a:r>
            <a:r>
              <a:rPr sz="2800" spc="-30" dirty="0">
                <a:latin typeface="Calibri"/>
                <a:cs typeface="Calibri"/>
              </a:rPr>
              <a:t>p</a:t>
            </a:r>
            <a:r>
              <a:rPr sz="2800" dirty="0">
                <a:latin typeface="Calibri"/>
                <a:cs typeface="Calibri"/>
              </a:rPr>
              <a:t>i</a:t>
            </a:r>
            <a:r>
              <a:rPr sz="2800" spc="-45" dirty="0">
                <a:latin typeface="Calibri"/>
                <a:cs typeface="Calibri"/>
              </a:rPr>
              <a:t>c</a:t>
            </a:r>
            <a:r>
              <a:rPr sz="2800" dirty="0">
                <a:latin typeface="Calibri"/>
                <a:cs typeface="Calibri"/>
              </a:rPr>
              <a:t>al</a:t>
            </a:r>
            <a:r>
              <a:rPr sz="2800" spc="-70" dirty="0">
                <a:latin typeface="Times New Roman"/>
                <a:cs typeface="Times New Roman"/>
              </a:rPr>
              <a:t> </a:t>
            </a:r>
            <a:r>
              <a:rPr sz="2800" spc="-15" dirty="0">
                <a:latin typeface="Calibri"/>
                <a:cs typeface="Calibri"/>
              </a:rPr>
              <a:t>cha</a:t>
            </a:r>
            <a:r>
              <a:rPr sz="2800" spc="-75" dirty="0">
                <a:latin typeface="Calibri"/>
                <a:cs typeface="Calibri"/>
              </a:rPr>
              <a:t>r</a:t>
            </a:r>
            <a:r>
              <a:rPr sz="2800" spc="-15" dirty="0">
                <a:latin typeface="Calibri"/>
                <a:cs typeface="Calibri"/>
              </a:rPr>
              <a:t>ac</a:t>
            </a:r>
            <a:r>
              <a:rPr sz="2800" spc="-30" dirty="0">
                <a:latin typeface="Calibri"/>
                <a:cs typeface="Calibri"/>
              </a:rPr>
              <a:t>t</a:t>
            </a:r>
            <a:r>
              <a:rPr sz="2800" spc="-15" dirty="0">
                <a:latin typeface="Calibri"/>
                <a:cs typeface="Calibri"/>
              </a:rPr>
              <a:t>er</a:t>
            </a:r>
            <a:r>
              <a:rPr sz="2800" spc="-25" dirty="0">
                <a:latin typeface="Calibri"/>
                <a:cs typeface="Calibri"/>
              </a:rPr>
              <a:t>i</a:t>
            </a:r>
            <a:r>
              <a:rPr sz="2800" spc="-55" dirty="0">
                <a:latin typeface="Calibri"/>
                <a:cs typeface="Calibri"/>
              </a:rPr>
              <a:t>s</a:t>
            </a:r>
            <a:r>
              <a:rPr sz="2800" dirty="0">
                <a:latin typeface="Calibri"/>
                <a:cs typeface="Calibri"/>
              </a:rPr>
              <a:t>t</a:t>
            </a:r>
            <a:r>
              <a:rPr sz="2800" spc="-10" dirty="0">
                <a:latin typeface="Calibri"/>
                <a:cs typeface="Calibri"/>
              </a:rPr>
              <a:t>i</a:t>
            </a:r>
            <a:r>
              <a:rPr sz="2800" spc="-15" dirty="0">
                <a:latin typeface="Calibri"/>
                <a:cs typeface="Calibri"/>
              </a:rPr>
              <a:t>cs</a:t>
            </a:r>
            <a:r>
              <a:rPr sz="2800" spc="-45" dirty="0">
                <a:latin typeface="Times New Roman"/>
                <a:cs typeface="Times New Roman"/>
              </a:rPr>
              <a:t> </a:t>
            </a:r>
            <a:r>
              <a:rPr sz="2800" spc="-5" dirty="0">
                <a:latin typeface="Calibri"/>
                <a:cs typeface="Calibri"/>
              </a:rPr>
              <a:t>o</a:t>
            </a:r>
            <a:r>
              <a:rPr sz="2800" dirty="0">
                <a:latin typeface="Calibri"/>
                <a:cs typeface="Calibri"/>
              </a:rPr>
              <a:t>f</a:t>
            </a:r>
            <a:r>
              <a:rPr sz="2800" spc="-70" dirty="0">
                <a:latin typeface="Times New Roman"/>
                <a:cs typeface="Times New Roman"/>
              </a:rPr>
              <a:t> </a:t>
            </a:r>
            <a:r>
              <a:rPr sz="2800" spc="-15" dirty="0">
                <a:latin typeface="Calibri"/>
                <a:cs typeface="Calibri"/>
              </a:rPr>
              <a:t>an</a:t>
            </a:r>
            <a:r>
              <a:rPr sz="2800" spc="-70" dirty="0">
                <a:latin typeface="Times New Roman"/>
                <a:cs typeface="Times New Roman"/>
              </a:rPr>
              <a:t> </a:t>
            </a:r>
            <a:r>
              <a:rPr sz="2800" spc="-15" dirty="0">
                <a:latin typeface="Calibri"/>
                <a:cs typeface="Calibri"/>
              </a:rPr>
              <a:t>e</a:t>
            </a:r>
            <a:r>
              <a:rPr sz="2800" spc="-45" dirty="0">
                <a:latin typeface="Calibri"/>
                <a:cs typeface="Calibri"/>
              </a:rPr>
              <a:t>n</a:t>
            </a:r>
            <a:r>
              <a:rPr sz="2800" dirty="0">
                <a:latin typeface="Calibri"/>
                <a:cs typeface="Calibri"/>
              </a:rPr>
              <a:t>t</a:t>
            </a:r>
            <a:r>
              <a:rPr sz="2800" spc="-10" dirty="0">
                <a:latin typeface="Calibri"/>
                <a:cs typeface="Calibri"/>
              </a:rPr>
              <a:t>i</a:t>
            </a:r>
            <a:r>
              <a:rPr sz="2800" spc="-15" dirty="0">
                <a:latin typeface="Calibri"/>
                <a:cs typeface="Calibri"/>
              </a:rPr>
              <a:t>ty</a:t>
            </a:r>
            <a:r>
              <a:rPr sz="2800" spc="-65" dirty="0">
                <a:latin typeface="Times New Roman"/>
                <a:cs typeface="Times New Roman"/>
              </a:rPr>
              <a:t> </a:t>
            </a:r>
            <a:r>
              <a:rPr sz="2800" dirty="0">
                <a:latin typeface="Calibri"/>
                <a:cs typeface="Calibri"/>
              </a:rPr>
              <a:t>i</a:t>
            </a:r>
            <a:r>
              <a:rPr sz="2800" spc="-20" dirty="0">
                <a:latin typeface="Calibri"/>
                <a:cs typeface="Calibri"/>
              </a:rPr>
              <a:t>n</a:t>
            </a:r>
            <a:r>
              <a:rPr sz="2800" spc="-10" dirty="0">
                <a:latin typeface="Calibri"/>
                <a:cs typeface="Calibri"/>
              </a:rPr>
              <a:t>clu</a:t>
            </a:r>
            <a:r>
              <a:rPr sz="2800" spc="-20" dirty="0">
                <a:latin typeface="Calibri"/>
                <a:cs typeface="Calibri"/>
              </a:rPr>
              <a:t>de</a:t>
            </a:r>
            <a:endParaRPr sz="2800">
              <a:latin typeface="Calibri"/>
              <a:cs typeface="Calibri"/>
            </a:endParaRPr>
          </a:p>
          <a:p>
            <a:pPr marL="1155700" lvl="2" indent="-228600">
              <a:lnSpc>
                <a:spcPct val="100000"/>
              </a:lnSpc>
              <a:spcBef>
                <a:spcPts val="605"/>
              </a:spcBef>
              <a:buFont typeface="Arial"/>
              <a:buChar char="•"/>
              <a:tabLst>
                <a:tab pos="1156335" algn="l"/>
              </a:tabLst>
            </a:pPr>
            <a:r>
              <a:rPr sz="2400" spc="-5" dirty="0">
                <a:latin typeface="Calibri"/>
                <a:cs typeface="Calibri"/>
              </a:rPr>
              <a:t>E</a:t>
            </a:r>
            <a:r>
              <a:rPr sz="2400" spc="-25" dirty="0">
                <a:latin typeface="Calibri"/>
                <a:cs typeface="Calibri"/>
              </a:rPr>
              <a:t>n</a:t>
            </a:r>
            <a:r>
              <a:rPr sz="2400" dirty="0">
                <a:latin typeface="Calibri"/>
                <a:cs typeface="Calibri"/>
              </a:rPr>
              <a:t>ti</a:t>
            </a:r>
            <a:r>
              <a:rPr sz="2400" spc="-10" dirty="0">
                <a:latin typeface="Calibri"/>
                <a:cs typeface="Calibri"/>
              </a:rPr>
              <a:t>ty</a:t>
            </a:r>
            <a:r>
              <a:rPr sz="2400" spc="-80" dirty="0">
                <a:latin typeface="Times New Roman"/>
                <a:cs typeface="Times New Roman"/>
              </a:rPr>
              <a:t> </a:t>
            </a:r>
            <a:r>
              <a:rPr sz="2400" spc="-20" dirty="0">
                <a:latin typeface="Calibri"/>
                <a:cs typeface="Calibri"/>
              </a:rPr>
              <a:t>name</a:t>
            </a:r>
            <a:endParaRPr sz="2400">
              <a:latin typeface="Calibri"/>
              <a:cs typeface="Calibri"/>
            </a:endParaRPr>
          </a:p>
          <a:p>
            <a:pPr marL="1155700" lvl="2" indent="-228600">
              <a:lnSpc>
                <a:spcPct val="100000"/>
              </a:lnSpc>
              <a:spcBef>
                <a:spcPts val="575"/>
              </a:spcBef>
              <a:buFont typeface="Arial"/>
              <a:buChar char="•"/>
              <a:tabLst>
                <a:tab pos="1156335" algn="l"/>
              </a:tabLst>
            </a:pPr>
            <a:r>
              <a:rPr sz="2400" spc="-20" dirty="0">
                <a:latin typeface="Calibri"/>
                <a:cs typeface="Calibri"/>
              </a:rPr>
              <a:t>Desc</a:t>
            </a:r>
            <a:r>
              <a:rPr sz="2400" dirty="0">
                <a:latin typeface="Calibri"/>
                <a:cs typeface="Calibri"/>
              </a:rPr>
              <a:t>ri</a:t>
            </a:r>
            <a:r>
              <a:rPr sz="2400" spc="-15" dirty="0">
                <a:latin typeface="Calibri"/>
                <a:cs typeface="Calibri"/>
              </a:rPr>
              <a:t>p</a:t>
            </a:r>
            <a:r>
              <a:rPr sz="2400" dirty="0">
                <a:latin typeface="Calibri"/>
                <a:cs typeface="Calibri"/>
              </a:rPr>
              <a:t>ti</a:t>
            </a:r>
            <a:r>
              <a:rPr sz="2400" spc="-5" dirty="0">
                <a:latin typeface="Calibri"/>
                <a:cs typeface="Calibri"/>
              </a:rPr>
              <a:t>on</a:t>
            </a:r>
            <a:endParaRPr sz="2400">
              <a:latin typeface="Calibri"/>
              <a:cs typeface="Calibri"/>
            </a:endParaRPr>
          </a:p>
          <a:p>
            <a:pPr marL="1155700" lvl="2" indent="-228600">
              <a:lnSpc>
                <a:spcPct val="100000"/>
              </a:lnSpc>
              <a:spcBef>
                <a:spcPts val="575"/>
              </a:spcBef>
              <a:buFont typeface="Arial"/>
              <a:buChar char="•"/>
              <a:tabLst>
                <a:tab pos="1156335" algn="l"/>
              </a:tabLst>
            </a:pPr>
            <a:r>
              <a:rPr sz="2400" dirty="0">
                <a:latin typeface="Calibri"/>
                <a:cs typeface="Calibri"/>
              </a:rPr>
              <a:t>Al</a:t>
            </a:r>
            <a:r>
              <a:rPr sz="2400" spc="-35" dirty="0">
                <a:latin typeface="Calibri"/>
                <a:cs typeface="Calibri"/>
              </a:rPr>
              <a:t>t</a:t>
            </a:r>
            <a:r>
              <a:rPr sz="2400" spc="-15" dirty="0">
                <a:latin typeface="Calibri"/>
                <a:cs typeface="Calibri"/>
              </a:rPr>
              <a:t>ern</a:t>
            </a:r>
            <a:r>
              <a:rPr sz="2400" spc="-25" dirty="0">
                <a:latin typeface="Calibri"/>
                <a:cs typeface="Calibri"/>
              </a:rPr>
              <a:t>a</a:t>
            </a:r>
            <a:r>
              <a:rPr sz="2400" spc="-35" dirty="0">
                <a:latin typeface="Calibri"/>
                <a:cs typeface="Calibri"/>
              </a:rPr>
              <a:t>t</a:t>
            </a:r>
            <a:r>
              <a:rPr sz="2400" spc="-15" dirty="0">
                <a:latin typeface="Calibri"/>
                <a:cs typeface="Calibri"/>
              </a:rPr>
              <a:t>e</a:t>
            </a:r>
            <a:r>
              <a:rPr sz="2400" spc="-95" dirty="0">
                <a:latin typeface="Times New Roman"/>
                <a:cs typeface="Times New Roman"/>
              </a:rPr>
              <a:t> </a:t>
            </a:r>
            <a:r>
              <a:rPr sz="2400" spc="-20" dirty="0">
                <a:latin typeface="Calibri"/>
                <a:cs typeface="Calibri"/>
              </a:rPr>
              <a:t>nam</a:t>
            </a:r>
            <a:r>
              <a:rPr sz="2400" spc="-5" dirty="0">
                <a:latin typeface="Calibri"/>
                <a:cs typeface="Calibri"/>
              </a:rPr>
              <a:t>e(s)</a:t>
            </a:r>
            <a:endParaRPr sz="2400">
              <a:latin typeface="Calibri"/>
              <a:cs typeface="Calibri"/>
            </a:endParaRPr>
          </a:p>
          <a:p>
            <a:pPr marL="1155700" lvl="2" indent="-228600">
              <a:lnSpc>
                <a:spcPct val="100000"/>
              </a:lnSpc>
              <a:spcBef>
                <a:spcPts val="575"/>
              </a:spcBef>
              <a:buFont typeface="Arial"/>
              <a:buChar char="•"/>
              <a:tabLst>
                <a:tab pos="1156335" algn="l"/>
              </a:tabLst>
            </a:pPr>
            <a:r>
              <a:rPr sz="2400" dirty="0">
                <a:latin typeface="Calibri"/>
                <a:cs typeface="Calibri"/>
              </a:rPr>
              <a:t>Input</a:t>
            </a:r>
            <a:r>
              <a:rPr sz="2400" spc="-85" dirty="0">
                <a:latin typeface="Times New Roman"/>
                <a:cs typeface="Times New Roman"/>
              </a:rPr>
              <a:t> </a:t>
            </a:r>
            <a:r>
              <a:rPr sz="2400" spc="-5" dirty="0">
                <a:latin typeface="Calibri"/>
                <a:cs typeface="Calibri"/>
              </a:rPr>
              <a:t>d</a:t>
            </a:r>
            <a:r>
              <a:rPr sz="2400" spc="-25" dirty="0">
                <a:latin typeface="Calibri"/>
                <a:cs typeface="Calibri"/>
              </a:rPr>
              <a:t>a</a:t>
            </a:r>
            <a:r>
              <a:rPr sz="2400" spc="-35" dirty="0">
                <a:latin typeface="Calibri"/>
                <a:cs typeface="Calibri"/>
              </a:rPr>
              <a:t>t</a:t>
            </a:r>
            <a:r>
              <a:rPr sz="2400" dirty="0">
                <a:latin typeface="Calibri"/>
                <a:cs typeface="Calibri"/>
              </a:rPr>
              <a:t>a</a:t>
            </a:r>
            <a:r>
              <a:rPr sz="2400" spc="-70" dirty="0">
                <a:latin typeface="Times New Roman"/>
                <a:cs typeface="Times New Roman"/>
              </a:rPr>
              <a:t> </a:t>
            </a:r>
            <a:r>
              <a:rPr sz="2400" spc="-5" dirty="0">
                <a:latin typeface="Calibri"/>
                <a:cs typeface="Calibri"/>
              </a:rPr>
              <a:t>f</a:t>
            </a:r>
            <a:r>
              <a:rPr sz="2400" dirty="0">
                <a:latin typeface="Calibri"/>
                <a:cs typeface="Calibri"/>
              </a:rPr>
              <a:t>l</a:t>
            </a:r>
            <a:r>
              <a:rPr sz="2400" spc="-20" dirty="0">
                <a:latin typeface="Calibri"/>
                <a:cs typeface="Calibri"/>
              </a:rPr>
              <a:t>o</a:t>
            </a:r>
            <a:r>
              <a:rPr sz="2400" spc="-45" dirty="0">
                <a:latin typeface="Calibri"/>
                <a:cs typeface="Calibri"/>
              </a:rPr>
              <a:t>w</a:t>
            </a:r>
            <a:r>
              <a:rPr sz="2400" dirty="0">
                <a:latin typeface="Calibri"/>
                <a:cs typeface="Calibri"/>
              </a:rPr>
              <a:t>s</a:t>
            </a:r>
            <a:endParaRPr sz="2400">
              <a:latin typeface="Calibri"/>
              <a:cs typeface="Calibri"/>
            </a:endParaRPr>
          </a:p>
          <a:p>
            <a:pPr marL="1155700" lvl="2" indent="-228600">
              <a:lnSpc>
                <a:spcPct val="100000"/>
              </a:lnSpc>
              <a:spcBef>
                <a:spcPts val="575"/>
              </a:spcBef>
              <a:buFont typeface="Arial"/>
              <a:buChar char="•"/>
              <a:tabLst>
                <a:tab pos="1156335" algn="l"/>
              </a:tabLst>
            </a:pPr>
            <a:r>
              <a:rPr sz="2400" spc="-5" dirty="0">
                <a:latin typeface="Calibri"/>
                <a:cs typeface="Calibri"/>
              </a:rPr>
              <a:t>Outpu</a:t>
            </a:r>
            <a:r>
              <a:rPr sz="2400" dirty="0">
                <a:latin typeface="Calibri"/>
                <a:cs typeface="Calibri"/>
              </a:rPr>
              <a:t>t</a:t>
            </a:r>
            <a:r>
              <a:rPr sz="2400" spc="-80" dirty="0">
                <a:latin typeface="Times New Roman"/>
                <a:cs typeface="Times New Roman"/>
              </a:rPr>
              <a:t> </a:t>
            </a:r>
            <a:r>
              <a:rPr sz="2400" spc="-5" dirty="0">
                <a:latin typeface="Calibri"/>
                <a:cs typeface="Calibri"/>
              </a:rPr>
              <a:t>d</a:t>
            </a:r>
            <a:r>
              <a:rPr sz="2400" spc="-25" dirty="0">
                <a:latin typeface="Calibri"/>
                <a:cs typeface="Calibri"/>
              </a:rPr>
              <a:t>a</a:t>
            </a:r>
            <a:r>
              <a:rPr sz="2400" spc="-35" dirty="0">
                <a:latin typeface="Calibri"/>
                <a:cs typeface="Calibri"/>
              </a:rPr>
              <a:t>t</a:t>
            </a:r>
            <a:r>
              <a:rPr sz="2400" dirty="0">
                <a:latin typeface="Calibri"/>
                <a:cs typeface="Calibri"/>
              </a:rPr>
              <a:t>a</a:t>
            </a:r>
            <a:r>
              <a:rPr sz="2400" spc="-70" dirty="0">
                <a:latin typeface="Times New Roman"/>
                <a:cs typeface="Times New Roman"/>
              </a:rPr>
              <a:t> </a:t>
            </a:r>
            <a:r>
              <a:rPr sz="2400" spc="-5" dirty="0">
                <a:latin typeface="Calibri"/>
                <a:cs typeface="Calibri"/>
              </a:rPr>
              <a:t>f</a:t>
            </a:r>
            <a:r>
              <a:rPr sz="2400" dirty="0">
                <a:latin typeface="Calibri"/>
                <a:cs typeface="Calibri"/>
              </a:rPr>
              <a:t>l</a:t>
            </a:r>
            <a:r>
              <a:rPr sz="2400" spc="-20" dirty="0">
                <a:latin typeface="Calibri"/>
                <a:cs typeface="Calibri"/>
              </a:rPr>
              <a:t>o</a:t>
            </a:r>
            <a:r>
              <a:rPr sz="2400" spc="-45" dirty="0">
                <a:latin typeface="Calibri"/>
                <a:cs typeface="Calibri"/>
              </a:rPr>
              <a:t>w</a:t>
            </a:r>
            <a:r>
              <a:rPr sz="2400" dirty="0">
                <a:latin typeface="Calibri"/>
                <a:cs typeface="Calibri"/>
              </a:rPr>
              <a:t>s</a:t>
            </a:r>
            <a:endParaRPr sz="2400">
              <a:latin typeface="Calibri"/>
              <a:cs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8426964" y="6464906"/>
            <a:ext cx="180975" cy="177800"/>
          </a:xfrm>
          <a:prstGeom prst="rect">
            <a:avLst/>
          </a:prstGeom>
        </p:spPr>
        <p:txBody>
          <a:bodyPr vert="horz" wrap="square" lIns="0" tIns="0" rIns="0" bIns="0" rtlCol="0">
            <a:spAutoFit/>
          </a:bodyPr>
          <a:lstStyle/>
          <a:p>
            <a:pPr marL="12700">
              <a:lnSpc>
                <a:spcPct val="100000"/>
              </a:lnSpc>
            </a:pPr>
            <a:r>
              <a:rPr sz="1200" spc="-10" dirty="0">
                <a:solidFill>
                  <a:srgbClr val="888888"/>
                </a:solidFill>
                <a:latin typeface="Calibri"/>
                <a:cs typeface="Calibri"/>
              </a:rPr>
              <a:t>30</a:t>
            </a:r>
            <a:endParaRPr sz="1200">
              <a:latin typeface="Calibri"/>
              <a:cs typeface="Calibri"/>
            </a:endParaRPr>
          </a:p>
        </p:txBody>
      </p:sp>
      <p:sp>
        <p:nvSpPr>
          <p:cNvPr id="2" name="object 2"/>
          <p:cNvSpPr txBox="1">
            <a:spLocks noGrp="1"/>
          </p:cNvSpPr>
          <p:nvPr>
            <p:ph type="title"/>
          </p:nvPr>
        </p:nvSpPr>
        <p:spPr>
          <a:prstGeom prst="rect">
            <a:avLst/>
          </a:prstGeom>
        </p:spPr>
        <p:txBody>
          <a:bodyPr vert="horz" wrap="square" lIns="0" tIns="283083" rIns="0" bIns="0" rtlCol="0">
            <a:spAutoFit/>
          </a:bodyPr>
          <a:lstStyle/>
          <a:p>
            <a:pPr marL="12700">
              <a:lnSpc>
                <a:spcPct val="100000"/>
              </a:lnSpc>
            </a:pPr>
            <a:r>
              <a:rPr spc="-5" dirty="0"/>
              <a:t>D</a:t>
            </a:r>
            <a:r>
              <a:rPr spc="-35" dirty="0"/>
              <a:t>a</a:t>
            </a:r>
            <a:r>
              <a:rPr spc="-50" dirty="0"/>
              <a:t>t</a:t>
            </a:r>
            <a:r>
              <a:rPr dirty="0"/>
              <a:t>a</a:t>
            </a:r>
            <a:r>
              <a:rPr spc="-130" dirty="0">
                <a:latin typeface="Times New Roman"/>
                <a:cs typeface="Times New Roman"/>
              </a:rPr>
              <a:t> </a:t>
            </a:r>
            <a:r>
              <a:rPr spc="-5" dirty="0"/>
              <a:t>D</a:t>
            </a:r>
            <a:r>
              <a:rPr dirty="0"/>
              <a:t>icti</a:t>
            </a:r>
            <a:r>
              <a:rPr spc="-5" dirty="0"/>
              <a:t>ona</a:t>
            </a:r>
            <a:r>
              <a:rPr spc="15" dirty="0"/>
              <a:t>r</a:t>
            </a:r>
            <a:r>
              <a:rPr dirty="0"/>
              <a:t>y</a:t>
            </a:r>
          </a:p>
        </p:txBody>
      </p:sp>
      <p:sp>
        <p:nvSpPr>
          <p:cNvPr id="3" name="object 3"/>
          <p:cNvSpPr txBox="1"/>
          <p:nvPr/>
        </p:nvSpPr>
        <p:spPr>
          <a:xfrm>
            <a:off x="535940" y="1697446"/>
            <a:ext cx="6673850" cy="2700655"/>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3200" spc="-5" dirty="0">
                <a:latin typeface="Calibri"/>
                <a:cs typeface="Calibri"/>
              </a:rPr>
              <a:t>Docume</a:t>
            </a:r>
            <a:r>
              <a:rPr sz="3200" spc="-30" dirty="0">
                <a:latin typeface="Calibri"/>
                <a:cs typeface="Calibri"/>
              </a:rPr>
              <a:t>n</a:t>
            </a:r>
            <a:r>
              <a:rPr sz="3200" dirty="0">
                <a:latin typeface="Calibri"/>
                <a:cs typeface="Calibri"/>
              </a:rPr>
              <a:t>t</a:t>
            </a:r>
            <a:r>
              <a:rPr sz="3200" spc="-10" dirty="0">
                <a:latin typeface="Calibri"/>
                <a:cs typeface="Calibri"/>
              </a:rPr>
              <a:t>i</a:t>
            </a:r>
            <a:r>
              <a:rPr sz="3200" spc="-5" dirty="0">
                <a:latin typeface="Calibri"/>
                <a:cs typeface="Calibri"/>
              </a:rPr>
              <a:t>n</a:t>
            </a:r>
            <a:r>
              <a:rPr sz="3200" dirty="0">
                <a:latin typeface="Calibri"/>
                <a:cs typeface="Calibri"/>
              </a:rPr>
              <a:t>g</a:t>
            </a:r>
            <a:r>
              <a:rPr sz="3200" spc="-75" dirty="0">
                <a:latin typeface="Times New Roman"/>
                <a:cs typeface="Times New Roman"/>
              </a:rPr>
              <a:t> </a:t>
            </a:r>
            <a:r>
              <a:rPr sz="3200" dirty="0">
                <a:latin typeface="Calibri"/>
                <a:cs typeface="Calibri"/>
              </a:rPr>
              <a:t>the</a:t>
            </a:r>
            <a:r>
              <a:rPr sz="3200" spc="-80" dirty="0">
                <a:latin typeface="Times New Roman"/>
                <a:cs typeface="Times New Roman"/>
              </a:rPr>
              <a:t> </a:t>
            </a:r>
            <a:r>
              <a:rPr sz="3200" spc="-55" dirty="0">
                <a:latin typeface="Calibri"/>
                <a:cs typeface="Calibri"/>
              </a:rPr>
              <a:t>R</a:t>
            </a:r>
            <a:r>
              <a:rPr sz="3200" dirty="0">
                <a:latin typeface="Calibri"/>
                <a:cs typeface="Calibri"/>
              </a:rPr>
              <a:t>e</a:t>
            </a:r>
            <a:r>
              <a:rPr sz="3200" spc="-25" dirty="0">
                <a:latin typeface="Calibri"/>
                <a:cs typeface="Calibri"/>
              </a:rPr>
              <a:t>c</a:t>
            </a:r>
            <a:r>
              <a:rPr sz="3200" spc="-5" dirty="0">
                <a:latin typeface="Calibri"/>
                <a:cs typeface="Calibri"/>
              </a:rPr>
              <a:t>o</a:t>
            </a:r>
            <a:r>
              <a:rPr sz="3200" spc="-50" dirty="0">
                <a:latin typeface="Calibri"/>
                <a:cs typeface="Calibri"/>
              </a:rPr>
              <a:t>r</a:t>
            </a:r>
            <a:r>
              <a:rPr sz="3200" spc="-5" dirty="0">
                <a:latin typeface="Calibri"/>
                <a:cs typeface="Calibri"/>
              </a:rPr>
              <a:t>ds</a:t>
            </a:r>
            <a:endParaRPr sz="3200">
              <a:latin typeface="Calibri"/>
              <a:cs typeface="Calibri"/>
            </a:endParaRPr>
          </a:p>
          <a:p>
            <a:pPr marL="756285" lvl="1" indent="-286385">
              <a:lnSpc>
                <a:spcPct val="100000"/>
              </a:lnSpc>
              <a:spcBef>
                <a:spcPts val="690"/>
              </a:spcBef>
              <a:buFont typeface="Arial"/>
              <a:buChar char="–"/>
              <a:tabLst>
                <a:tab pos="756920" algn="l"/>
              </a:tabLst>
            </a:pPr>
            <a:r>
              <a:rPr sz="2800" spc="-130" dirty="0">
                <a:latin typeface="Calibri"/>
                <a:cs typeface="Calibri"/>
              </a:rPr>
              <a:t>T</a:t>
            </a:r>
            <a:r>
              <a:rPr sz="2800" spc="-15" dirty="0">
                <a:latin typeface="Calibri"/>
                <a:cs typeface="Calibri"/>
              </a:rPr>
              <a:t>y</a:t>
            </a:r>
            <a:r>
              <a:rPr sz="2800" spc="-30" dirty="0">
                <a:latin typeface="Calibri"/>
                <a:cs typeface="Calibri"/>
              </a:rPr>
              <a:t>p</a:t>
            </a:r>
            <a:r>
              <a:rPr sz="2800" dirty="0">
                <a:latin typeface="Calibri"/>
                <a:cs typeface="Calibri"/>
              </a:rPr>
              <a:t>i</a:t>
            </a:r>
            <a:r>
              <a:rPr sz="2800" spc="-45" dirty="0">
                <a:latin typeface="Calibri"/>
                <a:cs typeface="Calibri"/>
              </a:rPr>
              <a:t>c</a:t>
            </a:r>
            <a:r>
              <a:rPr sz="2800" dirty="0">
                <a:latin typeface="Calibri"/>
                <a:cs typeface="Calibri"/>
              </a:rPr>
              <a:t>al</a:t>
            </a:r>
            <a:r>
              <a:rPr sz="2800" spc="-70" dirty="0">
                <a:latin typeface="Times New Roman"/>
                <a:cs typeface="Times New Roman"/>
              </a:rPr>
              <a:t> </a:t>
            </a:r>
            <a:r>
              <a:rPr sz="2800" spc="-15" dirty="0">
                <a:latin typeface="Calibri"/>
                <a:cs typeface="Calibri"/>
              </a:rPr>
              <a:t>cha</a:t>
            </a:r>
            <a:r>
              <a:rPr sz="2800" spc="-75" dirty="0">
                <a:latin typeface="Calibri"/>
                <a:cs typeface="Calibri"/>
              </a:rPr>
              <a:t>r</a:t>
            </a:r>
            <a:r>
              <a:rPr sz="2800" spc="-15" dirty="0">
                <a:latin typeface="Calibri"/>
                <a:cs typeface="Calibri"/>
              </a:rPr>
              <a:t>ac</a:t>
            </a:r>
            <a:r>
              <a:rPr sz="2800" spc="-30" dirty="0">
                <a:latin typeface="Calibri"/>
                <a:cs typeface="Calibri"/>
              </a:rPr>
              <a:t>t</a:t>
            </a:r>
            <a:r>
              <a:rPr sz="2800" spc="-15" dirty="0">
                <a:latin typeface="Calibri"/>
                <a:cs typeface="Calibri"/>
              </a:rPr>
              <a:t>er</a:t>
            </a:r>
            <a:r>
              <a:rPr sz="2800" spc="-25" dirty="0">
                <a:latin typeface="Calibri"/>
                <a:cs typeface="Calibri"/>
              </a:rPr>
              <a:t>i</a:t>
            </a:r>
            <a:r>
              <a:rPr sz="2800" spc="-55" dirty="0">
                <a:latin typeface="Calibri"/>
                <a:cs typeface="Calibri"/>
              </a:rPr>
              <a:t>s</a:t>
            </a:r>
            <a:r>
              <a:rPr sz="2800" dirty="0">
                <a:latin typeface="Calibri"/>
                <a:cs typeface="Calibri"/>
              </a:rPr>
              <a:t>t</a:t>
            </a:r>
            <a:r>
              <a:rPr sz="2800" spc="-10" dirty="0">
                <a:latin typeface="Calibri"/>
                <a:cs typeface="Calibri"/>
              </a:rPr>
              <a:t>i</a:t>
            </a:r>
            <a:r>
              <a:rPr sz="2800" spc="-15" dirty="0">
                <a:latin typeface="Calibri"/>
                <a:cs typeface="Calibri"/>
              </a:rPr>
              <a:t>cs</a:t>
            </a:r>
            <a:r>
              <a:rPr sz="2800" spc="-45" dirty="0">
                <a:latin typeface="Times New Roman"/>
                <a:cs typeface="Times New Roman"/>
              </a:rPr>
              <a:t> </a:t>
            </a:r>
            <a:r>
              <a:rPr sz="2800" spc="-5" dirty="0">
                <a:latin typeface="Calibri"/>
                <a:cs typeface="Calibri"/>
              </a:rPr>
              <a:t>o</a:t>
            </a:r>
            <a:r>
              <a:rPr sz="2800" dirty="0">
                <a:latin typeface="Calibri"/>
                <a:cs typeface="Calibri"/>
              </a:rPr>
              <a:t>f</a:t>
            </a:r>
            <a:r>
              <a:rPr sz="2800" spc="-70" dirty="0">
                <a:latin typeface="Times New Roman"/>
                <a:cs typeface="Times New Roman"/>
              </a:rPr>
              <a:t> </a:t>
            </a:r>
            <a:r>
              <a:rPr sz="2800" spc="-15" dirty="0">
                <a:latin typeface="Calibri"/>
                <a:cs typeface="Calibri"/>
              </a:rPr>
              <a:t>a</a:t>
            </a:r>
            <a:r>
              <a:rPr sz="2800" spc="-70" dirty="0">
                <a:latin typeface="Times New Roman"/>
                <a:cs typeface="Times New Roman"/>
              </a:rPr>
              <a:t> </a:t>
            </a:r>
            <a:r>
              <a:rPr sz="2800" spc="-55" dirty="0">
                <a:latin typeface="Calibri"/>
                <a:cs typeface="Calibri"/>
              </a:rPr>
              <a:t>r</a:t>
            </a:r>
            <a:r>
              <a:rPr sz="2800" spc="-15" dirty="0">
                <a:latin typeface="Calibri"/>
                <a:cs typeface="Calibri"/>
              </a:rPr>
              <a:t>e</a:t>
            </a:r>
            <a:r>
              <a:rPr sz="2800" spc="-40" dirty="0">
                <a:latin typeface="Calibri"/>
                <a:cs typeface="Calibri"/>
              </a:rPr>
              <a:t>c</a:t>
            </a:r>
            <a:r>
              <a:rPr sz="2800" spc="-20" dirty="0">
                <a:latin typeface="Calibri"/>
                <a:cs typeface="Calibri"/>
              </a:rPr>
              <a:t>o</a:t>
            </a:r>
            <a:r>
              <a:rPr sz="2800" spc="-50" dirty="0">
                <a:latin typeface="Calibri"/>
                <a:cs typeface="Calibri"/>
              </a:rPr>
              <a:t>r</a:t>
            </a:r>
            <a:r>
              <a:rPr sz="2800" dirty="0">
                <a:latin typeface="Calibri"/>
                <a:cs typeface="Calibri"/>
              </a:rPr>
              <a:t>d</a:t>
            </a:r>
            <a:r>
              <a:rPr sz="2800" spc="-65" dirty="0">
                <a:latin typeface="Times New Roman"/>
                <a:cs typeface="Times New Roman"/>
              </a:rPr>
              <a:t> </a:t>
            </a:r>
            <a:r>
              <a:rPr sz="2800" dirty="0">
                <a:latin typeface="Calibri"/>
                <a:cs typeface="Calibri"/>
              </a:rPr>
              <a:t>i</a:t>
            </a:r>
            <a:r>
              <a:rPr sz="2800" spc="-20" dirty="0">
                <a:latin typeface="Calibri"/>
                <a:cs typeface="Calibri"/>
              </a:rPr>
              <a:t>n</a:t>
            </a:r>
            <a:r>
              <a:rPr sz="2800" spc="-10" dirty="0">
                <a:latin typeface="Calibri"/>
                <a:cs typeface="Calibri"/>
              </a:rPr>
              <a:t>clu</a:t>
            </a:r>
            <a:r>
              <a:rPr sz="2800" spc="-20" dirty="0">
                <a:latin typeface="Calibri"/>
                <a:cs typeface="Calibri"/>
              </a:rPr>
              <a:t>de</a:t>
            </a:r>
            <a:endParaRPr sz="2800">
              <a:latin typeface="Calibri"/>
              <a:cs typeface="Calibri"/>
            </a:endParaRPr>
          </a:p>
          <a:p>
            <a:pPr marL="1155700" lvl="2" indent="-228600">
              <a:lnSpc>
                <a:spcPct val="100000"/>
              </a:lnSpc>
              <a:spcBef>
                <a:spcPts val="605"/>
              </a:spcBef>
              <a:buFont typeface="Arial"/>
              <a:buChar char="•"/>
              <a:tabLst>
                <a:tab pos="1156335" algn="l"/>
              </a:tabLst>
            </a:pPr>
            <a:r>
              <a:rPr sz="2400" spc="-50" dirty="0">
                <a:latin typeface="Calibri"/>
                <a:cs typeface="Calibri"/>
              </a:rPr>
              <a:t>R</a:t>
            </a:r>
            <a:r>
              <a:rPr sz="2400" spc="-15" dirty="0">
                <a:latin typeface="Calibri"/>
                <a:cs typeface="Calibri"/>
              </a:rPr>
              <a:t>e</a:t>
            </a:r>
            <a:r>
              <a:rPr sz="2400" spc="-30" dirty="0">
                <a:latin typeface="Calibri"/>
                <a:cs typeface="Calibri"/>
              </a:rPr>
              <a:t>c</a:t>
            </a:r>
            <a:r>
              <a:rPr sz="2400" spc="-20" dirty="0">
                <a:latin typeface="Calibri"/>
                <a:cs typeface="Calibri"/>
              </a:rPr>
              <a:t>o</a:t>
            </a:r>
            <a:r>
              <a:rPr sz="2400" spc="-50" dirty="0">
                <a:latin typeface="Calibri"/>
                <a:cs typeface="Calibri"/>
              </a:rPr>
              <a:t>r</a:t>
            </a:r>
            <a:r>
              <a:rPr sz="2400" dirty="0">
                <a:latin typeface="Calibri"/>
                <a:cs typeface="Calibri"/>
              </a:rPr>
              <a:t>d</a:t>
            </a:r>
            <a:r>
              <a:rPr sz="2400" spc="-85" dirty="0">
                <a:latin typeface="Times New Roman"/>
                <a:cs typeface="Times New Roman"/>
              </a:rPr>
              <a:t> </a:t>
            </a:r>
            <a:r>
              <a:rPr sz="2400" spc="-20" dirty="0">
                <a:latin typeface="Calibri"/>
                <a:cs typeface="Calibri"/>
              </a:rPr>
              <a:t>o</a:t>
            </a:r>
            <a:r>
              <a:rPr sz="2400" spc="-10" dirty="0">
                <a:latin typeface="Calibri"/>
                <a:cs typeface="Calibri"/>
              </a:rPr>
              <a:t>r</a:t>
            </a:r>
            <a:r>
              <a:rPr sz="2400" spc="-60" dirty="0">
                <a:latin typeface="Times New Roman"/>
                <a:cs typeface="Times New Roman"/>
              </a:rPr>
              <a:t> </a:t>
            </a:r>
            <a:r>
              <a:rPr sz="2400" spc="-5" dirty="0">
                <a:latin typeface="Calibri"/>
                <a:cs typeface="Calibri"/>
              </a:rPr>
              <a:t>d</a:t>
            </a:r>
            <a:r>
              <a:rPr sz="2400" spc="-30" dirty="0">
                <a:latin typeface="Calibri"/>
                <a:cs typeface="Calibri"/>
              </a:rPr>
              <a:t>a</a:t>
            </a:r>
            <a:r>
              <a:rPr sz="2400" spc="-35" dirty="0">
                <a:latin typeface="Calibri"/>
                <a:cs typeface="Calibri"/>
              </a:rPr>
              <a:t>t</a:t>
            </a:r>
            <a:r>
              <a:rPr sz="2400" dirty="0">
                <a:latin typeface="Calibri"/>
                <a:cs typeface="Calibri"/>
              </a:rPr>
              <a:t>a</a:t>
            </a:r>
            <a:r>
              <a:rPr sz="2400" spc="-70" dirty="0">
                <a:latin typeface="Times New Roman"/>
                <a:cs typeface="Times New Roman"/>
              </a:rPr>
              <a:t> </a:t>
            </a:r>
            <a:r>
              <a:rPr sz="2400" spc="-30" dirty="0">
                <a:latin typeface="Calibri"/>
                <a:cs typeface="Calibri"/>
              </a:rPr>
              <a:t>s</a:t>
            </a:r>
            <a:r>
              <a:rPr sz="2400" spc="-10" dirty="0">
                <a:latin typeface="Calibri"/>
                <a:cs typeface="Calibri"/>
              </a:rPr>
              <a:t>tructu</a:t>
            </a:r>
            <a:r>
              <a:rPr sz="2400" spc="-45" dirty="0">
                <a:latin typeface="Calibri"/>
                <a:cs typeface="Calibri"/>
              </a:rPr>
              <a:t>r</a:t>
            </a:r>
            <a:r>
              <a:rPr sz="2400" spc="-15" dirty="0">
                <a:latin typeface="Calibri"/>
                <a:cs typeface="Calibri"/>
              </a:rPr>
              <a:t>e</a:t>
            </a:r>
            <a:r>
              <a:rPr sz="2400" spc="-80" dirty="0">
                <a:latin typeface="Times New Roman"/>
                <a:cs typeface="Times New Roman"/>
              </a:rPr>
              <a:t> </a:t>
            </a:r>
            <a:r>
              <a:rPr sz="2400" spc="-20" dirty="0">
                <a:latin typeface="Calibri"/>
                <a:cs typeface="Calibri"/>
              </a:rPr>
              <a:t>name</a:t>
            </a:r>
            <a:endParaRPr sz="2400">
              <a:latin typeface="Calibri"/>
              <a:cs typeface="Calibri"/>
            </a:endParaRPr>
          </a:p>
          <a:p>
            <a:pPr marL="1155700" lvl="2" indent="-228600">
              <a:lnSpc>
                <a:spcPct val="100000"/>
              </a:lnSpc>
              <a:spcBef>
                <a:spcPts val="575"/>
              </a:spcBef>
              <a:buFont typeface="Arial"/>
              <a:buChar char="•"/>
              <a:tabLst>
                <a:tab pos="1156335" algn="l"/>
              </a:tabLst>
            </a:pPr>
            <a:r>
              <a:rPr sz="2400" spc="-20" dirty="0">
                <a:latin typeface="Calibri"/>
                <a:cs typeface="Calibri"/>
              </a:rPr>
              <a:t>D</a:t>
            </a:r>
            <a:r>
              <a:rPr sz="2400" spc="-35" dirty="0">
                <a:latin typeface="Calibri"/>
                <a:cs typeface="Calibri"/>
              </a:rPr>
              <a:t>e</a:t>
            </a:r>
            <a:r>
              <a:rPr sz="2400" spc="-5" dirty="0">
                <a:latin typeface="Calibri"/>
                <a:cs typeface="Calibri"/>
              </a:rPr>
              <a:t>f</a:t>
            </a:r>
            <a:r>
              <a:rPr sz="2400" dirty="0">
                <a:latin typeface="Calibri"/>
                <a:cs typeface="Calibri"/>
              </a:rPr>
              <a:t>i</a:t>
            </a:r>
            <a:r>
              <a:rPr sz="2400" spc="-5" dirty="0">
                <a:latin typeface="Calibri"/>
                <a:cs typeface="Calibri"/>
              </a:rPr>
              <a:t>n</a:t>
            </a:r>
            <a:r>
              <a:rPr sz="2400" dirty="0">
                <a:latin typeface="Calibri"/>
                <a:cs typeface="Calibri"/>
              </a:rPr>
              <a:t>iti</a:t>
            </a:r>
            <a:r>
              <a:rPr sz="2400" spc="-5" dirty="0">
                <a:latin typeface="Calibri"/>
                <a:cs typeface="Calibri"/>
              </a:rPr>
              <a:t>o</a:t>
            </a:r>
            <a:r>
              <a:rPr sz="2400" dirty="0">
                <a:latin typeface="Calibri"/>
                <a:cs typeface="Calibri"/>
              </a:rPr>
              <a:t>n</a:t>
            </a:r>
            <a:r>
              <a:rPr sz="2400" spc="-80" dirty="0">
                <a:latin typeface="Times New Roman"/>
                <a:cs typeface="Times New Roman"/>
              </a:rPr>
              <a:t> </a:t>
            </a:r>
            <a:r>
              <a:rPr sz="2400" spc="-20" dirty="0">
                <a:latin typeface="Calibri"/>
                <a:cs typeface="Calibri"/>
              </a:rPr>
              <a:t>o</a:t>
            </a:r>
            <a:r>
              <a:rPr sz="2400" spc="-10" dirty="0">
                <a:latin typeface="Calibri"/>
                <a:cs typeface="Calibri"/>
              </a:rPr>
              <a:t>r</a:t>
            </a:r>
            <a:r>
              <a:rPr sz="2400" spc="-60" dirty="0">
                <a:latin typeface="Times New Roman"/>
                <a:cs typeface="Times New Roman"/>
              </a:rPr>
              <a:t> </a:t>
            </a:r>
            <a:r>
              <a:rPr sz="2400" spc="-5" dirty="0">
                <a:latin typeface="Calibri"/>
                <a:cs typeface="Calibri"/>
              </a:rPr>
              <a:t>descr</a:t>
            </a:r>
            <a:r>
              <a:rPr sz="2400" spc="5" dirty="0">
                <a:latin typeface="Calibri"/>
                <a:cs typeface="Calibri"/>
              </a:rPr>
              <a:t>i</a:t>
            </a:r>
            <a:r>
              <a:rPr sz="2400" spc="-10" dirty="0">
                <a:latin typeface="Calibri"/>
                <a:cs typeface="Calibri"/>
              </a:rPr>
              <a:t>p</a:t>
            </a:r>
            <a:r>
              <a:rPr sz="2400" dirty="0">
                <a:latin typeface="Calibri"/>
                <a:cs typeface="Calibri"/>
              </a:rPr>
              <a:t>ti</a:t>
            </a:r>
            <a:r>
              <a:rPr sz="2400" spc="-5" dirty="0">
                <a:latin typeface="Calibri"/>
                <a:cs typeface="Calibri"/>
              </a:rPr>
              <a:t>on</a:t>
            </a:r>
            <a:endParaRPr sz="2400">
              <a:latin typeface="Calibri"/>
              <a:cs typeface="Calibri"/>
            </a:endParaRPr>
          </a:p>
          <a:p>
            <a:pPr marL="1155700" lvl="2" indent="-228600">
              <a:lnSpc>
                <a:spcPct val="100000"/>
              </a:lnSpc>
              <a:spcBef>
                <a:spcPts val="575"/>
              </a:spcBef>
              <a:buFont typeface="Arial"/>
              <a:buChar char="•"/>
              <a:tabLst>
                <a:tab pos="1156335" algn="l"/>
              </a:tabLst>
            </a:pPr>
            <a:r>
              <a:rPr sz="2400" dirty="0">
                <a:latin typeface="Calibri"/>
                <a:cs typeface="Calibri"/>
              </a:rPr>
              <a:t>Al</a:t>
            </a:r>
            <a:r>
              <a:rPr sz="2400" spc="-35" dirty="0">
                <a:latin typeface="Calibri"/>
                <a:cs typeface="Calibri"/>
              </a:rPr>
              <a:t>t</a:t>
            </a:r>
            <a:r>
              <a:rPr sz="2400" spc="-15" dirty="0">
                <a:latin typeface="Calibri"/>
                <a:cs typeface="Calibri"/>
              </a:rPr>
              <a:t>ern</a:t>
            </a:r>
            <a:r>
              <a:rPr sz="2400" spc="-25" dirty="0">
                <a:latin typeface="Calibri"/>
                <a:cs typeface="Calibri"/>
              </a:rPr>
              <a:t>a</a:t>
            </a:r>
            <a:r>
              <a:rPr sz="2400" spc="-35" dirty="0">
                <a:latin typeface="Calibri"/>
                <a:cs typeface="Calibri"/>
              </a:rPr>
              <a:t>t</a:t>
            </a:r>
            <a:r>
              <a:rPr sz="2400" spc="-15" dirty="0">
                <a:latin typeface="Calibri"/>
                <a:cs typeface="Calibri"/>
              </a:rPr>
              <a:t>e</a:t>
            </a:r>
            <a:r>
              <a:rPr sz="2400" spc="-95" dirty="0">
                <a:latin typeface="Times New Roman"/>
                <a:cs typeface="Times New Roman"/>
              </a:rPr>
              <a:t> </a:t>
            </a:r>
            <a:r>
              <a:rPr sz="2400" spc="-20" dirty="0">
                <a:latin typeface="Calibri"/>
                <a:cs typeface="Calibri"/>
              </a:rPr>
              <a:t>nam</a:t>
            </a:r>
            <a:r>
              <a:rPr sz="2400" spc="-5" dirty="0">
                <a:latin typeface="Calibri"/>
                <a:cs typeface="Calibri"/>
              </a:rPr>
              <a:t>e(s)</a:t>
            </a:r>
            <a:endParaRPr sz="2400">
              <a:latin typeface="Calibri"/>
              <a:cs typeface="Calibri"/>
            </a:endParaRPr>
          </a:p>
          <a:p>
            <a:pPr marL="1155700" lvl="2" indent="-228600">
              <a:lnSpc>
                <a:spcPct val="100000"/>
              </a:lnSpc>
              <a:spcBef>
                <a:spcPts val="575"/>
              </a:spcBef>
              <a:buFont typeface="Arial"/>
              <a:buChar char="•"/>
              <a:tabLst>
                <a:tab pos="1156335" algn="l"/>
              </a:tabLst>
            </a:pPr>
            <a:r>
              <a:rPr sz="2400" spc="-75" dirty="0">
                <a:latin typeface="Calibri"/>
                <a:cs typeface="Calibri"/>
              </a:rPr>
              <a:t>A</a:t>
            </a:r>
            <a:r>
              <a:rPr sz="2400" spc="-50" dirty="0">
                <a:latin typeface="Calibri"/>
                <a:cs typeface="Calibri"/>
              </a:rPr>
              <a:t>t</a:t>
            </a:r>
            <a:r>
              <a:rPr sz="2400" dirty="0">
                <a:latin typeface="Calibri"/>
                <a:cs typeface="Calibri"/>
              </a:rPr>
              <a:t>tri</a:t>
            </a:r>
            <a:r>
              <a:rPr sz="2400" spc="-5" dirty="0">
                <a:latin typeface="Calibri"/>
                <a:cs typeface="Calibri"/>
              </a:rPr>
              <a:t>bu</a:t>
            </a:r>
            <a:r>
              <a:rPr sz="2400" spc="-25" dirty="0">
                <a:latin typeface="Calibri"/>
                <a:cs typeface="Calibri"/>
              </a:rPr>
              <a:t>t</a:t>
            </a:r>
            <a:r>
              <a:rPr sz="2400" spc="-15" dirty="0">
                <a:latin typeface="Calibri"/>
                <a:cs typeface="Calibri"/>
              </a:rPr>
              <a:t>es</a:t>
            </a:r>
            <a:endParaRPr sz="2400">
              <a:latin typeface="Calibri"/>
              <a:cs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10" dirty="0"/>
              <a:t>52</a:t>
            </a:fld>
            <a:endParaRPr spc="-10" dirty="0"/>
          </a:p>
        </p:txBody>
      </p:sp>
      <p:sp>
        <p:nvSpPr>
          <p:cNvPr id="2" name="object 2"/>
          <p:cNvSpPr txBox="1">
            <a:spLocks noGrp="1"/>
          </p:cNvSpPr>
          <p:nvPr>
            <p:ph type="title"/>
          </p:nvPr>
        </p:nvSpPr>
        <p:spPr>
          <a:prstGeom prst="rect">
            <a:avLst/>
          </a:prstGeom>
        </p:spPr>
        <p:txBody>
          <a:bodyPr vert="horz" wrap="square" lIns="0" tIns="283083" rIns="0" bIns="0" rtlCol="0">
            <a:spAutoFit/>
          </a:bodyPr>
          <a:lstStyle/>
          <a:p>
            <a:pPr marL="12700">
              <a:lnSpc>
                <a:spcPct val="100000"/>
              </a:lnSpc>
            </a:pPr>
            <a:r>
              <a:rPr spc="-5" dirty="0"/>
              <a:t>D</a:t>
            </a:r>
            <a:r>
              <a:rPr spc="-35" dirty="0"/>
              <a:t>a</a:t>
            </a:r>
            <a:r>
              <a:rPr spc="-50" dirty="0"/>
              <a:t>t</a:t>
            </a:r>
            <a:r>
              <a:rPr dirty="0"/>
              <a:t>a</a:t>
            </a:r>
            <a:r>
              <a:rPr spc="-130" dirty="0">
                <a:latin typeface="Times New Roman"/>
                <a:cs typeface="Times New Roman"/>
              </a:rPr>
              <a:t> </a:t>
            </a:r>
            <a:r>
              <a:rPr spc="-5" dirty="0"/>
              <a:t>D</a:t>
            </a:r>
            <a:r>
              <a:rPr dirty="0"/>
              <a:t>icti</a:t>
            </a:r>
            <a:r>
              <a:rPr spc="-5" dirty="0"/>
              <a:t>ona</a:t>
            </a:r>
            <a:r>
              <a:rPr spc="15" dirty="0"/>
              <a:t>r</a:t>
            </a:r>
            <a:r>
              <a:rPr dirty="0"/>
              <a:t>y</a:t>
            </a:r>
          </a:p>
        </p:txBody>
      </p:sp>
      <p:sp>
        <p:nvSpPr>
          <p:cNvPr id="3" name="object 3"/>
          <p:cNvSpPr txBox="1"/>
          <p:nvPr/>
        </p:nvSpPr>
        <p:spPr>
          <a:xfrm>
            <a:off x="535940" y="1648678"/>
            <a:ext cx="7823200" cy="4157979"/>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3200" spc="-5" dirty="0">
                <a:latin typeface="Calibri"/>
                <a:cs typeface="Calibri"/>
              </a:rPr>
              <a:t>D</a:t>
            </a:r>
            <a:r>
              <a:rPr sz="3200" spc="-30" dirty="0">
                <a:latin typeface="Calibri"/>
                <a:cs typeface="Calibri"/>
              </a:rPr>
              <a:t>a</a:t>
            </a:r>
            <a:r>
              <a:rPr sz="3200" spc="-45" dirty="0">
                <a:latin typeface="Calibri"/>
                <a:cs typeface="Calibri"/>
              </a:rPr>
              <a:t>t</a:t>
            </a:r>
            <a:r>
              <a:rPr sz="3200" dirty="0">
                <a:latin typeface="Calibri"/>
                <a:cs typeface="Calibri"/>
              </a:rPr>
              <a:t>a</a:t>
            </a:r>
            <a:r>
              <a:rPr sz="3200" spc="-80" dirty="0">
                <a:latin typeface="Times New Roman"/>
                <a:cs typeface="Times New Roman"/>
              </a:rPr>
              <a:t> </a:t>
            </a:r>
            <a:r>
              <a:rPr sz="3200" spc="-5" dirty="0">
                <a:latin typeface="Calibri"/>
                <a:cs typeface="Calibri"/>
              </a:rPr>
              <a:t>D</a:t>
            </a:r>
            <a:r>
              <a:rPr sz="3200" spc="-10" dirty="0">
                <a:latin typeface="Calibri"/>
                <a:cs typeface="Calibri"/>
              </a:rPr>
              <a:t>i</a:t>
            </a:r>
            <a:r>
              <a:rPr sz="3200" dirty="0">
                <a:latin typeface="Calibri"/>
                <a:cs typeface="Calibri"/>
              </a:rPr>
              <a:t>cti</a:t>
            </a:r>
            <a:r>
              <a:rPr sz="3200" spc="-5" dirty="0">
                <a:latin typeface="Calibri"/>
                <a:cs typeface="Calibri"/>
              </a:rPr>
              <a:t>onar</a:t>
            </a:r>
            <a:r>
              <a:rPr sz="3200" dirty="0">
                <a:latin typeface="Calibri"/>
                <a:cs typeface="Calibri"/>
              </a:rPr>
              <a:t>y</a:t>
            </a:r>
            <a:r>
              <a:rPr sz="3200" spc="-50" dirty="0">
                <a:latin typeface="Times New Roman"/>
                <a:cs typeface="Times New Roman"/>
              </a:rPr>
              <a:t> </a:t>
            </a:r>
            <a:r>
              <a:rPr sz="3200" spc="-65" dirty="0">
                <a:latin typeface="Calibri"/>
                <a:cs typeface="Calibri"/>
              </a:rPr>
              <a:t>R</a:t>
            </a:r>
            <a:r>
              <a:rPr sz="3200" dirty="0">
                <a:latin typeface="Calibri"/>
                <a:cs typeface="Calibri"/>
              </a:rPr>
              <a:t>eports</a:t>
            </a:r>
            <a:endParaRPr sz="3200">
              <a:latin typeface="Calibri"/>
              <a:cs typeface="Calibri"/>
            </a:endParaRPr>
          </a:p>
          <a:p>
            <a:pPr marL="756285" lvl="1" indent="-286385">
              <a:lnSpc>
                <a:spcPct val="100000"/>
              </a:lnSpc>
              <a:spcBef>
                <a:spcPts val="355"/>
              </a:spcBef>
              <a:buFont typeface="Arial"/>
              <a:buChar char="–"/>
              <a:tabLst>
                <a:tab pos="756920" algn="l"/>
              </a:tabLst>
            </a:pPr>
            <a:r>
              <a:rPr sz="2800" spc="-20" dirty="0">
                <a:latin typeface="Calibri"/>
                <a:cs typeface="Calibri"/>
              </a:rPr>
              <a:t>Ma</a:t>
            </a:r>
            <a:r>
              <a:rPr sz="2800" spc="-70" dirty="0">
                <a:latin typeface="Calibri"/>
                <a:cs typeface="Calibri"/>
              </a:rPr>
              <a:t>n</a:t>
            </a:r>
            <a:r>
              <a:rPr sz="2800" spc="-15" dirty="0">
                <a:latin typeface="Calibri"/>
                <a:cs typeface="Calibri"/>
              </a:rPr>
              <a:t>y</a:t>
            </a:r>
            <a:r>
              <a:rPr sz="2800" spc="-70" dirty="0">
                <a:latin typeface="Times New Roman"/>
                <a:cs typeface="Times New Roman"/>
              </a:rPr>
              <a:t> </a:t>
            </a:r>
            <a:r>
              <a:rPr sz="2800" spc="-60" dirty="0">
                <a:latin typeface="Calibri"/>
                <a:cs typeface="Calibri"/>
              </a:rPr>
              <a:t>v</a:t>
            </a:r>
            <a:r>
              <a:rPr sz="2800" dirty="0">
                <a:latin typeface="Calibri"/>
                <a:cs typeface="Calibri"/>
              </a:rPr>
              <a:t>al</a:t>
            </a:r>
            <a:r>
              <a:rPr sz="2800" spc="-10" dirty="0">
                <a:latin typeface="Calibri"/>
                <a:cs typeface="Calibri"/>
              </a:rPr>
              <a:t>u</a:t>
            </a:r>
            <a:r>
              <a:rPr sz="2800" dirty="0">
                <a:latin typeface="Calibri"/>
                <a:cs typeface="Calibri"/>
              </a:rPr>
              <a:t>ab</a:t>
            </a:r>
            <a:r>
              <a:rPr sz="2800" spc="-10" dirty="0">
                <a:latin typeface="Calibri"/>
                <a:cs typeface="Calibri"/>
              </a:rPr>
              <a:t>l</a:t>
            </a:r>
            <a:r>
              <a:rPr sz="2800" spc="-15" dirty="0">
                <a:latin typeface="Calibri"/>
                <a:cs typeface="Calibri"/>
              </a:rPr>
              <a:t>e</a:t>
            </a:r>
            <a:r>
              <a:rPr sz="2800" spc="-55" dirty="0">
                <a:latin typeface="Times New Roman"/>
                <a:cs typeface="Times New Roman"/>
              </a:rPr>
              <a:t> </a:t>
            </a:r>
            <a:r>
              <a:rPr sz="2800" spc="-55" dirty="0">
                <a:latin typeface="Calibri"/>
                <a:cs typeface="Calibri"/>
              </a:rPr>
              <a:t>r</a:t>
            </a:r>
            <a:r>
              <a:rPr sz="2800" spc="-15" dirty="0">
                <a:latin typeface="Calibri"/>
                <a:cs typeface="Calibri"/>
              </a:rPr>
              <a:t>epo</a:t>
            </a:r>
            <a:r>
              <a:rPr sz="2800" spc="-25" dirty="0">
                <a:latin typeface="Calibri"/>
                <a:cs typeface="Calibri"/>
              </a:rPr>
              <a:t>r</a:t>
            </a:r>
            <a:r>
              <a:rPr sz="2800" spc="-15" dirty="0">
                <a:latin typeface="Calibri"/>
                <a:cs typeface="Calibri"/>
              </a:rPr>
              <a:t>ts</a:t>
            </a:r>
            <a:endParaRPr sz="2800">
              <a:latin typeface="Calibri"/>
              <a:cs typeface="Calibri"/>
            </a:endParaRPr>
          </a:p>
          <a:p>
            <a:pPr marL="1155700" lvl="2" indent="-228600">
              <a:lnSpc>
                <a:spcPct val="100000"/>
              </a:lnSpc>
              <a:spcBef>
                <a:spcPts val="315"/>
              </a:spcBef>
              <a:buFont typeface="Arial"/>
              <a:buChar char="•"/>
              <a:tabLst>
                <a:tab pos="1156335" algn="l"/>
              </a:tabLst>
            </a:pPr>
            <a:r>
              <a:rPr sz="2400" dirty="0">
                <a:latin typeface="Calibri"/>
                <a:cs typeface="Calibri"/>
              </a:rPr>
              <a:t>An</a:t>
            </a:r>
            <a:r>
              <a:rPr sz="2400" spc="-75" dirty="0">
                <a:latin typeface="Times New Roman"/>
                <a:cs typeface="Times New Roman"/>
              </a:rPr>
              <a:t> </a:t>
            </a:r>
            <a:r>
              <a:rPr sz="2400" dirty="0">
                <a:latin typeface="Calibri"/>
                <a:cs typeface="Calibri"/>
              </a:rPr>
              <a:t>al</a:t>
            </a:r>
            <a:r>
              <a:rPr sz="2400" spc="-5" dirty="0">
                <a:latin typeface="Calibri"/>
                <a:cs typeface="Calibri"/>
              </a:rPr>
              <a:t>phabet</a:t>
            </a:r>
            <a:r>
              <a:rPr sz="2400" spc="5" dirty="0">
                <a:latin typeface="Calibri"/>
                <a:cs typeface="Calibri"/>
              </a:rPr>
              <a:t>i</a:t>
            </a:r>
            <a:r>
              <a:rPr sz="2400" spc="-55" dirty="0">
                <a:latin typeface="Calibri"/>
                <a:cs typeface="Calibri"/>
              </a:rPr>
              <a:t>z</a:t>
            </a:r>
            <a:r>
              <a:rPr sz="2400" spc="-15" dirty="0">
                <a:latin typeface="Calibri"/>
                <a:cs typeface="Calibri"/>
              </a:rPr>
              <a:t>ed</a:t>
            </a:r>
            <a:r>
              <a:rPr sz="2400" spc="-70" dirty="0">
                <a:latin typeface="Times New Roman"/>
                <a:cs typeface="Times New Roman"/>
              </a:rPr>
              <a:t> </a:t>
            </a:r>
            <a:r>
              <a:rPr sz="2400" dirty="0">
                <a:latin typeface="Calibri"/>
                <a:cs typeface="Calibri"/>
              </a:rPr>
              <a:t>li</a:t>
            </a:r>
            <a:r>
              <a:rPr sz="2400" spc="-30" dirty="0">
                <a:latin typeface="Calibri"/>
                <a:cs typeface="Calibri"/>
              </a:rPr>
              <a:t>s</a:t>
            </a:r>
            <a:r>
              <a:rPr sz="2400" spc="-10" dirty="0">
                <a:latin typeface="Calibri"/>
                <a:cs typeface="Calibri"/>
              </a:rPr>
              <a:t>t</a:t>
            </a:r>
            <a:r>
              <a:rPr sz="2400" spc="-75" dirty="0">
                <a:latin typeface="Times New Roman"/>
                <a:cs typeface="Times New Roman"/>
              </a:rPr>
              <a:t> </a:t>
            </a:r>
            <a:r>
              <a:rPr sz="2400" spc="-5" dirty="0">
                <a:latin typeface="Calibri"/>
                <a:cs typeface="Calibri"/>
              </a:rPr>
              <a:t>o</a:t>
            </a:r>
            <a:r>
              <a:rPr sz="2400" dirty="0">
                <a:latin typeface="Calibri"/>
                <a:cs typeface="Calibri"/>
              </a:rPr>
              <a:t>f</a:t>
            </a:r>
            <a:r>
              <a:rPr sz="2400" spc="-60" dirty="0">
                <a:latin typeface="Times New Roman"/>
                <a:cs typeface="Times New Roman"/>
              </a:rPr>
              <a:t> </a:t>
            </a:r>
            <a:r>
              <a:rPr sz="2400" dirty="0">
                <a:latin typeface="Calibri"/>
                <a:cs typeface="Calibri"/>
              </a:rPr>
              <a:t>all</a:t>
            </a:r>
            <a:r>
              <a:rPr sz="2400" spc="-65" dirty="0">
                <a:latin typeface="Times New Roman"/>
                <a:cs typeface="Times New Roman"/>
              </a:rPr>
              <a:t> </a:t>
            </a:r>
            <a:r>
              <a:rPr sz="2400" spc="-5" dirty="0">
                <a:latin typeface="Calibri"/>
                <a:cs typeface="Calibri"/>
              </a:rPr>
              <a:t>d</a:t>
            </a:r>
            <a:r>
              <a:rPr sz="2400" spc="-25" dirty="0">
                <a:latin typeface="Calibri"/>
                <a:cs typeface="Calibri"/>
              </a:rPr>
              <a:t>a</a:t>
            </a:r>
            <a:r>
              <a:rPr sz="2400" spc="-35" dirty="0">
                <a:latin typeface="Calibri"/>
                <a:cs typeface="Calibri"/>
              </a:rPr>
              <a:t>t</a:t>
            </a:r>
            <a:r>
              <a:rPr sz="2400" dirty="0">
                <a:latin typeface="Calibri"/>
                <a:cs typeface="Calibri"/>
              </a:rPr>
              <a:t>a</a:t>
            </a:r>
            <a:r>
              <a:rPr sz="2400" spc="-70" dirty="0">
                <a:latin typeface="Times New Roman"/>
                <a:cs typeface="Times New Roman"/>
              </a:rPr>
              <a:t> </a:t>
            </a:r>
            <a:r>
              <a:rPr sz="2400" dirty="0">
                <a:latin typeface="Calibri"/>
                <a:cs typeface="Calibri"/>
              </a:rPr>
              <a:t>el</a:t>
            </a:r>
            <a:r>
              <a:rPr sz="2400" spc="-10" dirty="0">
                <a:latin typeface="Calibri"/>
                <a:cs typeface="Calibri"/>
              </a:rPr>
              <a:t>e</a:t>
            </a:r>
            <a:r>
              <a:rPr sz="2400" spc="-20" dirty="0">
                <a:latin typeface="Calibri"/>
                <a:cs typeface="Calibri"/>
              </a:rPr>
              <a:t>me</a:t>
            </a:r>
            <a:r>
              <a:rPr sz="2400" spc="-35" dirty="0">
                <a:latin typeface="Calibri"/>
                <a:cs typeface="Calibri"/>
              </a:rPr>
              <a:t>n</a:t>
            </a:r>
            <a:r>
              <a:rPr sz="2400" dirty="0">
                <a:latin typeface="Calibri"/>
                <a:cs typeface="Calibri"/>
              </a:rPr>
              <a:t>ts</a:t>
            </a:r>
            <a:r>
              <a:rPr sz="2400" spc="-75" dirty="0">
                <a:latin typeface="Times New Roman"/>
                <a:cs typeface="Times New Roman"/>
              </a:rPr>
              <a:t> </a:t>
            </a:r>
            <a:r>
              <a:rPr sz="2400" spc="-15" dirty="0">
                <a:latin typeface="Calibri"/>
                <a:cs typeface="Calibri"/>
              </a:rPr>
              <a:t>by</a:t>
            </a:r>
            <a:r>
              <a:rPr sz="2400" spc="-70" dirty="0">
                <a:latin typeface="Times New Roman"/>
                <a:cs typeface="Times New Roman"/>
              </a:rPr>
              <a:t> </a:t>
            </a:r>
            <a:r>
              <a:rPr sz="2400" spc="-20" dirty="0">
                <a:latin typeface="Calibri"/>
                <a:cs typeface="Calibri"/>
              </a:rPr>
              <a:t>name</a:t>
            </a:r>
            <a:endParaRPr sz="2400">
              <a:latin typeface="Calibri"/>
              <a:cs typeface="Calibri"/>
            </a:endParaRPr>
          </a:p>
          <a:p>
            <a:pPr marL="1155700" marR="117475" lvl="2" indent="-228600">
              <a:lnSpc>
                <a:spcPct val="90000"/>
              </a:lnSpc>
              <a:spcBef>
                <a:spcPts val="575"/>
              </a:spcBef>
              <a:buFont typeface="Arial"/>
              <a:buChar char="•"/>
              <a:tabLst>
                <a:tab pos="1156335" algn="l"/>
              </a:tabLst>
            </a:pPr>
            <a:r>
              <a:rPr sz="2400" spc="-15" dirty="0">
                <a:latin typeface="Calibri"/>
                <a:cs typeface="Calibri"/>
              </a:rPr>
              <a:t>A</a:t>
            </a:r>
            <a:r>
              <a:rPr sz="2400" spc="-85" dirty="0">
                <a:latin typeface="Times New Roman"/>
                <a:cs typeface="Times New Roman"/>
              </a:rPr>
              <a:t> </a:t>
            </a:r>
            <a:r>
              <a:rPr sz="2400" spc="-45" dirty="0">
                <a:latin typeface="Calibri"/>
                <a:cs typeface="Calibri"/>
              </a:rPr>
              <a:t>r</a:t>
            </a:r>
            <a:r>
              <a:rPr sz="2400" spc="-15" dirty="0">
                <a:latin typeface="Calibri"/>
                <a:cs typeface="Calibri"/>
              </a:rPr>
              <a:t>eport</a:t>
            </a:r>
            <a:r>
              <a:rPr sz="2400" spc="-70" dirty="0">
                <a:latin typeface="Times New Roman"/>
                <a:cs typeface="Times New Roman"/>
              </a:rPr>
              <a:t> </a:t>
            </a:r>
            <a:r>
              <a:rPr sz="2400" spc="-20" dirty="0">
                <a:latin typeface="Calibri"/>
                <a:cs typeface="Calibri"/>
              </a:rPr>
              <a:t>des</a:t>
            </a:r>
            <a:r>
              <a:rPr sz="2400" spc="-10" dirty="0">
                <a:latin typeface="Calibri"/>
                <a:cs typeface="Calibri"/>
              </a:rPr>
              <a:t>c</a:t>
            </a:r>
            <a:r>
              <a:rPr sz="2400" dirty="0">
                <a:latin typeface="Calibri"/>
                <a:cs typeface="Calibri"/>
              </a:rPr>
              <a:t>ri</a:t>
            </a:r>
            <a:r>
              <a:rPr sz="2400" spc="-5" dirty="0">
                <a:latin typeface="Calibri"/>
                <a:cs typeface="Calibri"/>
              </a:rPr>
              <a:t>b</a:t>
            </a:r>
            <a:r>
              <a:rPr sz="2400" dirty="0">
                <a:latin typeface="Calibri"/>
                <a:cs typeface="Calibri"/>
              </a:rPr>
              <a:t>i</a:t>
            </a:r>
            <a:r>
              <a:rPr sz="2400" spc="-5" dirty="0">
                <a:latin typeface="Calibri"/>
                <a:cs typeface="Calibri"/>
              </a:rPr>
              <a:t>n</a:t>
            </a:r>
            <a:r>
              <a:rPr sz="2400" dirty="0">
                <a:latin typeface="Calibri"/>
                <a:cs typeface="Calibri"/>
              </a:rPr>
              <a:t>g</a:t>
            </a:r>
            <a:r>
              <a:rPr sz="2400" spc="-75" dirty="0">
                <a:latin typeface="Times New Roman"/>
                <a:cs typeface="Times New Roman"/>
              </a:rPr>
              <a:t> </a:t>
            </a:r>
            <a:r>
              <a:rPr sz="2400" spc="-15" dirty="0">
                <a:latin typeface="Calibri"/>
                <a:cs typeface="Calibri"/>
              </a:rPr>
              <a:t>ea</a:t>
            </a:r>
            <a:r>
              <a:rPr sz="2400" dirty="0">
                <a:latin typeface="Calibri"/>
                <a:cs typeface="Calibri"/>
              </a:rPr>
              <a:t>ch</a:t>
            </a:r>
            <a:r>
              <a:rPr sz="2400" spc="-60" dirty="0">
                <a:latin typeface="Times New Roman"/>
                <a:cs typeface="Times New Roman"/>
              </a:rPr>
              <a:t> </a:t>
            </a:r>
            <a:r>
              <a:rPr sz="2400" spc="-5" dirty="0">
                <a:latin typeface="Calibri"/>
                <a:cs typeface="Calibri"/>
              </a:rPr>
              <a:t>d</a:t>
            </a:r>
            <a:r>
              <a:rPr sz="2400" spc="-20" dirty="0">
                <a:latin typeface="Calibri"/>
                <a:cs typeface="Calibri"/>
              </a:rPr>
              <a:t>a</a:t>
            </a:r>
            <a:r>
              <a:rPr sz="2400" spc="-35" dirty="0">
                <a:latin typeface="Calibri"/>
                <a:cs typeface="Calibri"/>
              </a:rPr>
              <a:t>t</a:t>
            </a:r>
            <a:r>
              <a:rPr sz="2400" dirty="0">
                <a:latin typeface="Calibri"/>
                <a:cs typeface="Calibri"/>
              </a:rPr>
              <a:t>a</a:t>
            </a:r>
            <a:r>
              <a:rPr sz="2400" spc="-70" dirty="0">
                <a:latin typeface="Times New Roman"/>
                <a:cs typeface="Times New Roman"/>
              </a:rPr>
              <a:t> </a:t>
            </a:r>
            <a:r>
              <a:rPr sz="2400" dirty="0">
                <a:latin typeface="Calibri"/>
                <a:cs typeface="Calibri"/>
              </a:rPr>
              <a:t>el</a:t>
            </a:r>
            <a:r>
              <a:rPr sz="2400" spc="-10" dirty="0">
                <a:latin typeface="Calibri"/>
                <a:cs typeface="Calibri"/>
              </a:rPr>
              <a:t>e</a:t>
            </a:r>
            <a:r>
              <a:rPr sz="2400" spc="-20" dirty="0">
                <a:latin typeface="Calibri"/>
                <a:cs typeface="Calibri"/>
              </a:rPr>
              <a:t>me</a:t>
            </a:r>
            <a:r>
              <a:rPr sz="2400" spc="-35" dirty="0">
                <a:latin typeface="Calibri"/>
                <a:cs typeface="Calibri"/>
              </a:rPr>
              <a:t>n</a:t>
            </a:r>
            <a:r>
              <a:rPr sz="2400" spc="-10" dirty="0">
                <a:latin typeface="Calibri"/>
                <a:cs typeface="Calibri"/>
              </a:rPr>
              <a:t>t</a:t>
            </a:r>
            <a:r>
              <a:rPr sz="2400" spc="-75" dirty="0">
                <a:latin typeface="Times New Roman"/>
                <a:cs typeface="Times New Roman"/>
              </a:rPr>
              <a:t> </a:t>
            </a:r>
            <a:r>
              <a:rPr sz="2400" dirty="0">
                <a:latin typeface="Calibri"/>
                <a:cs typeface="Calibri"/>
              </a:rPr>
              <a:t>and</a:t>
            </a:r>
            <a:r>
              <a:rPr sz="2400" spc="-60" dirty="0">
                <a:latin typeface="Times New Roman"/>
                <a:cs typeface="Times New Roman"/>
              </a:rPr>
              <a:t> </a:t>
            </a:r>
            <a:r>
              <a:rPr sz="2400" dirty="0">
                <a:latin typeface="Calibri"/>
                <a:cs typeface="Calibri"/>
              </a:rPr>
              <a:t>i</a:t>
            </a:r>
            <a:r>
              <a:rPr sz="2400" spc="-5" dirty="0">
                <a:latin typeface="Calibri"/>
                <a:cs typeface="Calibri"/>
              </a:rPr>
              <a:t>nd</a:t>
            </a:r>
            <a:r>
              <a:rPr sz="2400" dirty="0">
                <a:latin typeface="Calibri"/>
                <a:cs typeface="Calibri"/>
              </a:rPr>
              <a:t>i</a:t>
            </a:r>
            <a:r>
              <a:rPr sz="2400" spc="-35" dirty="0">
                <a:latin typeface="Calibri"/>
                <a:cs typeface="Calibri"/>
              </a:rPr>
              <a:t>c</a:t>
            </a:r>
            <a:r>
              <a:rPr sz="2400" spc="-25" dirty="0">
                <a:latin typeface="Calibri"/>
                <a:cs typeface="Calibri"/>
              </a:rPr>
              <a:t>a</a:t>
            </a:r>
            <a:r>
              <a:rPr sz="2400" dirty="0">
                <a:latin typeface="Calibri"/>
                <a:cs typeface="Calibri"/>
              </a:rPr>
              <a:t>ti</a:t>
            </a:r>
            <a:r>
              <a:rPr sz="2400" spc="-5" dirty="0">
                <a:latin typeface="Calibri"/>
                <a:cs typeface="Calibri"/>
              </a:rPr>
              <a:t>ng</a:t>
            </a:r>
            <a:r>
              <a:rPr sz="2400" spc="-5" dirty="0">
                <a:latin typeface="Times New Roman"/>
                <a:cs typeface="Times New Roman"/>
              </a:rPr>
              <a:t> </a:t>
            </a:r>
            <a:r>
              <a:rPr sz="2400" spc="-15" dirty="0">
                <a:latin typeface="Calibri"/>
                <a:cs typeface="Calibri"/>
              </a:rPr>
              <a:t>the</a:t>
            </a:r>
            <a:r>
              <a:rPr sz="2400" spc="-70" dirty="0">
                <a:latin typeface="Times New Roman"/>
                <a:cs typeface="Times New Roman"/>
              </a:rPr>
              <a:t> </a:t>
            </a:r>
            <a:r>
              <a:rPr sz="2400" spc="-20" dirty="0">
                <a:latin typeface="Calibri"/>
                <a:cs typeface="Calibri"/>
              </a:rPr>
              <a:t>use</a:t>
            </a:r>
            <a:r>
              <a:rPr sz="2400" spc="-10" dirty="0">
                <a:latin typeface="Calibri"/>
                <a:cs typeface="Calibri"/>
              </a:rPr>
              <a:t>r</a:t>
            </a:r>
            <a:r>
              <a:rPr sz="2400" spc="-55" dirty="0">
                <a:latin typeface="Times New Roman"/>
                <a:cs typeface="Times New Roman"/>
              </a:rPr>
              <a:t> </a:t>
            </a:r>
            <a:r>
              <a:rPr sz="2400" spc="-20" dirty="0">
                <a:latin typeface="Calibri"/>
                <a:cs typeface="Calibri"/>
              </a:rPr>
              <a:t>o</a:t>
            </a:r>
            <a:r>
              <a:rPr sz="2400" spc="-10" dirty="0">
                <a:latin typeface="Calibri"/>
                <a:cs typeface="Calibri"/>
              </a:rPr>
              <a:t>r</a:t>
            </a:r>
            <a:r>
              <a:rPr sz="2400" spc="-75" dirty="0">
                <a:latin typeface="Times New Roman"/>
                <a:cs typeface="Times New Roman"/>
              </a:rPr>
              <a:t> </a:t>
            </a:r>
            <a:r>
              <a:rPr sz="2400" spc="-5" dirty="0">
                <a:latin typeface="Calibri"/>
                <a:cs typeface="Calibri"/>
              </a:rPr>
              <a:t>dep</a:t>
            </a:r>
            <a:r>
              <a:rPr sz="2400" spc="5" dirty="0">
                <a:latin typeface="Calibri"/>
                <a:cs typeface="Calibri"/>
              </a:rPr>
              <a:t>a</a:t>
            </a:r>
            <a:r>
              <a:rPr sz="2400" spc="-15" dirty="0">
                <a:latin typeface="Calibri"/>
                <a:cs typeface="Calibri"/>
              </a:rPr>
              <a:t>rtm</a:t>
            </a:r>
            <a:r>
              <a:rPr sz="2400" spc="-10" dirty="0">
                <a:latin typeface="Calibri"/>
                <a:cs typeface="Calibri"/>
              </a:rPr>
              <a:t>e</a:t>
            </a:r>
            <a:r>
              <a:rPr sz="2400" spc="-25" dirty="0">
                <a:latin typeface="Calibri"/>
                <a:cs typeface="Calibri"/>
              </a:rPr>
              <a:t>n</a:t>
            </a:r>
            <a:r>
              <a:rPr sz="2400" spc="-10" dirty="0">
                <a:latin typeface="Calibri"/>
                <a:cs typeface="Calibri"/>
              </a:rPr>
              <a:t>t</a:t>
            </a:r>
            <a:r>
              <a:rPr sz="2400" spc="-75" dirty="0">
                <a:latin typeface="Times New Roman"/>
                <a:cs typeface="Times New Roman"/>
              </a:rPr>
              <a:t> </a:t>
            </a:r>
            <a:r>
              <a:rPr sz="2400" dirty="0">
                <a:latin typeface="Calibri"/>
                <a:cs typeface="Calibri"/>
              </a:rPr>
              <a:t>th</a:t>
            </a:r>
            <a:r>
              <a:rPr sz="2400" spc="-25" dirty="0">
                <a:latin typeface="Calibri"/>
                <a:cs typeface="Calibri"/>
              </a:rPr>
              <a:t>a</a:t>
            </a:r>
            <a:r>
              <a:rPr sz="2400" spc="-10" dirty="0">
                <a:latin typeface="Calibri"/>
                <a:cs typeface="Calibri"/>
              </a:rPr>
              <a:t>t</a:t>
            </a:r>
            <a:r>
              <a:rPr sz="2400" spc="-60" dirty="0">
                <a:latin typeface="Times New Roman"/>
                <a:cs typeface="Times New Roman"/>
              </a:rPr>
              <a:t> </a:t>
            </a:r>
            <a:r>
              <a:rPr sz="2400" dirty="0">
                <a:latin typeface="Calibri"/>
                <a:cs typeface="Calibri"/>
              </a:rPr>
              <a:t>is</a:t>
            </a:r>
            <a:r>
              <a:rPr sz="2400" spc="-80" dirty="0">
                <a:latin typeface="Times New Roman"/>
                <a:cs typeface="Times New Roman"/>
              </a:rPr>
              <a:t> </a:t>
            </a:r>
            <a:r>
              <a:rPr sz="2400" spc="-45" dirty="0">
                <a:latin typeface="Calibri"/>
                <a:cs typeface="Calibri"/>
              </a:rPr>
              <a:t>r</a:t>
            </a:r>
            <a:r>
              <a:rPr sz="2400" dirty="0">
                <a:latin typeface="Calibri"/>
                <a:cs typeface="Calibri"/>
              </a:rPr>
              <a:t>espons</a:t>
            </a:r>
            <a:r>
              <a:rPr sz="2400" spc="-10" dirty="0">
                <a:latin typeface="Calibri"/>
                <a:cs typeface="Calibri"/>
              </a:rPr>
              <a:t>i</a:t>
            </a:r>
            <a:r>
              <a:rPr sz="2400" spc="-5" dirty="0">
                <a:latin typeface="Calibri"/>
                <a:cs typeface="Calibri"/>
              </a:rPr>
              <a:t>b</a:t>
            </a:r>
            <a:r>
              <a:rPr sz="2400" dirty="0">
                <a:latin typeface="Calibri"/>
                <a:cs typeface="Calibri"/>
              </a:rPr>
              <a:t>l</a:t>
            </a:r>
            <a:r>
              <a:rPr sz="2400" spc="-15" dirty="0">
                <a:latin typeface="Calibri"/>
                <a:cs typeface="Calibri"/>
              </a:rPr>
              <a:t>e</a:t>
            </a:r>
            <a:r>
              <a:rPr sz="2400" spc="-50" dirty="0">
                <a:latin typeface="Times New Roman"/>
                <a:cs typeface="Times New Roman"/>
              </a:rPr>
              <a:t> </a:t>
            </a:r>
            <a:r>
              <a:rPr sz="2400" spc="-50" dirty="0">
                <a:latin typeface="Calibri"/>
                <a:cs typeface="Calibri"/>
              </a:rPr>
              <a:t>f</a:t>
            </a:r>
            <a:r>
              <a:rPr sz="2400" spc="-20" dirty="0">
                <a:latin typeface="Calibri"/>
                <a:cs typeface="Calibri"/>
              </a:rPr>
              <a:t>o</a:t>
            </a:r>
            <a:r>
              <a:rPr sz="2400" spc="-10" dirty="0">
                <a:latin typeface="Calibri"/>
                <a:cs typeface="Calibri"/>
              </a:rPr>
              <a:t>r</a:t>
            </a:r>
            <a:r>
              <a:rPr sz="2400" spc="-60" dirty="0">
                <a:latin typeface="Times New Roman"/>
                <a:cs typeface="Times New Roman"/>
              </a:rPr>
              <a:t> </a:t>
            </a:r>
            <a:r>
              <a:rPr sz="2400" spc="-5" dirty="0">
                <a:latin typeface="Calibri"/>
                <a:cs typeface="Calibri"/>
              </a:rPr>
              <a:t>d</a:t>
            </a:r>
            <a:r>
              <a:rPr sz="2400" spc="-30" dirty="0">
                <a:latin typeface="Calibri"/>
                <a:cs typeface="Calibri"/>
              </a:rPr>
              <a:t>a</a:t>
            </a:r>
            <a:r>
              <a:rPr sz="2400" spc="-35" dirty="0">
                <a:latin typeface="Calibri"/>
                <a:cs typeface="Calibri"/>
              </a:rPr>
              <a:t>t</a:t>
            </a:r>
            <a:r>
              <a:rPr sz="2400" dirty="0">
                <a:latin typeface="Calibri"/>
                <a:cs typeface="Calibri"/>
              </a:rPr>
              <a:t>a</a:t>
            </a:r>
            <a:r>
              <a:rPr sz="2400" dirty="0">
                <a:latin typeface="Times New Roman"/>
                <a:cs typeface="Times New Roman"/>
              </a:rPr>
              <a:t> </a:t>
            </a:r>
            <a:r>
              <a:rPr sz="2400" dirty="0">
                <a:latin typeface="Calibri"/>
                <a:cs typeface="Calibri"/>
              </a:rPr>
              <a:t>e</a:t>
            </a:r>
            <a:r>
              <a:rPr sz="2400" spc="-25" dirty="0">
                <a:latin typeface="Calibri"/>
                <a:cs typeface="Calibri"/>
              </a:rPr>
              <a:t>n</a:t>
            </a:r>
            <a:r>
              <a:rPr sz="2400" dirty="0">
                <a:latin typeface="Calibri"/>
                <a:cs typeface="Calibri"/>
              </a:rPr>
              <a:t>t</a:t>
            </a:r>
            <a:r>
              <a:rPr sz="2400" spc="10" dirty="0">
                <a:latin typeface="Calibri"/>
                <a:cs typeface="Calibri"/>
              </a:rPr>
              <a:t>r</a:t>
            </a:r>
            <a:r>
              <a:rPr sz="2400" spc="-165" dirty="0">
                <a:latin typeface="Calibri"/>
                <a:cs typeface="Calibri"/>
              </a:rPr>
              <a:t>y</a:t>
            </a:r>
            <a:r>
              <a:rPr sz="2400" spc="-10" dirty="0">
                <a:latin typeface="Calibri"/>
                <a:cs typeface="Calibri"/>
              </a:rPr>
              <a:t>,</a:t>
            </a:r>
            <a:r>
              <a:rPr sz="2400" spc="-85" dirty="0">
                <a:latin typeface="Times New Roman"/>
                <a:cs typeface="Times New Roman"/>
              </a:rPr>
              <a:t> </a:t>
            </a:r>
            <a:r>
              <a:rPr sz="2400" spc="-5" dirty="0">
                <a:latin typeface="Calibri"/>
                <a:cs typeface="Calibri"/>
              </a:rPr>
              <a:t>upd</a:t>
            </a:r>
            <a:r>
              <a:rPr sz="2400" spc="-30" dirty="0">
                <a:latin typeface="Calibri"/>
                <a:cs typeface="Calibri"/>
              </a:rPr>
              <a:t>a</a:t>
            </a:r>
            <a:r>
              <a:rPr sz="2400" dirty="0">
                <a:latin typeface="Calibri"/>
                <a:cs typeface="Calibri"/>
              </a:rPr>
              <a:t>ti</a:t>
            </a:r>
            <a:r>
              <a:rPr sz="2400" spc="-5" dirty="0">
                <a:latin typeface="Calibri"/>
                <a:cs typeface="Calibri"/>
              </a:rPr>
              <a:t>n</a:t>
            </a:r>
            <a:r>
              <a:rPr sz="2400" spc="15" dirty="0">
                <a:latin typeface="Calibri"/>
                <a:cs typeface="Calibri"/>
              </a:rPr>
              <a:t>g</a:t>
            </a:r>
            <a:r>
              <a:rPr sz="2400" spc="-10" dirty="0">
                <a:latin typeface="Calibri"/>
                <a:cs typeface="Calibri"/>
              </a:rPr>
              <a:t>,</a:t>
            </a:r>
            <a:r>
              <a:rPr sz="2400" spc="-60" dirty="0">
                <a:latin typeface="Times New Roman"/>
                <a:cs typeface="Times New Roman"/>
              </a:rPr>
              <a:t> </a:t>
            </a:r>
            <a:r>
              <a:rPr sz="2400" spc="-15" dirty="0">
                <a:latin typeface="Calibri"/>
                <a:cs typeface="Calibri"/>
              </a:rPr>
              <a:t>o</a:t>
            </a:r>
            <a:r>
              <a:rPr sz="2400" spc="-10" dirty="0">
                <a:latin typeface="Calibri"/>
                <a:cs typeface="Calibri"/>
              </a:rPr>
              <a:t>r</a:t>
            </a:r>
            <a:r>
              <a:rPr sz="2400" spc="-60" dirty="0">
                <a:latin typeface="Times New Roman"/>
                <a:cs typeface="Times New Roman"/>
              </a:rPr>
              <a:t> </a:t>
            </a:r>
            <a:r>
              <a:rPr sz="2400" spc="-5" dirty="0">
                <a:latin typeface="Calibri"/>
                <a:cs typeface="Calibri"/>
              </a:rPr>
              <a:t>de</a:t>
            </a:r>
            <a:r>
              <a:rPr sz="2400" dirty="0">
                <a:latin typeface="Calibri"/>
                <a:cs typeface="Calibri"/>
              </a:rPr>
              <a:t>l</a:t>
            </a:r>
            <a:r>
              <a:rPr sz="2400" spc="-10" dirty="0">
                <a:latin typeface="Calibri"/>
                <a:cs typeface="Calibri"/>
              </a:rPr>
              <a:t>e</a:t>
            </a:r>
            <a:r>
              <a:rPr sz="2400" dirty="0">
                <a:latin typeface="Calibri"/>
                <a:cs typeface="Calibri"/>
              </a:rPr>
              <a:t>ti</a:t>
            </a:r>
            <a:r>
              <a:rPr sz="2400" spc="-10" dirty="0">
                <a:latin typeface="Calibri"/>
                <a:cs typeface="Calibri"/>
              </a:rPr>
              <a:t>o</a:t>
            </a:r>
            <a:r>
              <a:rPr sz="2400" dirty="0">
                <a:latin typeface="Calibri"/>
                <a:cs typeface="Calibri"/>
              </a:rPr>
              <a:t>n</a:t>
            </a:r>
            <a:endParaRPr sz="2400">
              <a:latin typeface="Calibri"/>
              <a:cs typeface="Calibri"/>
            </a:endParaRPr>
          </a:p>
          <a:p>
            <a:pPr marL="1155700" marR="359410" lvl="2" indent="-228600">
              <a:lnSpc>
                <a:spcPts val="2590"/>
              </a:lnSpc>
              <a:spcBef>
                <a:spcPts val="615"/>
              </a:spcBef>
              <a:buFont typeface="Arial"/>
              <a:buChar char="•"/>
              <a:tabLst>
                <a:tab pos="1156335" algn="l"/>
              </a:tabLst>
            </a:pPr>
            <a:r>
              <a:rPr sz="2400" spc="-15" dirty="0">
                <a:latin typeface="Calibri"/>
                <a:cs typeface="Calibri"/>
              </a:rPr>
              <a:t>A</a:t>
            </a:r>
            <a:r>
              <a:rPr sz="2400" spc="-85" dirty="0">
                <a:latin typeface="Times New Roman"/>
                <a:cs typeface="Times New Roman"/>
              </a:rPr>
              <a:t> </a:t>
            </a:r>
            <a:r>
              <a:rPr sz="2400" spc="-45" dirty="0">
                <a:latin typeface="Calibri"/>
                <a:cs typeface="Calibri"/>
              </a:rPr>
              <a:t>r</a:t>
            </a:r>
            <a:r>
              <a:rPr sz="2400" spc="-15" dirty="0">
                <a:latin typeface="Calibri"/>
                <a:cs typeface="Calibri"/>
              </a:rPr>
              <a:t>eport</a:t>
            </a:r>
            <a:r>
              <a:rPr sz="2400" spc="-70" dirty="0">
                <a:latin typeface="Times New Roman"/>
                <a:cs typeface="Times New Roman"/>
              </a:rPr>
              <a:t> </a:t>
            </a:r>
            <a:r>
              <a:rPr sz="2400" spc="-5" dirty="0">
                <a:latin typeface="Calibri"/>
                <a:cs typeface="Calibri"/>
              </a:rPr>
              <a:t>o</a:t>
            </a:r>
            <a:r>
              <a:rPr sz="2400" dirty="0">
                <a:latin typeface="Calibri"/>
                <a:cs typeface="Calibri"/>
              </a:rPr>
              <a:t>f</a:t>
            </a:r>
            <a:r>
              <a:rPr sz="2400" spc="-60" dirty="0">
                <a:latin typeface="Times New Roman"/>
                <a:cs typeface="Times New Roman"/>
              </a:rPr>
              <a:t> </a:t>
            </a:r>
            <a:r>
              <a:rPr sz="2400" dirty="0">
                <a:latin typeface="Calibri"/>
                <a:cs typeface="Calibri"/>
              </a:rPr>
              <a:t>all</a:t>
            </a:r>
            <a:r>
              <a:rPr sz="2400" spc="-65" dirty="0">
                <a:latin typeface="Times New Roman"/>
                <a:cs typeface="Times New Roman"/>
              </a:rPr>
              <a:t> </a:t>
            </a:r>
            <a:r>
              <a:rPr sz="2400" spc="-5" dirty="0">
                <a:latin typeface="Calibri"/>
                <a:cs typeface="Calibri"/>
              </a:rPr>
              <a:t>d</a:t>
            </a:r>
            <a:r>
              <a:rPr sz="2400" spc="-25" dirty="0">
                <a:latin typeface="Calibri"/>
                <a:cs typeface="Calibri"/>
              </a:rPr>
              <a:t>a</a:t>
            </a:r>
            <a:r>
              <a:rPr sz="2400" spc="-35" dirty="0">
                <a:latin typeface="Calibri"/>
                <a:cs typeface="Calibri"/>
              </a:rPr>
              <a:t>t</a:t>
            </a:r>
            <a:r>
              <a:rPr sz="2400" dirty="0">
                <a:latin typeface="Calibri"/>
                <a:cs typeface="Calibri"/>
              </a:rPr>
              <a:t>a</a:t>
            </a:r>
            <a:r>
              <a:rPr sz="2400" spc="-70" dirty="0">
                <a:latin typeface="Times New Roman"/>
                <a:cs typeface="Times New Roman"/>
              </a:rPr>
              <a:t> </a:t>
            </a:r>
            <a:r>
              <a:rPr sz="2400" spc="-5" dirty="0">
                <a:latin typeface="Calibri"/>
                <a:cs typeface="Calibri"/>
              </a:rPr>
              <a:t>f</a:t>
            </a:r>
            <a:r>
              <a:rPr sz="2400" dirty="0">
                <a:latin typeface="Calibri"/>
                <a:cs typeface="Calibri"/>
              </a:rPr>
              <a:t>l</a:t>
            </a:r>
            <a:r>
              <a:rPr sz="2400" spc="-20" dirty="0">
                <a:latin typeface="Calibri"/>
                <a:cs typeface="Calibri"/>
              </a:rPr>
              <a:t>o</a:t>
            </a:r>
            <a:r>
              <a:rPr sz="2400" spc="-45" dirty="0">
                <a:latin typeface="Calibri"/>
                <a:cs typeface="Calibri"/>
              </a:rPr>
              <a:t>w</a:t>
            </a:r>
            <a:r>
              <a:rPr sz="2400" dirty="0">
                <a:latin typeface="Calibri"/>
                <a:cs typeface="Calibri"/>
              </a:rPr>
              <a:t>s</a:t>
            </a:r>
            <a:r>
              <a:rPr sz="2400" spc="-55" dirty="0">
                <a:latin typeface="Times New Roman"/>
                <a:cs typeface="Times New Roman"/>
              </a:rPr>
              <a:t> </a:t>
            </a:r>
            <a:r>
              <a:rPr sz="2400" dirty="0">
                <a:latin typeface="Calibri"/>
                <a:cs typeface="Calibri"/>
              </a:rPr>
              <a:t>and</a:t>
            </a:r>
            <a:r>
              <a:rPr sz="2400" spc="-60" dirty="0">
                <a:latin typeface="Times New Roman"/>
                <a:cs typeface="Times New Roman"/>
              </a:rPr>
              <a:t> </a:t>
            </a:r>
            <a:r>
              <a:rPr sz="2400" spc="-5" dirty="0">
                <a:latin typeface="Calibri"/>
                <a:cs typeface="Calibri"/>
              </a:rPr>
              <a:t>d</a:t>
            </a:r>
            <a:r>
              <a:rPr sz="2400" spc="-25" dirty="0">
                <a:latin typeface="Calibri"/>
                <a:cs typeface="Calibri"/>
              </a:rPr>
              <a:t>a</a:t>
            </a:r>
            <a:r>
              <a:rPr sz="2400" spc="-35" dirty="0">
                <a:latin typeface="Calibri"/>
                <a:cs typeface="Calibri"/>
              </a:rPr>
              <a:t>t</a:t>
            </a:r>
            <a:r>
              <a:rPr sz="2400" dirty="0">
                <a:latin typeface="Calibri"/>
                <a:cs typeface="Calibri"/>
              </a:rPr>
              <a:t>a</a:t>
            </a:r>
            <a:r>
              <a:rPr sz="2400" spc="-70" dirty="0">
                <a:latin typeface="Times New Roman"/>
                <a:cs typeface="Times New Roman"/>
              </a:rPr>
              <a:t> </a:t>
            </a:r>
            <a:r>
              <a:rPr sz="2400" spc="-30" dirty="0">
                <a:latin typeface="Calibri"/>
                <a:cs typeface="Calibri"/>
              </a:rPr>
              <a:t>s</a:t>
            </a:r>
            <a:r>
              <a:rPr sz="2400" spc="-35" dirty="0">
                <a:latin typeface="Calibri"/>
                <a:cs typeface="Calibri"/>
              </a:rPr>
              <a:t>t</a:t>
            </a:r>
            <a:r>
              <a:rPr sz="2400" spc="-20" dirty="0">
                <a:latin typeface="Calibri"/>
                <a:cs typeface="Calibri"/>
              </a:rPr>
              <a:t>o</a:t>
            </a:r>
            <a:r>
              <a:rPr sz="2400" spc="-50" dirty="0">
                <a:latin typeface="Calibri"/>
                <a:cs typeface="Calibri"/>
              </a:rPr>
              <a:t>r</a:t>
            </a:r>
            <a:r>
              <a:rPr sz="2400" spc="-15" dirty="0">
                <a:latin typeface="Calibri"/>
                <a:cs typeface="Calibri"/>
              </a:rPr>
              <a:t>es</a:t>
            </a:r>
            <a:r>
              <a:rPr sz="2400" spc="-60" dirty="0">
                <a:latin typeface="Times New Roman"/>
                <a:cs typeface="Times New Roman"/>
              </a:rPr>
              <a:t> </a:t>
            </a:r>
            <a:r>
              <a:rPr sz="2400" dirty="0">
                <a:latin typeface="Calibri"/>
                <a:cs typeface="Calibri"/>
              </a:rPr>
              <a:t>th</a:t>
            </a:r>
            <a:r>
              <a:rPr sz="2400" spc="-25" dirty="0">
                <a:latin typeface="Calibri"/>
                <a:cs typeface="Calibri"/>
              </a:rPr>
              <a:t>a</a:t>
            </a:r>
            <a:r>
              <a:rPr sz="2400" spc="-10" dirty="0">
                <a:latin typeface="Calibri"/>
                <a:cs typeface="Calibri"/>
              </a:rPr>
              <a:t>t</a:t>
            </a:r>
            <a:r>
              <a:rPr sz="2400" spc="-75" dirty="0">
                <a:latin typeface="Times New Roman"/>
                <a:cs typeface="Times New Roman"/>
              </a:rPr>
              <a:t> </a:t>
            </a:r>
            <a:r>
              <a:rPr sz="2400" spc="-5" dirty="0">
                <a:latin typeface="Calibri"/>
                <a:cs typeface="Calibri"/>
              </a:rPr>
              <a:t>us</a:t>
            </a:r>
            <a:r>
              <a:rPr sz="2400" dirty="0">
                <a:latin typeface="Calibri"/>
                <a:cs typeface="Calibri"/>
              </a:rPr>
              <a:t>e</a:t>
            </a:r>
            <a:r>
              <a:rPr sz="2400" spc="-55" dirty="0">
                <a:latin typeface="Times New Roman"/>
                <a:cs typeface="Times New Roman"/>
              </a:rPr>
              <a:t> </a:t>
            </a:r>
            <a:r>
              <a:rPr sz="2400" dirty="0">
                <a:latin typeface="Calibri"/>
                <a:cs typeface="Calibri"/>
              </a:rPr>
              <a:t>a</a:t>
            </a:r>
            <a:r>
              <a:rPr sz="2400" dirty="0">
                <a:latin typeface="Times New Roman"/>
                <a:cs typeface="Times New Roman"/>
              </a:rPr>
              <a:t> </a:t>
            </a:r>
            <a:r>
              <a:rPr sz="2400" spc="-5" dirty="0">
                <a:latin typeface="Calibri"/>
                <a:cs typeface="Calibri"/>
              </a:rPr>
              <a:t>part</a:t>
            </a:r>
            <a:r>
              <a:rPr sz="2400" spc="5" dirty="0">
                <a:latin typeface="Calibri"/>
                <a:cs typeface="Calibri"/>
              </a:rPr>
              <a:t>i</a:t>
            </a:r>
            <a:r>
              <a:rPr sz="2400" spc="-10" dirty="0">
                <a:latin typeface="Calibri"/>
                <a:cs typeface="Calibri"/>
              </a:rPr>
              <a:t>c</a:t>
            </a:r>
            <a:r>
              <a:rPr sz="2400" spc="-5" dirty="0">
                <a:latin typeface="Calibri"/>
                <a:cs typeface="Calibri"/>
              </a:rPr>
              <a:t>u</a:t>
            </a:r>
            <a:r>
              <a:rPr sz="2400" dirty="0">
                <a:latin typeface="Calibri"/>
                <a:cs typeface="Calibri"/>
              </a:rPr>
              <a:t>l</a:t>
            </a:r>
            <a:r>
              <a:rPr sz="2400" spc="-10" dirty="0">
                <a:latin typeface="Calibri"/>
                <a:cs typeface="Calibri"/>
              </a:rPr>
              <a:t>ar</a:t>
            </a:r>
            <a:r>
              <a:rPr sz="2400" spc="-95" dirty="0">
                <a:latin typeface="Times New Roman"/>
                <a:cs typeface="Times New Roman"/>
              </a:rPr>
              <a:t> </a:t>
            </a:r>
            <a:r>
              <a:rPr sz="2400" spc="-5" dirty="0">
                <a:latin typeface="Calibri"/>
                <a:cs typeface="Calibri"/>
              </a:rPr>
              <a:t>d</a:t>
            </a:r>
            <a:r>
              <a:rPr sz="2400" spc="-25" dirty="0">
                <a:latin typeface="Calibri"/>
                <a:cs typeface="Calibri"/>
              </a:rPr>
              <a:t>a</a:t>
            </a:r>
            <a:r>
              <a:rPr sz="2400" spc="-35" dirty="0">
                <a:latin typeface="Calibri"/>
                <a:cs typeface="Calibri"/>
              </a:rPr>
              <a:t>t</a:t>
            </a:r>
            <a:r>
              <a:rPr sz="2400" dirty="0">
                <a:latin typeface="Calibri"/>
                <a:cs typeface="Calibri"/>
              </a:rPr>
              <a:t>a</a:t>
            </a:r>
            <a:r>
              <a:rPr sz="2400" spc="-70" dirty="0">
                <a:latin typeface="Times New Roman"/>
                <a:cs typeface="Times New Roman"/>
              </a:rPr>
              <a:t> </a:t>
            </a:r>
            <a:r>
              <a:rPr sz="2400" dirty="0">
                <a:latin typeface="Calibri"/>
                <a:cs typeface="Calibri"/>
              </a:rPr>
              <a:t>el</a:t>
            </a:r>
            <a:r>
              <a:rPr sz="2400" spc="-10" dirty="0">
                <a:latin typeface="Calibri"/>
                <a:cs typeface="Calibri"/>
              </a:rPr>
              <a:t>e</a:t>
            </a:r>
            <a:r>
              <a:rPr sz="2400" spc="-20" dirty="0">
                <a:latin typeface="Calibri"/>
                <a:cs typeface="Calibri"/>
              </a:rPr>
              <a:t>me</a:t>
            </a:r>
            <a:r>
              <a:rPr sz="2400" spc="-35" dirty="0">
                <a:latin typeface="Calibri"/>
                <a:cs typeface="Calibri"/>
              </a:rPr>
              <a:t>n</a:t>
            </a:r>
            <a:r>
              <a:rPr sz="2400" spc="-10" dirty="0">
                <a:latin typeface="Calibri"/>
                <a:cs typeface="Calibri"/>
              </a:rPr>
              <a:t>t</a:t>
            </a:r>
            <a:endParaRPr sz="2400">
              <a:latin typeface="Calibri"/>
              <a:cs typeface="Calibri"/>
            </a:endParaRPr>
          </a:p>
          <a:p>
            <a:pPr marL="1155700" marR="5080" lvl="2" indent="-228600">
              <a:lnSpc>
                <a:spcPct val="90000"/>
              </a:lnSpc>
              <a:spcBef>
                <a:spcPts val="535"/>
              </a:spcBef>
              <a:buFont typeface="Arial"/>
              <a:buChar char="•"/>
              <a:tabLst>
                <a:tab pos="1156335" algn="l"/>
              </a:tabLst>
            </a:pPr>
            <a:r>
              <a:rPr sz="2400" spc="-20" dirty="0">
                <a:latin typeface="Calibri"/>
                <a:cs typeface="Calibri"/>
              </a:rPr>
              <a:t>D</a:t>
            </a:r>
            <a:r>
              <a:rPr sz="2400" spc="-25" dirty="0">
                <a:latin typeface="Calibri"/>
                <a:cs typeface="Calibri"/>
              </a:rPr>
              <a:t>e</a:t>
            </a:r>
            <a:r>
              <a:rPr sz="2400" spc="-35" dirty="0">
                <a:latin typeface="Calibri"/>
                <a:cs typeface="Calibri"/>
              </a:rPr>
              <a:t>t</a:t>
            </a:r>
            <a:r>
              <a:rPr sz="2400" dirty="0">
                <a:latin typeface="Calibri"/>
                <a:cs typeface="Calibri"/>
              </a:rPr>
              <a:t>ail</a:t>
            </a:r>
            <a:r>
              <a:rPr sz="2400" spc="-10" dirty="0">
                <a:latin typeface="Calibri"/>
                <a:cs typeface="Calibri"/>
              </a:rPr>
              <a:t>e</a:t>
            </a:r>
            <a:r>
              <a:rPr sz="2400" dirty="0">
                <a:latin typeface="Calibri"/>
                <a:cs typeface="Calibri"/>
              </a:rPr>
              <a:t>d</a:t>
            </a:r>
            <a:r>
              <a:rPr sz="2400" spc="-85" dirty="0">
                <a:latin typeface="Times New Roman"/>
                <a:cs typeface="Times New Roman"/>
              </a:rPr>
              <a:t> </a:t>
            </a:r>
            <a:r>
              <a:rPr sz="2400" spc="-45" dirty="0">
                <a:latin typeface="Calibri"/>
                <a:cs typeface="Calibri"/>
              </a:rPr>
              <a:t>r</a:t>
            </a:r>
            <a:r>
              <a:rPr sz="2400" dirty="0">
                <a:latin typeface="Calibri"/>
                <a:cs typeface="Calibri"/>
              </a:rPr>
              <a:t>eports</a:t>
            </a:r>
            <a:r>
              <a:rPr sz="2400" spc="-70" dirty="0">
                <a:latin typeface="Times New Roman"/>
                <a:cs typeface="Times New Roman"/>
              </a:rPr>
              <a:t> </a:t>
            </a:r>
            <a:r>
              <a:rPr sz="2400" spc="-5" dirty="0">
                <a:latin typeface="Calibri"/>
                <a:cs typeface="Calibri"/>
              </a:rPr>
              <a:t>sh</a:t>
            </a:r>
            <a:r>
              <a:rPr sz="2400" spc="-25" dirty="0">
                <a:latin typeface="Calibri"/>
                <a:cs typeface="Calibri"/>
              </a:rPr>
              <a:t>o</a:t>
            </a:r>
            <a:r>
              <a:rPr sz="2400" dirty="0">
                <a:latin typeface="Calibri"/>
                <a:cs typeface="Calibri"/>
              </a:rPr>
              <a:t>wi</a:t>
            </a:r>
            <a:r>
              <a:rPr sz="2400" spc="-5" dirty="0">
                <a:latin typeface="Calibri"/>
                <a:cs typeface="Calibri"/>
              </a:rPr>
              <a:t>n</a:t>
            </a:r>
            <a:r>
              <a:rPr sz="2400" dirty="0">
                <a:latin typeface="Calibri"/>
                <a:cs typeface="Calibri"/>
              </a:rPr>
              <a:t>g</a:t>
            </a:r>
            <a:r>
              <a:rPr sz="2400" spc="-60" dirty="0">
                <a:latin typeface="Times New Roman"/>
                <a:cs typeface="Times New Roman"/>
              </a:rPr>
              <a:t> </a:t>
            </a:r>
            <a:r>
              <a:rPr sz="2400" dirty="0">
                <a:latin typeface="Calibri"/>
                <a:cs typeface="Calibri"/>
              </a:rPr>
              <a:t>all</a:t>
            </a:r>
            <a:r>
              <a:rPr sz="2400" spc="-75" dirty="0">
                <a:latin typeface="Times New Roman"/>
                <a:cs typeface="Times New Roman"/>
              </a:rPr>
              <a:t> </a:t>
            </a:r>
            <a:r>
              <a:rPr sz="2400" dirty="0">
                <a:latin typeface="Calibri"/>
                <a:cs typeface="Calibri"/>
              </a:rPr>
              <a:t>cha</a:t>
            </a:r>
            <a:r>
              <a:rPr sz="2400" spc="-55" dirty="0">
                <a:latin typeface="Calibri"/>
                <a:cs typeface="Calibri"/>
              </a:rPr>
              <a:t>r</a:t>
            </a:r>
            <a:r>
              <a:rPr sz="2400" spc="-15" dirty="0">
                <a:latin typeface="Calibri"/>
                <a:cs typeface="Calibri"/>
              </a:rPr>
              <a:t>a</a:t>
            </a:r>
            <a:r>
              <a:rPr sz="2400" spc="-10" dirty="0">
                <a:latin typeface="Calibri"/>
                <a:cs typeface="Calibri"/>
              </a:rPr>
              <a:t>c</a:t>
            </a:r>
            <a:r>
              <a:rPr sz="2400" spc="-35" dirty="0">
                <a:latin typeface="Calibri"/>
                <a:cs typeface="Calibri"/>
              </a:rPr>
              <a:t>t</a:t>
            </a:r>
            <a:r>
              <a:rPr sz="2400" spc="-10" dirty="0">
                <a:latin typeface="Calibri"/>
                <a:cs typeface="Calibri"/>
              </a:rPr>
              <a:t>eri</a:t>
            </a:r>
            <a:r>
              <a:rPr sz="2400" spc="-20" dirty="0">
                <a:latin typeface="Calibri"/>
                <a:cs typeface="Calibri"/>
              </a:rPr>
              <a:t>s</a:t>
            </a:r>
            <a:r>
              <a:rPr sz="2400" dirty="0">
                <a:latin typeface="Calibri"/>
                <a:cs typeface="Calibri"/>
              </a:rPr>
              <a:t>ti</a:t>
            </a:r>
            <a:r>
              <a:rPr sz="2400" spc="-10" dirty="0">
                <a:latin typeface="Calibri"/>
                <a:cs typeface="Calibri"/>
              </a:rPr>
              <a:t>cs</a:t>
            </a:r>
            <a:r>
              <a:rPr sz="2400" spc="-110" dirty="0">
                <a:latin typeface="Times New Roman"/>
                <a:cs typeface="Times New Roman"/>
              </a:rPr>
              <a:t> </a:t>
            </a:r>
            <a:r>
              <a:rPr sz="2400" spc="-5" dirty="0">
                <a:latin typeface="Calibri"/>
                <a:cs typeface="Calibri"/>
              </a:rPr>
              <a:t>o</a:t>
            </a:r>
            <a:r>
              <a:rPr sz="2400" dirty="0">
                <a:latin typeface="Calibri"/>
                <a:cs typeface="Calibri"/>
              </a:rPr>
              <a:t>f</a:t>
            </a:r>
            <a:r>
              <a:rPr sz="2400" spc="-60" dirty="0">
                <a:latin typeface="Times New Roman"/>
                <a:cs typeface="Times New Roman"/>
              </a:rPr>
              <a:t> </a:t>
            </a:r>
            <a:r>
              <a:rPr sz="2400" spc="-5" dirty="0">
                <a:latin typeface="Calibri"/>
                <a:cs typeface="Calibri"/>
              </a:rPr>
              <a:t>d</a:t>
            </a:r>
            <a:r>
              <a:rPr sz="2400" spc="-30" dirty="0">
                <a:latin typeface="Calibri"/>
                <a:cs typeface="Calibri"/>
              </a:rPr>
              <a:t>a</a:t>
            </a:r>
            <a:r>
              <a:rPr sz="2400" spc="-35" dirty="0">
                <a:latin typeface="Calibri"/>
                <a:cs typeface="Calibri"/>
              </a:rPr>
              <a:t>t</a:t>
            </a:r>
            <a:r>
              <a:rPr sz="2400" dirty="0">
                <a:latin typeface="Calibri"/>
                <a:cs typeface="Calibri"/>
              </a:rPr>
              <a:t>a</a:t>
            </a:r>
            <a:r>
              <a:rPr sz="2400" dirty="0">
                <a:latin typeface="Times New Roman"/>
                <a:cs typeface="Times New Roman"/>
              </a:rPr>
              <a:t> </a:t>
            </a:r>
            <a:r>
              <a:rPr sz="2400" dirty="0">
                <a:latin typeface="Calibri"/>
                <a:cs typeface="Calibri"/>
              </a:rPr>
              <a:t>elem</a:t>
            </a:r>
            <a:r>
              <a:rPr sz="2400" spc="5" dirty="0">
                <a:latin typeface="Calibri"/>
                <a:cs typeface="Calibri"/>
              </a:rPr>
              <a:t>e</a:t>
            </a:r>
            <a:r>
              <a:rPr sz="2400" spc="-30" dirty="0">
                <a:latin typeface="Calibri"/>
                <a:cs typeface="Calibri"/>
              </a:rPr>
              <a:t>n</a:t>
            </a:r>
            <a:r>
              <a:rPr sz="2400" dirty="0">
                <a:latin typeface="Calibri"/>
                <a:cs typeface="Calibri"/>
              </a:rPr>
              <a:t>ts,</a:t>
            </a:r>
            <a:r>
              <a:rPr sz="2400" spc="-90" dirty="0">
                <a:latin typeface="Times New Roman"/>
                <a:cs typeface="Times New Roman"/>
              </a:rPr>
              <a:t> </a:t>
            </a:r>
            <a:r>
              <a:rPr sz="2400" spc="-45" dirty="0">
                <a:latin typeface="Calibri"/>
                <a:cs typeface="Calibri"/>
              </a:rPr>
              <a:t>r</a:t>
            </a:r>
            <a:r>
              <a:rPr sz="2400" dirty="0">
                <a:latin typeface="Calibri"/>
                <a:cs typeface="Calibri"/>
              </a:rPr>
              <a:t>e</a:t>
            </a:r>
            <a:r>
              <a:rPr sz="2400" spc="-20" dirty="0">
                <a:latin typeface="Calibri"/>
                <a:cs typeface="Calibri"/>
              </a:rPr>
              <a:t>c</a:t>
            </a:r>
            <a:r>
              <a:rPr sz="2400" spc="-5" dirty="0">
                <a:latin typeface="Calibri"/>
                <a:cs typeface="Calibri"/>
              </a:rPr>
              <a:t>o</a:t>
            </a:r>
            <a:r>
              <a:rPr sz="2400" spc="-40" dirty="0">
                <a:latin typeface="Calibri"/>
                <a:cs typeface="Calibri"/>
              </a:rPr>
              <a:t>r</a:t>
            </a:r>
            <a:r>
              <a:rPr sz="2400" spc="-5" dirty="0">
                <a:latin typeface="Calibri"/>
                <a:cs typeface="Calibri"/>
              </a:rPr>
              <a:t>ds</a:t>
            </a:r>
            <a:r>
              <a:rPr sz="2400" dirty="0">
                <a:latin typeface="Calibri"/>
                <a:cs typeface="Calibri"/>
              </a:rPr>
              <a:t>,</a:t>
            </a:r>
            <a:r>
              <a:rPr sz="2400" spc="-65" dirty="0">
                <a:latin typeface="Times New Roman"/>
                <a:cs typeface="Times New Roman"/>
              </a:rPr>
              <a:t> </a:t>
            </a:r>
            <a:r>
              <a:rPr sz="2400" spc="-5" dirty="0">
                <a:latin typeface="Calibri"/>
                <a:cs typeface="Calibri"/>
              </a:rPr>
              <a:t>d</a:t>
            </a:r>
            <a:r>
              <a:rPr sz="2400" spc="-25" dirty="0">
                <a:latin typeface="Calibri"/>
                <a:cs typeface="Calibri"/>
              </a:rPr>
              <a:t>at</a:t>
            </a:r>
            <a:r>
              <a:rPr sz="2400" dirty="0">
                <a:latin typeface="Calibri"/>
                <a:cs typeface="Calibri"/>
              </a:rPr>
              <a:t>a</a:t>
            </a:r>
            <a:r>
              <a:rPr sz="2400" spc="-75" dirty="0">
                <a:latin typeface="Times New Roman"/>
                <a:cs typeface="Times New Roman"/>
              </a:rPr>
              <a:t> </a:t>
            </a:r>
            <a:r>
              <a:rPr sz="2400" spc="-5" dirty="0">
                <a:latin typeface="Calibri"/>
                <a:cs typeface="Calibri"/>
              </a:rPr>
              <a:t>f</a:t>
            </a:r>
            <a:r>
              <a:rPr sz="2400" dirty="0">
                <a:latin typeface="Calibri"/>
                <a:cs typeface="Calibri"/>
              </a:rPr>
              <a:t>l</a:t>
            </a:r>
            <a:r>
              <a:rPr sz="2400" spc="-20" dirty="0">
                <a:latin typeface="Calibri"/>
                <a:cs typeface="Calibri"/>
              </a:rPr>
              <a:t>o</a:t>
            </a:r>
            <a:r>
              <a:rPr sz="2400" spc="-30" dirty="0">
                <a:latin typeface="Calibri"/>
                <a:cs typeface="Calibri"/>
              </a:rPr>
              <a:t>w</a:t>
            </a:r>
            <a:r>
              <a:rPr sz="2400" spc="-5" dirty="0">
                <a:latin typeface="Calibri"/>
                <a:cs typeface="Calibri"/>
              </a:rPr>
              <a:t>s</a:t>
            </a:r>
            <a:r>
              <a:rPr sz="2400" dirty="0">
                <a:latin typeface="Calibri"/>
                <a:cs typeface="Calibri"/>
              </a:rPr>
              <a:t>,</a:t>
            </a:r>
            <a:r>
              <a:rPr sz="2400" spc="-60" dirty="0">
                <a:latin typeface="Times New Roman"/>
                <a:cs typeface="Times New Roman"/>
              </a:rPr>
              <a:t> </a:t>
            </a:r>
            <a:r>
              <a:rPr sz="2400" spc="-5" dirty="0">
                <a:latin typeface="Calibri"/>
                <a:cs typeface="Calibri"/>
              </a:rPr>
              <a:t>p</a:t>
            </a:r>
            <a:r>
              <a:rPr sz="2400" spc="-35" dirty="0">
                <a:latin typeface="Calibri"/>
                <a:cs typeface="Calibri"/>
              </a:rPr>
              <a:t>r</a:t>
            </a:r>
            <a:r>
              <a:rPr sz="2400" spc="-5" dirty="0">
                <a:latin typeface="Calibri"/>
                <a:cs typeface="Calibri"/>
              </a:rPr>
              <a:t>ocesses</a:t>
            </a:r>
            <a:r>
              <a:rPr sz="2400" dirty="0">
                <a:latin typeface="Calibri"/>
                <a:cs typeface="Calibri"/>
              </a:rPr>
              <a:t>,</a:t>
            </a:r>
            <a:r>
              <a:rPr sz="2400" spc="-55" dirty="0">
                <a:latin typeface="Times New Roman"/>
                <a:cs typeface="Times New Roman"/>
              </a:rPr>
              <a:t> </a:t>
            </a:r>
            <a:r>
              <a:rPr sz="2400" spc="-5" dirty="0">
                <a:latin typeface="Calibri"/>
                <a:cs typeface="Calibri"/>
              </a:rPr>
              <a:t>o</a:t>
            </a:r>
            <a:r>
              <a:rPr sz="2400" dirty="0">
                <a:latin typeface="Calibri"/>
                <a:cs typeface="Calibri"/>
              </a:rPr>
              <a:t>r</a:t>
            </a:r>
            <a:r>
              <a:rPr sz="2400" spc="-75" dirty="0">
                <a:latin typeface="Times New Roman"/>
                <a:cs typeface="Times New Roman"/>
              </a:rPr>
              <a:t> </a:t>
            </a:r>
            <a:r>
              <a:rPr sz="2400" dirty="0">
                <a:latin typeface="Calibri"/>
                <a:cs typeface="Calibri"/>
              </a:rPr>
              <a:t>a</a:t>
            </a:r>
            <a:r>
              <a:rPr sz="2400" spc="-50" dirty="0">
                <a:latin typeface="Calibri"/>
                <a:cs typeface="Calibri"/>
              </a:rPr>
              <a:t>n</a:t>
            </a:r>
            <a:r>
              <a:rPr sz="2400" dirty="0">
                <a:latin typeface="Calibri"/>
                <a:cs typeface="Calibri"/>
              </a:rPr>
              <a:t>y</a:t>
            </a:r>
            <a:r>
              <a:rPr sz="2400" spc="-60" dirty="0">
                <a:latin typeface="Times New Roman"/>
                <a:cs typeface="Times New Roman"/>
              </a:rPr>
              <a:t> </a:t>
            </a:r>
            <a:r>
              <a:rPr sz="2400" spc="-5" dirty="0">
                <a:latin typeface="Calibri"/>
                <a:cs typeface="Calibri"/>
              </a:rPr>
              <a:t>ot</a:t>
            </a:r>
            <a:r>
              <a:rPr sz="2400" spc="-10" dirty="0">
                <a:latin typeface="Calibri"/>
                <a:cs typeface="Calibri"/>
              </a:rPr>
              <a:t>h</a:t>
            </a:r>
            <a:r>
              <a:rPr sz="2400" dirty="0">
                <a:latin typeface="Calibri"/>
                <a:cs typeface="Calibri"/>
              </a:rPr>
              <a:t>er</a:t>
            </a:r>
            <a:r>
              <a:rPr sz="2400" dirty="0">
                <a:latin typeface="Times New Roman"/>
                <a:cs typeface="Times New Roman"/>
              </a:rPr>
              <a:t> </a:t>
            </a:r>
            <a:r>
              <a:rPr sz="2400" spc="-5" dirty="0">
                <a:latin typeface="Calibri"/>
                <a:cs typeface="Calibri"/>
              </a:rPr>
              <a:t>se</a:t>
            </a:r>
            <a:r>
              <a:rPr sz="2400" dirty="0">
                <a:latin typeface="Calibri"/>
                <a:cs typeface="Calibri"/>
              </a:rPr>
              <a:t>l</a:t>
            </a:r>
            <a:r>
              <a:rPr sz="2400" spc="-10" dirty="0">
                <a:latin typeface="Calibri"/>
                <a:cs typeface="Calibri"/>
              </a:rPr>
              <a:t>e</a:t>
            </a:r>
            <a:r>
              <a:rPr sz="2400" spc="-15" dirty="0">
                <a:latin typeface="Calibri"/>
                <a:cs typeface="Calibri"/>
              </a:rPr>
              <a:t>c</a:t>
            </a:r>
            <a:r>
              <a:rPr sz="2400" spc="-30" dirty="0">
                <a:latin typeface="Calibri"/>
                <a:cs typeface="Calibri"/>
              </a:rPr>
              <a:t>t</a:t>
            </a:r>
            <a:r>
              <a:rPr sz="2400" spc="-15" dirty="0">
                <a:latin typeface="Calibri"/>
                <a:cs typeface="Calibri"/>
              </a:rPr>
              <a:t>ed</a:t>
            </a:r>
            <a:r>
              <a:rPr sz="2400" spc="-85" dirty="0">
                <a:latin typeface="Times New Roman"/>
                <a:cs typeface="Times New Roman"/>
              </a:rPr>
              <a:t> </a:t>
            </a:r>
            <a:r>
              <a:rPr sz="2400" dirty="0">
                <a:latin typeface="Calibri"/>
                <a:cs typeface="Calibri"/>
              </a:rPr>
              <a:t>i</a:t>
            </a:r>
            <a:r>
              <a:rPr sz="2400" spc="-35" dirty="0">
                <a:latin typeface="Calibri"/>
                <a:cs typeface="Calibri"/>
              </a:rPr>
              <a:t>t</a:t>
            </a:r>
            <a:r>
              <a:rPr sz="2400" spc="-20" dirty="0">
                <a:latin typeface="Calibri"/>
                <a:cs typeface="Calibri"/>
              </a:rPr>
              <a:t>em</a:t>
            </a:r>
            <a:r>
              <a:rPr sz="2400" spc="-80" dirty="0">
                <a:latin typeface="Times New Roman"/>
                <a:cs typeface="Times New Roman"/>
              </a:rPr>
              <a:t> </a:t>
            </a:r>
            <a:r>
              <a:rPr sz="2400" spc="-30" dirty="0">
                <a:latin typeface="Calibri"/>
                <a:cs typeface="Calibri"/>
              </a:rPr>
              <a:t>s</a:t>
            </a:r>
            <a:r>
              <a:rPr sz="2400" spc="-35" dirty="0">
                <a:latin typeface="Calibri"/>
                <a:cs typeface="Calibri"/>
              </a:rPr>
              <a:t>t</a:t>
            </a:r>
            <a:r>
              <a:rPr sz="2400" spc="-20" dirty="0">
                <a:latin typeface="Calibri"/>
                <a:cs typeface="Calibri"/>
              </a:rPr>
              <a:t>o</a:t>
            </a:r>
            <a:r>
              <a:rPr sz="2400" spc="-50" dirty="0">
                <a:latin typeface="Calibri"/>
                <a:cs typeface="Calibri"/>
              </a:rPr>
              <a:t>r</a:t>
            </a:r>
            <a:r>
              <a:rPr sz="2400" spc="-15" dirty="0">
                <a:latin typeface="Calibri"/>
                <a:cs typeface="Calibri"/>
              </a:rPr>
              <a:t>ed</a:t>
            </a:r>
            <a:r>
              <a:rPr sz="2400" spc="-60" dirty="0">
                <a:latin typeface="Times New Roman"/>
                <a:cs typeface="Times New Roman"/>
              </a:rPr>
              <a:t> </a:t>
            </a:r>
            <a:r>
              <a:rPr sz="2400" dirty="0">
                <a:latin typeface="Calibri"/>
                <a:cs typeface="Calibri"/>
              </a:rPr>
              <a:t>in</a:t>
            </a:r>
            <a:r>
              <a:rPr sz="2400" spc="-60" dirty="0">
                <a:latin typeface="Times New Roman"/>
                <a:cs typeface="Times New Roman"/>
              </a:rPr>
              <a:t> </a:t>
            </a:r>
            <a:r>
              <a:rPr sz="2400" spc="-15" dirty="0">
                <a:latin typeface="Calibri"/>
                <a:cs typeface="Calibri"/>
              </a:rPr>
              <a:t>the</a:t>
            </a:r>
            <a:r>
              <a:rPr sz="2400" spc="-60" dirty="0">
                <a:latin typeface="Times New Roman"/>
                <a:cs typeface="Times New Roman"/>
              </a:rPr>
              <a:t> </a:t>
            </a:r>
            <a:r>
              <a:rPr sz="2400" spc="-5" dirty="0">
                <a:latin typeface="Calibri"/>
                <a:cs typeface="Calibri"/>
              </a:rPr>
              <a:t>d</a:t>
            </a:r>
            <a:r>
              <a:rPr sz="2400" spc="-20" dirty="0">
                <a:latin typeface="Calibri"/>
                <a:cs typeface="Calibri"/>
              </a:rPr>
              <a:t>a</a:t>
            </a:r>
            <a:r>
              <a:rPr sz="2400" spc="-35" dirty="0">
                <a:latin typeface="Calibri"/>
                <a:cs typeface="Calibri"/>
              </a:rPr>
              <a:t>t</a:t>
            </a:r>
            <a:r>
              <a:rPr sz="2400" dirty="0">
                <a:latin typeface="Calibri"/>
                <a:cs typeface="Calibri"/>
              </a:rPr>
              <a:t>a</a:t>
            </a:r>
            <a:r>
              <a:rPr sz="2400" spc="-70" dirty="0">
                <a:latin typeface="Times New Roman"/>
                <a:cs typeface="Times New Roman"/>
              </a:rPr>
              <a:t> </a:t>
            </a:r>
            <a:r>
              <a:rPr sz="2400" spc="-5" dirty="0">
                <a:latin typeface="Calibri"/>
                <a:cs typeface="Calibri"/>
              </a:rPr>
              <a:t>d</a:t>
            </a:r>
            <a:r>
              <a:rPr sz="2400" dirty="0">
                <a:latin typeface="Calibri"/>
                <a:cs typeface="Calibri"/>
              </a:rPr>
              <a:t>icti</a:t>
            </a:r>
            <a:r>
              <a:rPr sz="2400" spc="-5" dirty="0">
                <a:latin typeface="Calibri"/>
                <a:cs typeface="Calibri"/>
              </a:rPr>
              <a:t>ona</a:t>
            </a:r>
            <a:r>
              <a:rPr sz="2400" spc="15" dirty="0">
                <a:latin typeface="Calibri"/>
                <a:cs typeface="Calibri"/>
              </a:rPr>
              <a:t>r</a:t>
            </a:r>
            <a:r>
              <a:rPr sz="2400" spc="-15" dirty="0">
                <a:latin typeface="Calibri"/>
                <a:cs typeface="Calibri"/>
              </a:rPr>
              <a:t>y</a:t>
            </a:r>
            <a:endParaRPr sz="2400">
              <a:latin typeface="Calibri"/>
              <a:cs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10" dirty="0"/>
              <a:t>53</a:t>
            </a:fld>
            <a:endParaRPr spc="-10" dirty="0"/>
          </a:p>
        </p:txBody>
      </p:sp>
      <p:sp>
        <p:nvSpPr>
          <p:cNvPr id="2" name="object 2"/>
          <p:cNvSpPr txBox="1">
            <a:spLocks noGrp="1"/>
          </p:cNvSpPr>
          <p:nvPr>
            <p:ph type="title"/>
          </p:nvPr>
        </p:nvSpPr>
        <p:spPr>
          <a:prstGeom prst="rect">
            <a:avLst/>
          </a:prstGeom>
        </p:spPr>
        <p:txBody>
          <a:bodyPr vert="horz" wrap="square" lIns="0" tIns="283083" rIns="0" bIns="0" rtlCol="0">
            <a:spAutoFit/>
          </a:bodyPr>
          <a:lstStyle/>
          <a:p>
            <a:pPr marL="12700">
              <a:lnSpc>
                <a:spcPct val="100000"/>
              </a:lnSpc>
            </a:pPr>
            <a:r>
              <a:rPr dirty="0"/>
              <a:t>P</a:t>
            </a:r>
            <a:r>
              <a:rPr spc="-70" dirty="0"/>
              <a:t>r</a:t>
            </a:r>
            <a:r>
              <a:rPr spc="-5" dirty="0"/>
              <a:t>oces</a:t>
            </a:r>
            <a:r>
              <a:rPr dirty="0"/>
              <a:t>s</a:t>
            </a:r>
            <a:r>
              <a:rPr spc="-114" dirty="0">
                <a:latin typeface="Times New Roman"/>
                <a:cs typeface="Times New Roman"/>
              </a:rPr>
              <a:t> </a:t>
            </a:r>
            <a:r>
              <a:rPr spc="-5" dirty="0"/>
              <a:t>Descr</a:t>
            </a:r>
            <a:r>
              <a:rPr spc="10" dirty="0"/>
              <a:t>i</a:t>
            </a:r>
            <a:r>
              <a:rPr spc="-25" dirty="0"/>
              <a:t>p</a:t>
            </a:r>
            <a:r>
              <a:rPr dirty="0"/>
              <a:t>ti</a:t>
            </a:r>
            <a:r>
              <a:rPr spc="-5" dirty="0"/>
              <a:t>o</a:t>
            </a:r>
            <a:r>
              <a:rPr dirty="0"/>
              <a:t>n</a:t>
            </a:r>
            <a:r>
              <a:rPr spc="-105" dirty="0">
                <a:latin typeface="Times New Roman"/>
                <a:cs typeface="Times New Roman"/>
              </a:rPr>
              <a:t> </a:t>
            </a:r>
            <a:r>
              <a:rPr spc="-395" dirty="0"/>
              <a:t>T</a:t>
            </a:r>
            <a:r>
              <a:rPr spc="-5" dirty="0"/>
              <a:t>oo</a:t>
            </a:r>
            <a:r>
              <a:rPr dirty="0"/>
              <a:t>ls</a:t>
            </a:r>
          </a:p>
        </p:txBody>
      </p:sp>
      <p:sp>
        <p:nvSpPr>
          <p:cNvPr id="3" name="object 3"/>
          <p:cNvSpPr txBox="1"/>
          <p:nvPr/>
        </p:nvSpPr>
        <p:spPr>
          <a:xfrm>
            <a:off x="535940" y="1648678"/>
            <a:ext cx="7993380" cy="4041775"/>
          </a:xfrm>
          <a:prstGeom prst="rect">
            <a:avLst/>
          </a:prstGeom>
        </p:spPr>
        <p:txBody>
          <a:bodyPr vert="horz" wrap="square" lIns="0" tIns="0" rIns="0" bIns="0" rtlCol="0">
            <a:spAutoFit/>
          </a:bodyPr>
          <a:lstStyle/>
          <a:p>
            <a:pPr marL="355600" marR="342900" indent="-342900" algn="just">
              <a:lnSpc>
                <a:spcPct val="90000"/>
              </a:lnSpc>
              <a:buFont typeface="Arial"/>
              <a:buChar char="•"/>
              <a:tabLst>
                <a:tab pos="355600" algn="l"/>
              </a:tabLst>
            </a:pPr>
            <a:r>
              <a:rPr sz="3200" dirty="0">
                <a:latin typeface="Calibri"/>
                <a:cs typeface="Calibri"/>
              </a:rPr>
              <a:t>A</a:t>
            </a:r>
            <a:r>
              <a:rPr sz="3200" spc="-90" dirty="0">
                <a:latin typeface="Times New Roman"/>
                <a:cs typeface="Times New Roman"/>
              </a:rPr>
              <a:t> </a:t>
            </a:r>
            <a:r>
              <a:rPr sz="3200" spc="-5" dirty="0">
                <a:latin typeface="Calibri"/>
                <a:cs typeface="Calibri"/>
              </a:rPr>
              <a:t>p</a:t>
            </a:r>
            <a:r>
              <a:rPr sz="3200" spc="-50" dirty="0">
                <a:latin typeface="Calibri"/>
                <a:cs typeface="Calibri"/>
              </a:rPr>
              <a:t>r</a:t>
            </a:r>
            <a:r>
              <a:rPr sz="3200" spc="-5" dirty="0">
                <a:latin typeface="Calibri"/>
                <a:cs typeface="Calibri"/>
              </a:rPr>
              <a:t>oces</a:t>
            </a:r>
            <a:r>
              <a:rPr sz="3200" dirty="0">
                <a:latin typeface="Calibri"/>
                <a:cs typeface="Calibri"/>
              </a:rPr>
              <a:t>s</a:t>
            </a:r>
            <a:r>
              <a:rPr sz="3200" spc="-90" dirty="0">
                <a:latin typeface="Times New Roman"/>
                <a:cs typeface="Times New Roman"/>
              </a:rPr>
              <a:t> </a:t>
            </a:r>
            <a:r>
              <a:rPr sz="3200" spc="-5" dirty="0">
                <a:latin typeface="Calibri"/>
                <a:cs typeface="Calibri"/>
              </a:rPr>
              <a:t>descri</a:t>
            </a:r>
            <a:r>
              <a:rPr sz="3200" spc="-15" dirty="0">
                <a:latin typeface="Calibri"/>
                <a:cs typeface="Calibri"/>
              </a:rPr>
              <a:t>p</a:t>
            </a:r>
            <a:r>
              <a:rPr sz="3200" dirty="0">
                <a:latin typeface="Calibri"/>
                <a:cs typeface="Calibri"/>
              </a:rPr>
              <a:t>t</a:t>
            </a:r>
            <a:r>
              <a:rPr sz="3200" spc="-10" dirty="0">
                <a:latin typeface="Calibri"/>
                <a:cs typeface="Calibri"/>
              </a:rPr>
              <a:t>i</a:t>
            </a:r>
            <a:r>
              <a:rPr sz="3200" spc="-5" dirty="0">
                <a:latin typeface="Calibri"/>
                <a:cs typeface="Calibri"/>
              </a:rPr>
              <a:t>o</a:t>
            </a:r>
            <a:r>
              <a:rPr sz="3200" dirty="0">
                <a:latin typeface="Calibri"/>
                <a:cs typeface="Calibri"/>
              </a:rPr>
              <a:t>n</a:t>
            </a:r>
            <a:r>
              <a:rPr sz="3200" spc="-60" dirty="0">
                <a:latin typeface="Times New Roman"/>
                <a:cs typeface="Times New Roman"/>
              </a:rPr>
              <a:t> </a:t>
            </a:r>
            <a:r>
              <a:rPr sz="3200" spc="-5" dirty="0">
                <a:latin typeface="Calibri"/>
                <a:cs typeface="Calibri"/>
              </a:rPr>
              <a:t>docume</a:t>
            </a:r>
            <a:r>
              <a:rPr sz="3200" spc="-25" dirty="0">
                <a:latin typeface="Calibri"/>
                <a:cs typeface="Calibri"/>
              </a:rPr>
              <a:t>n</a:t>
            </a:r>
            <a:r>
              <a:rPr sz="3200" dirty="0">
                <a:latin typeface="Calibri"/>
                <a:cs typeface="Calibri"/>
              </a:rPr>
              <a:t>ts</a:t>
            </a:r>
            <a:r>
              <a:rPr sz="3200" spc="-90" dirty="0">
                <a:latin typeface="Times New Roman"/>
                <a:cs typeface="Times New Roman"/>
              </a:rPr>
              <a:t> </a:t>
            </a:r>
            <a:r>
              <a:rPr sz="3200" dirty="0">
                <a:latin typeface="Calibri"/>
                <a:cs typeface="Calibri"/>
              </a:rPr>
              <a:t>the</a:t>
            </a:r>
            <a:r>
              <a:rPr sz="3200" spc="-80" dirty="0">
                <a:latin typeface="Times New Roman"/>
                <a:cs typeface="Times New Roman"/>
              </a:rPr>
              <a:t> </a:t>
            </a:r>
            <a:r>
              <a:rPr sz="3200" spc="-5" dirty="0">
                <a:latin typeface="Calibri"/>
                <a:cs typeface="Calibri"/>
              </a:rPr>
              <a:t>de</a:t>
            </a:r>
            <a:r>
              <a:rPr sz="3200" spc="-45" dirty="0">
                <a:latin typeface="Calibri"/>
                <a:cs typeface="Calibri"/>
              </a:rPr>
              <a:t>t</a:t>
            </a:r>
            <a:r>
              <a:rPr sz="3200" dirty="0">
                <a:latin typeface="Calibri"/>
                <a:cs typeface="Calibri"/>
              </a:rPr>
              <a:t>ails</a:t>
            </a:r>
            <a:r>
              <a:rPr sz="3200" dirty="0">
                <a:latin typeface="Times New Roman"/>
                <a:cs typeface="Times New Roman"/>
              </a:rPr>
              <a:t> </a:t>
            </a:r>
            <a:r>
              <a:rPr sz="3200" spc="-5" dirty="0">
                <a:latin typeface="Calibri"/>
                <a:cs typeface="Calibri"/>
              </a:rPr>
              <a:t>o</a:t>
            </a:r>
            <a:r>
              <a:rPr sz="3200" dirty="0">
                <a:latin typeface="Calibri"/>
                <a:cs typeface="Calibri"/>
              </a:rPr>
              <a:t>f</a:t>
            </a:r>
            <a:r>
              <a:rPr sz="3200" spc="-95" dirty="0">
                <a:latin typeface="Times New Roman"/>
                <a:cs typeface="Times New Roman"/>
              </a:rPr>
              <a:t> </a:t>
            </a:r>
            <a:r>
              <a:rPr sz="3200" dirty="0">
                <a:latin typeface="Calibri"/>
                <a:cs typeface="Calibri"/>
              </a:rPr>
              <a:t>a</a:t>
            </a:r>
            <a:r>
              <a:rPr sz="3200" spc="-80" dirty="0">
                <a:latin typeface="Times New Roman"/>
                <a:cs typeface="Times New Roman"/>
              </a:rPr>
              <a:t> </a:t>
            </a:r>
            <a:r>
              <a:rPr sz="3200" spc="-5" dirty="0">
                <a:latin typeface="Calibri"/>
                <a:cs typeface="Calibri"/>
              </a:rPr>
              <a:t>func</a:t>
            </a:r>
            <a:r>
              <a:rPr sz="3200" spc="-15" dirty="0">
                <a:latin typeface="Calibri"/>
                <a:cs typeface="Calibri"/>
              </a:rPr>
              <a:t>t</a:t>
            </a:r>
            <a:r>
              <a:rPr sz="3200" dirty="0">
                <a:latin typeface="Calibri"/>
                <a:cs typeface="Calibri"/>
              </a:rPr>
              <a:t>i</a:t>
            </a:r>
            <a:r>
              <a:rPr sz="3200" spc="-5" dirty="0">
                <a:latin typeface="Calibri"/>
                <a:cs typeface="Calibri"/>
              </a:rPr>
              <a:t>ona</a:t>
            </a:r>
            <a:r>
              <a:rPr sz="3200" dirty="0">
                <a:latin typeface="Calibri"/>
                <a:cs typeface="Calibri"/>
              </a:rPr>
              <a:t>l</a:t>
            </a:r>
            <a:r>
              <a:rPr sz="3200" spc="-60" dirty="0">
                <a:latin typeface="Times New Roman"/>
                <a:cs typeface="Times New Roman"/>
              </a:rPr>
              <a:t> </a:t>
            </a:r>
            <a:r>
              <a:rPr sz="3200" spc="-5" dirty="0">
                <a:latin typeface="Calibri"/>
                <a:cs typeface="Calibri"/>
              </a:rPr>
              <a:t>pr</a:t>
            </a:r>
            <a:r>
              <a:rPr sz="3200" spc="-10" dirty="0">
                <a:latin typeface="Calibri"/>
                <a:cs typeface="Calibri"/>
              </a:rPr>
              <a:t>i</a:t>
            </a:r>
            <a:r>
              <a:rPr sz="3200" dirty="0">
                <a:latin typeface="Calibri"/>
                <a:cs typeface="Calibri"/>
              </a:rPr>
              <a:t>m</a:t>
            </a:r>
            <a:r>
              <a:rPr sz="3200" spc="-15" dirty="0">
                <a:latin typeface="Calibri"/>
                <a:cs typeface="Calibri"/>
              </a:rPr>
              <a:t>i</a:t>
            </a:r>
            <a:r>
              <a:rPr sz="3200" dirty="0">
                <a:latin typeface="Calibri"/>
                <a:cs typeface="Calibri"/>
              </a:rPr>
              <a:t>t</a:t>
            </a:r>
            <a:r>
              <a:rPr sz="3200" spc="-15" dirty="0">
                <a:latin typeface="Calibri"/>
                <a:cs typeface="Calibri"/>
              </a:rPr>
              <a:t>i</a:t>
            </a:r>
            <a:r>
              <a:rPr sz="3200" spc="-35" dirty="0">
                <a:latin typeface="Calibri"/>
                <a:cs typeface="Calibri"/>
              </a:rPr>
              <a:t>v</a:t>
            </a:r>
            <a:r>
              <a:rPr sz="3200" dirty="0">
                <a:latin typeface="Calibri"/>
                <a:cs typeface="Calibri"/>
              </a:rPr>
              <a:t>e,</a:t>
            </a:r>
            <a:r>
              <a:rPr sz="3200" spc="-50" dirty="0">
                <a:latin typeface="Times New Roman"/>
                <a:cs typeface="Times New Roman"/>
              </a:rPr>
              <a:t> </a:t>
            </a:r>
            <a:r>
              <a:rPr sz="3200" dirty="0">
                <a:latin typeface="Calibri"/>
                <a:cs typeface="Calibri"/>
              </a:rPr>
              <a:t>wh</a:t>
            </a:r>
            <a:r>
              <a:rPr sz="3200" spc="-5" dirty="0">
                <a:latin typeface="Calibri"/>
                <a:cs typeface="Calibri"/>
              </a:rPr>
              <a:t>i</a:t>
            </a:r>
            <a:r>
              <a:rPr sz="3200" spc="-10" dirty="0">
                <a:latin typeface="Calibri"/>
                <a:cs typeface="Calibri"/>
              </a:rPr>
              <a:t>c</a:t>
            </a:r>
            <a:r>
              <a:rPr sz="3200" dirty="0">
                <a:latin typeface="Calibri"/>
                <a:cs typeface="Calibri"/>
              </a:rPr>
              <a:t>h</a:t>
            </a:r>
            <a:r>
              <a:rPr sz="3200" spc="-80" dirty="0">
                <a:latin typeface="Times New Roman"/>
                <a:cs typeface="Times New Roman"/>
              </a:rPr>
              <a:t> </a:t>
            </a:r>
            <a:r>
              <a:rPr sz="3200" spc="-35" dirty="0">
                <a:latin typeface="Calibri"/>
                <a:cs typeface="Calibri"/>
              </a:rPr>
              <a:t>r</a:t>
            </a:r>
            <a:r>
              <a:rPr sz="3200" dirty="0">
                <a:latin typeface="Calibri"/>
                <a:cs typeface="Calibri"/>
              </a:rPr>
              <a:t>ep</a:t>
            </a:r>
            <a:r>
              <a:rPr sz="3200" spc="-45" dirty="0">
                <a:latin typeface="Calibri"/>
                <a:cs typeface="Calibri"/>
              </a:rPr>
              <a:t>r</a:t>
            </a:r>
            <a:r>
              <a:rPr sz="3200" dirty="0">
                <a:latin typeface="Calibri"/>
                <a:cs typeface="Calibri"/>
              </a:rPr>
              <a:t>ese</a:t>
            </a:r>
            <a:r>
              <a:rPr sz="3200" spc="-40" dirty="0">
                <a:latin typeface="Calibri"/>
                <a:cs typeface="Calibri"/>
              </a:rPr>
              <a:t>n</a:t>
            </a:r>
            <a:r>
              <a:rPr sz="3200" dirty="0">
                <a:latin typeface="Calibri"/>
                <a:cs typeface="Calibri"/>
              </a:rPr>
              <a:t>ts</a:t>
            </a:r>
            <a:r>
              <a:rPr sz="3200" spc="-120" dirty="0">
                <a:latin typeface="Times New Roman"/>
                <a:cs typeface="Times New Roman"/>
              </a:rPr>
              <a:t> </a:t>
            </a:r>
            <a:r>
              <a:rPr sz="3200" dirty="0">
                <a:latin typeface="Calibri"/>
                <a:cs typeface="Calibri"/>
              </a:rPr>
              <a:t>a</a:t>
            </a:r>
            <a:r>
              <a:rPr sz="3200" dirty="0">
                <a:latin typeface="Times New Roman"/>
                <a:cs typeface="Times New Roman"/>
              </a:rPr>
              <a:t> </a:t>
            </a:r>
            <a:r>
              <a:rPr sz="3200" spc="-5" dirty="0">
                <a:latin typeface="Calibri"/>
                <a:cs typeface="Calibri"/>
              </a:rPr>
              <a:t>spec</a:t>
            </a:r>
            <a:r>
              <a:rPr sz="3200" spc="-10" dirty="0">
                <a:latin typeface="Calibri"/>
                <a:cs typeface="Calibri"/>
              </a:rPr>
              <a:t>i</a:t>
            </a:r>
            <a:r>
              <a:rPr sz="3200" spc="-5" dirty="0">
                <a:latin typeface="Calibri"/>
                <a:cs typeface="Calibri"/>
              </a:rPr>
              <a:t>f</a:t>
            </a:r>
            <a:r>
              <a:rPr sz="3200" spc="-10" dirty="0">
                <a:latin typeface="Calibri"/>
                <a:cs typeface="Calibri"/>
              </a:rPr>
              <a:t>i</a:t>
            </a:r>
            <a:r>
              <a:rPr sz="3200" dirty="0">
                <a:latin typeface="Calibri"/>
                <a:cs typeface="Calibri"/>
              </a:rPr>
              <a:t>c</a:t>
            </a:r>
            <a:r>
              <a:rPr sz="3200" spc="-80" dirty="0">
                <a:latin typeface="Times New Roman"/>
                <a:cs typeface="Times New Roman"/>
              </a:rPr>
              <a:t> </a:t>
            </a:r>
            <a:r>
              <a:rPr sz="3200" spc="-5" dirty="0">
                <a:latin typeface="Calibri"/>
                <a:cs typeface="Calibri"/>
              </a:rPr>
              <a:t>s</a:t>
            </a:r>
            <a:r>
              <a:rPr sz="3200" spc="-20" dirty="0">
                <a:latin typeface="Calibri"/>
                <a:cs typeface="Calibri"/>
              </a:rPr>
              <a:t>e</a:t>
            </a:r>
            <a:r>
              <a:rPr sz="3200" dirty="0">
                <a:latin typeface="Calibri"/>
                <a:cs typeface="Calibri"/>
              </a:rPr>
              <a:t>t</a:t>
            </a:r>
            <a:r>
              <a:rPr sz="3200" spc="-80" dirty="0">
                <a:latin typeface="Times New Roman"/>
                <a:cs typeface="Times New Roman"/>
              </a:rPr>
              <a:t> </a:t>
            </a:r>
            <a:r>
              <a:rPr sz="3200" spc="-5" dirty="0">
                <a:latin typeface="Calibri"/>
                <a:cs typeface="Calibri"/>
              </a:rPr>
              <a:t>o</a:t>
            </a:r>
            <a:r>
              <a:rPr sz="3200" dirty="0">
                <a:latin typeface="Calibri"/>
                <a:cs typeface="Calibri"/>
              </a:rPr>
              <a:t>f</a:t>
            </a:r>
            <a:r>
              <a:rPr sz="3200" spc="-90" dirty="0">
                <a:latin typeface="Times New Roman"/>
                <a:cs typeface="Times New Roman"/>
              </a:rPr>
              <a:t> </a:t>
            </a:r>
            <a:r>
              <a:rPr sz="3200" spc="-5" dirty="0">
                <a:latin typeface="Calibri"/>
                <a:cs typeface="Calibri"/>
              </a:rPr>
              <a:t>p</a:t>
            </a:r>
            <a:r>
              <a:rPr sz="3200" spc="-60" dirty="0">
                <a:latin typeface="Calibri"/>
                <a:cs typeface="Calibri"/>
              </a:rPr>
              <a:t>r</a:t>
            </a:r>
            <a:r>
              <a:rPr sz="3200" spc="-5" dirty="0">
                <a:latin typeface="Calibri"/>
                <a:cs typeface="Calibri"/>
              </a:rPr>
              <a:t>ocessin</a:t>
            </a:r>
            <a:r>
              <a:rPr sz="3200" dirty="0">
                <a:latin typeface="Calibri"/>
                <a:cs typeface="Calibri"/>
              </a:rPr>
              <a:t>g</a:t>
            </a:r>
            <a:r>
              <a:rPr sz="3200" spc="-75" dirty="0">
                <a:latin typeface="Times New Roman"/>
                <a:cs typeface="Times New Roman"/>
              </a:rPr>
              <a:t> </a:t>
            </a:r>
            <a:r>
              <a:rPr sz="3200" spc="-50" dirty="0">
                <a:latin typeface="Calibri"/>
                <a:cs typeface="Calibri"/>
              </a:rPr>
              <a:t>s</a:t>
            </a:r>
            <a:r>
              <a:rPr sz="3200" spc="-45" dirty="0">
                <a:latin typeface="Calibri"/>
                <a:cs typeface="Calibri"/>
              </a:rPr>
              <a:t>t</a:t>
            </a:r>
            <a:r>
              <a:rPr sz="3200" dirty="0">
                <a:latin typeface="Calibri"/>
                <a:cs typeface="Calibri"/>
              </a:rPr>
              <a:t>e</a:t>
            </a:r>
            <a:r>
              <a:rPr sz="3200" spc="-15" dirty="0">
                <a:latin typeface="Calibri"/>
                <a:cs typeface="Calibri"/>
              </a:rPr>
              <a:t>p</a:t>
            </a:r>
            <a:r>
              <a:rPr sz="3200" dirty="0">
                <a:latin typeface="Calibri"/>
                <a:cs typeface="Calibri"/>
              </a:rPr>
              <a:t>s</a:t>
            </a:r>
            <a:r>
              <a:rPr sz="3200" spc="-80" dirty="0">
                <a:latin typeface="Times New Roman"/>
                <a:cs typeface="Times New Roman"/>
              </a:rPr>
              <a:t> </a:t>
            </a:r>
            <a:r>
              <a:rPr sz="3200" dirty="0">
                <a:latin typeface="Calibri"/>
                <a:cs typeface="Calibri"/>
              </a:rPr>
              <a:t>and</a:t>
            </a:r>
            <a:r>
              <a:rPr sz="3200" spc="-65" dirty="0">
                <a:latin typeface="Times New Roman"/>
                <a:cs typeface="Times New Roman"/>
              </a:rPr>
              <a:t> </a:t>
            </a:r>
            <a:r>
              <a:rPr sz="3200" spc="-5" dirty="0">
                <a:latin typeface="Calibri"/>
                <a:cs typeface="Calibri"/>
              </a:rPr>
              <a:t>bus</a:t>
            </a:r>
            <a:r>
              <a:rPr sz="3200" spc="-15" dirty="0">
                <a:latin typeface="Calibri"/>
                <a:cs typeface="Calibri"/>
              </a:rPr>
              <a:t>i</a:t>
            </a:r>
            <a:r>
              <a:rPr sz="3200" spc="-5" dirty="0">
                <a:latin typeface="Calibri"/>
                <a:cs typeface="Calibri"/>
              </a:rPr>
              <a:t>ness</a:t>
            </a:r>
            <a:r>
              <a:rPr sz="3200" spc="-5" dirty="0">
                <a:latin typeface="Times New Roman"/>
                <a:cs typeface="Times New Roman"/>
              </a:rPr>
              <a:t> </a:t>
            </a:r>
            <a:r>
              <a:rPr sz="3200" dirty="0">
                <a:latin typeface="Calibri"/>
                <a:cs typeface="Calibri"/>
              </a:rPr>
              <a:t>l</a:t>
            </a:r>
            <a:r>
              <a:rPr sz="3200" spc="-5" dirty="0">
                <a:latin typeface="Calibri"/>
                <a:cs typeface="Calibri"/>
              </a:rPr>
              <a:t>og</a:t>
            </a:r>
            <a:r>
              <a:rPr sz="3200" dirty="0">
                <a:latin typeface="Calibri"/>
                <a:cs typeface="Calibri"/>
              </a:rPr>
              <a:t>ic</a:t>
            </a:r>
            <a:endParaRPr sz="3200">
              <a:latin typeface="Calibri"/>
              <a:cs typeface="Calibri"/>
            </a:endParaRPr>
          </a:p>
          <a:p>
            <a:pPr marL="355600" marR="5080" indent="-342900">
              <a:lnSpc>
                <a:spcPct val="90000"/>
              </a:lnSpc>
              <a:spcBef>
                <a:spcPts val="765"/>
              </a:spcBef>
              <a:buFont typeface="Arial"/>
              <a:buChar char="•"/>
              <a:tabLst>
                <a:tab pos="355600" algn="l"/>
              </a:tabLst>
            </a:pPr>
            <a:r>
              <a:rPr sz="3200" dirty="0">
                <a:latin typeface="Calibri"/>
                <a:cs typeface="Calibri"/>
              </a:rPr>
              <a:t>It</a:t>
            </a:r>
            <a:r>
              <a:rPr sz="3200" spc="-80" dirty="0">
                <a:latin typeface="Times New Roman"/>
                <a:cs typeface="Times New Roman"/>
              </a:rPr>
              <a:t> </a:t>
            </a:r>
            <a:r>
              <a:rPr sz="3200" spc="-5" dirty="0">
                <a:latin typeface="Calibri"/>
                <a:cs typeface="Calibri"/>
              </a:rPr>
              <a:t>shou</a:t>
            </a:r>
            <a:r>
              <a:rPr sz="3200" spc="-15" dirty="0">
                <a:latin typeface="Calibri"/>
                <a:cs typeface="Calibri"/>
              </a:rPr>
              <a:t>l</a:t>
            </a:r>
            <a:r>
              <a:rPr sz="3200" dirty="0">
                <a:latin typeface="Calibri"/>
                <a:cs typeface="Calibri"/>
              </a:rPr>
              <a:t>d</a:t>
            </a:r>
            <a:r>
              <a:rPr sz="3200" spc="-65" dirty="0">
                <a:latin typeface="Times New Roman"/>
                <a:cs typeface="Times New Roman"/>
              </a:rPr>
              <a:t> </a:t>
            </a:r>
            <a:r>
              <a:rPr sz="3200" spc="-5" dirty="0">
                <a:latin typeface="Calibri"/>
                <a:cs typeface="Calibri"/>
              </a:rPr>
              <a:t>b</a:t>
            </a:r>
            <a:r>
              <a:rPr sz="3200" dirty="0">
                <a:latin typeface="Calibri"/>
                <a:cs typeface="Calibri"/>
              </a:rPr>
              <a:t>e</a:t>
            </a:r>
            <a:r>
              <a:rPr sz="3200" spc="-75" dirty="0">
                <a:latin typeface="Times New Roman"/>
                <a:cs typeface="Times New Roman"/>
              </a:rPr>
              <a:t> </a:t>
            </a:r>
            <a:r>
              <a:rPr sz="3200" spc="-5" dirty="0">
                <a:latin typeface="Calibri"/>
                <a:cs typeface="Calibri"/>
              </a:rPr>
              <a:t>no</a:t>
            </a:r>
            <a:r>
              <a:rPr sz="3200" spc="-35" dirty="0">
                <a:latin typeface="Calibri"/>
                <a:cs typeface="Calibri"/>
              </a:rPr>
              <a:t>t</a:t>
            </a:r>
            <a:r>
              <a:rPr sz="3200" dirty="0">
                <a:latin typeface="Calibri"/>
                <a:cs typeface="Calibri"/>
              </a:rPr>
              <a:t>ed</a:t>
            </a:r>
            <a:r>
              <a:rPr sz="3200" spc="-80" dirty="0">
                <a:latin typeface="Times New Roman"/>
                <a:cs typeface="Times New Roman"/>
              </a:rPr>
              <a:t> </a:t>
            </a:r>
            <a:r>
              <a:rPr sz="3200" dirty="0">
                <a:latin typeface="Calibri"/>
                <a:cs typeface="Calibri"/>
              </a:rPr>
              <a:t>th</a:t>
            </a:r>
            <a:r>
              <a:rPr sz="3200" spc="-25" dirty="0">
                <a:latin typeface="Calibri"/>
                <a:cs typeface="Calibri"/>
              </a:rPr>
              <a:t>a</a:t>
            </a:r>
            <a:r>
              <a:rPr sz="3200" dirty="0">
                <a:latin typeface="Calibri"/>
                <a:cs typeface="Calibri"/>
              </a:rPr>
              <a:t>t</a:t>
            </a:r>
            <a:r>
              <a:rPr sz="3200" spc="-65" dirty="0">
                <a:latin typeface="Times New Roman"/>
                <a:cs typeface="Times New Roman"/>
              </a:rPr>
              <a:t> </a:t>
            </a:r>
            <a:r>
              <a:rPr sz="3200" dirty="0">
                <a:latin typeface="Calibri"/>
                <a:cs typeface="Calibri"/>
              </a:rPr>
              <a:t>th</a:t>
            </a:r>
            <a:r>
              <a:rPr sz="3200" spc="-15" dirty="0">
                <a:latin typeface="Calibri"/>
                <a:cs typeface="Calibri"/>
              </a:rPr>
              <a:t>i</a:t>
            </a:r>
            <a:r>
              <a:rPr sz="3200" dirty="0">
                <a:latin typeface="Calibri"/>
                <a:cs typeface="Calibri"/>
              </a:rPr>
              <a:t>s</a:t>
            </a:r>
            <a:r>
              <a:rPr sz="3200" spc="-65" dirty="0">
                <a:latin typeface="Times New Roman"/>
                <a:cs typeface="Times New Roman"/>
              </a:rPr>
              <a:t> </a:t>
            </a:r>
            <a:r>
              <a:rPr sz="3200" dirty="0">
                <a:latin typeface="Calibri"/>
                <a:cs typeface="Calibri"/>
              </a:rPr>
              <a:t>cha</a:t>
            </a:r>
            <a:r>
              <a:rPr sz="3200" spc="-20" dirty="0">
                <a:latin typeface="Calibri"/>
                <a:cs typeface="Calibri"/>
              </a:rPr>
              <a:t>p</a:t>
            </a:r>
            <a:r>
              <a:rPr sz="3200" spc="-45" dirty="0">
                <a:latin typeface="Calibri"/>
                <a:cs typeface="Calibri"/>
              </a:rPr>
              <a:t>t</a:t>
            </a:r>
            <a:r>
              <a:rPr sz="3200" dirty="0">
                <a:latin typeface="Calibri"/>
                <a:cs typeface="Calibri"/>
              </a:rPr>
              <a:t>er</a:t>
            </a:r>
            <a:r>
              <a:rPr sz="3200" spc="-80" dirty="0">
                <a:latin typeface="Times New Roman"/>
                <a:cs typeface="Times New Roman"/>
              </a:rPr>
              <a:t> </a:t>
            </a:r>
            <a:r>
              <a:rPr sz="3200" spc="-5" dirty="0">
                <a:latin typeface="Calibri"/>
                <a:cs typeface="Calibri"/>
              </a:rPr>
              <a:t>dea</a:t>
            </a:r>
            <a:r>
              <a:rPr sz="3200" spc="5" dirty="0">
                <a:latin typeface="Calibri"/>
                <a:cs typeface="Calibri"/>
              </a:rPr>
              <a:t>l</a:t>
            </a:r>
            <a:r>
              <a:rPr sz="3200" dirty="0">
                <a:latin typeface="Calibri"/>
                <a:cs typeface="Calibri"/>
              </a:rPr>
              <a:t>s</a:t>
            </a:r>
            <a:r>
              <a:rPr sz="3200" spc="-80" dirty="0">
                <a:latin typeface="Times New Roman"/>
                <a:cs typeface="Times New Roman"/>
              </a:rPr>
              <a:t> </a:t>
            </a:r>
            <a:r>
              <a:rPr sz="3200" dirty="0">
                <a:latin typeface="Calibri"/>
                <a:cs typeface="Calibri"/>
              </a:rPr>
              <a:t>with</a:t>
            </a:r>
            <a:r>
              <a:rPr sz="3200" dirty="0">
                <a:latin typeface="Times New Roman"/>
                <a:cs typeface="Times New Roman"/>
              </a:rPr>
              <a:t> </a:t>
            </a:r>
            <a:r>
              <a:rPr sz="3200" spc="-45" dirty="0">
                <a:latin typeface="Calibri"/>
                <a:cs typeface="Calibri"/>
              </a:rPr>
              <a:t>s</a:t>
            </a:r>
            <a:r>
              <a:rPr sz="3200" dirty="0">
                <a:latin typeface="Calibri"/>
                <a:cs typeface="Calibri"/>
              </a:rPr>
              <a:t>tr</a:t>
            </a:r>
            <a:r>
              <a:rPr sz="3200" spc="-10" dirty="0">
                <a:latin typeface="Calibri"/>
                <a:cs typeface="Calibri"/>
              </a:rPr>
              <a:t>u</a:t>
            </a:r>
            <a:r>
              <a:rPr sz="3200" dirty="0">
                <a:latin typeface="Calibri"/>
                <a:cs typeface="Calibri"/>
              </a:rPr>
              <a:t>ctu</a:t>
            </a:r>
            <a:r>
              <a:rPr sz="3200" spc="-50" dirty="0">
                <a:latin typeface="Calibri"/>
                <a:cs typeface="Calibri"/>
              </a:rPr>
              <a:t>r</a:t>
            </a:r>
            <a:r>
              <a:rPr sz="3200" dirty="0">
                <a:latin typeface="Calibri"/>
                <a:cs typeface="Calibri"/>
              </a:rPr>
              <a:t>ed</a:t>
            </a:r>
            <a:r>
              <a:rPr sz="3200" spc="-80" dirty="0">
                <a:latin typeface="Times New Roman"/>
                <a:cs typeface="Times New Roman"/>
              </a:rPr>
              <a:t> </a:t>
            </a:r>
            <a:r>
              <a:rPr sz="3200" dirty="0">
                <a:latin typeface="Calibri"/>
                <a:cs typeface="Calibri"/>
              </a:rPr>
              <a:t>ana</a:t>
            </a:r>
            <a:r>
              <a:rPr sz="3200" spc="-10" dirty="0">
                <a:latin typeface="Calibri"/>
                <a:cs typeface="Calibri"/>
              </a:rPr>
              <a:t>l</a:t>
            </a:r>
            <a:r>
              <a:rPr sz="3200" spc="-25" dirty="0">
                <a:latin typeface="Calibri"/>
                <a:cs typeface="Calibri"/>
              </a:rPr>
              <a:t>y</a:t>
            </a:r>
            <a:r>
              <a:rPr sz="3200" spc="-5" dirty="0">
                <a:latin typeface="Calibri"/>
                <a:cs typeface="Calibri"/>
              </a:rPr>
              <a:t>s</a:t>
            </a:r>
            <a:r>
              <a:rPr sz="3200" spc="-10" dirty="0">
                <a:latin typeface="Calibri"/>
                <a:cs typeface="Calibri"/>
              </a:rPr>
              <a:t>i</a:t>
            </a:r>
            <a:r>
              <a:rPr sz="3200" spc="-5" dirty="0">
                <a:latin typeface="Calibri"/>
                <a:cs typeface="Calibri"/>
              </a:rPr>
              <a:t>s</a:t>
            </a:r>
            <a:r>
              <a:rPr sz="3200" dirty="0">
                <a:latin typeface="Calibri"/>
                <a:cs typeface="Calibri"/>
              </a:rPr>
              <a:t>,</a:t>
            </a:r>
            <a:r>
              <a:rPr sz="3200" spc="-60" dirty="0">
                <a:latin typeface="Times New Roman"/>
                <a:cs typeface="Times New Roman"/>
              </a:rPr>
              <a:t> </a:t>
            </a:r>
            <a:r>
              <a:rPr sz="3200" spc="-5" dirty="0">
                <a:latin typeface="Calibri"/>
                <a:cs typeface="Calibri"/>
              </a:rPr>
              <a:t>bu</a:t>
            </a:r>
            <a:r>
              <a:rPr sz="3200" dirty="0">
                <a:latin typeface="Calibri"/>
                <a:cs typeface="Calibri"/>
              </a:rPr>
              <a:t>t</a:t>
            </a:r>
            <a:r>
              <a:rPr sz="3200" spc="-70" dirty="0">
                <a:latin typeface="Times New Roman"/>
                <a:cs typeface="Times New Roman"/>
              </a:rPr>
              <a:t> </a:t>
            </a:r>
            <a:r>
              <a:rPr sz="3200" dirty="0">
                <a:latin typeface="Calibri"/>
                <a:cs typeface="Calibri"/>
              </a:rPr>
              <a:t>the</a:t>
            </a:r>
            <a:r>
              <a:rPr sz="3200" spc="-80" dirty="0">
                <a:latin typeface="Times New Roman"/>
                <a:cs typeface="Times New Roman"/>
              </a:rPr>
              <a:t> </a:t>
            </a:r>
            <a:r>
              <a:rPr sz="3200" spc="-5" dirty="0">
                <a:latin typeface="Calibri"/>
                <a:cs typeface="Calibri"/>
              </a:rPr>
              <a:t>p</a:t>
            </a:r>
            <a:r>
              <a:rPr sz="3200" spc="-50" dirty="0">
                <a:latin typeface="Calibri"/>
                <a:cs typeface="Calibri"/>
              </a:rPr>
              <a:t>r</a:t>
            </a:r>
            <a:r>
              <a:rPr sz="3200" spc="-5" dirty="0">
                <a:latin typeface="Calibri"/>
                <a:cs typeface="Calibri"/>
              </a:rPr>
              <a:t>ocess</a:t>
            </a:r>
            <a:r>
              <a:rPr sz="3200" spc="-5" dirty="0">
                <a:latin typeface="Times New Roman"/>
                <a:cs typeface="Times New Roman"/>
              </a:rPr>
              <a:t> </a:t>
            </a:r>
            <a:r>
              <a:rPr sz="3200" spc="-5" dirty="0">
                <a:latin typeface="Calibri"/>
                <a:cs typeface="Calibri"/>
              </a:rPr>
              <a:t>descri</a:t>
            </a:r>
            <a:r>
              <a:rPr sz="3200" spc="-15" dirty="0">
                <a:latin typeface="Calibri"/>
                <a:cs typeface="Calibri"/>
              </a:rPr>
              <a:t>p</a:t>
            </a:r>
            <a:r>
              <a:rPr sz="3200" dirty="0">
                <a:latin typeface="Calibri"/>
                <a:cs typeface="Calibri"/>
              </a:rPr>
              <a:t>t</a:t>
            </a:r>
            <a:r>
              <a:rPr sz="3200" spc="-10" dirty="0">
                <a:latin typeface="Calibri"/>
                <a:cs typeface="Calibri"/>
              </a:rPr>
              <a:t>i</a:t>
            </a:r>
            <a:r>
              <a:rPr sz="3200" spc="-5" dirty="0">
                <a:latin typeface="Calibri"/>
                <a:cs typeface="Calibri"/>
              </a:rPr>
              <a:t>o</a:t>
            </a:r>
            <a:r>
              <a:rPr sz="3200" dirty="0">
                <a:latin typeface="Calibri"/>
                <a:cs typeface="Calibri"/>
              </a:rPr>
              <a:t>n</a:t>
            </a:r>
            <a:r>
              <a:rPr sz="3200" spc="-80" dirty="0">
                <a:latin typeface="Times New Roman"/>
                <a:cs typeface="Times New Roman"/>
              </a:rPr>
              <a:t> </a:t>
            </a:r>
            <a:r>
              <a:rPr sz="3200" spc="-35" dirty="0">
                <a:latin typeface="Calibri"/>
                <a:cs typeface="Calibri"/>
              </a:rPr>
              <a:t>t</a:t>
            </a:r>
            <a:r>
              <a:rPr sz="3200" spc="-5" dirty="0">
                <a:latin typeface="Calibri"/>
                <a:cs typeface="Calibri"/>
              </a:rPr>
              <a:t>oo</a:t>
            </a:r>
            <a:r>
              <a:rPr sz="3200" dirty="0">
                <a:latin typeface="Calibri"/>
                <a:cs typeface="Calibri"/>
              </a:rPr>
              <a:t>ls</a:t>
            </a:r>
            <a:r>
              <a:rPr sz="3200" spc="-80" dirty="0">
                <a:latin typeface="Times New Roman"/>
                <a:cs typeface="Times New Roman"/>
              </a:rPr>
              <a:t> </a:t>
            </a:r>
            <a:r>
              <a:rPr sz="3200" dirty="0">
                <a:latin typeface="Calibri"/>
                <a:cs typeface="Calibri"/>
              </a:rPr>
              <a:t>al</a:t>
            </a:r>
            <a:r>
              <a:rPr sz="3200" spc="-5" dirty="0">
                <a:latin typeface="Calibri"/>
                <a:cs typeface="Calibri"/>
              </a:rPr>
              <a:t>s</a:t>
            </a:r>
            <a:r>
              <a:rPr sz="3200" dirty="0">
                <a:latin typeface="Calibri"/>
                <a:cs typeface="Calibri"/>
              </a:rPr>
              <a:t>o</a:t>
            </a:r>
            <a:r>
              <a:rPr sz="3200" spc="-80" dirty="0">
                <a:latin typeface="Times New Roman"/>
                <a:cs typeface="Times New Roman"/>
              </a:rPr>
              <a:t> </a:t>
            </a:r>
            <a:r>
              <a:rPr sz="3200" spc="-20" dirty="0">
                <a:latin typeface="Calibri"/>
                <a:cs typeface="Calibri"/>
              </a:rPr>
              <a:t>c</a:t>
            </a:r>
            <a:r>
              <a:rPr sz="3200" dirty="0">
                <a:latin typeface="Calibri"/>
                <a:cs typeface="Calibri"/>
              </a:rPr>
              <a:t>an</a:t>
            </a:r>
            <a:r>
              <a:rPr sz="3200" spc="-80" dirty="0">
                <a:latin typeface="Times New Roman"/>
                <a:cs typeface="Times New Roman"/>
              </a:rPr>
              <a:t> </a:t>
            </a:r>
            <a:r>
              <a:rPr sz="3200" spc="-5" dirty="0">
                <a:latin typeface="Calibri"/>
                <a:cs typeface="Calibri"/>
              </a:rPr>
              <a:t>b</a:t>
            </a:r>
            <a:r>
              <a:rPr sz="3200" dirty="0">
                <a:latin typeface="Calibri"/>
                <a:cs typeface="Calibri"/>
              </a:rPr>
              <a:t>e</a:t>
            </a:r>
            <a:r>
              <a:rPr sz="3200" spc="-75" dirty="0">
                <a:latin typeface="Times New Roman"/>
                <a:cs typeface="Times New Roman"/>
              </a:rPr>
              <a:t> </a:t>
            </a:r>
            <a:r>
              <a:rPr sz="3200" spc="-5" dirty="0">
                <a:latin typeface="Calibri"/>
                <a:cs typeface="Calibri"/>
              </a:rPr>
              <a:t>use</a:t>
            </a:r>
            <a:r>
              <a:rPr sz="3200" dirty="0">
                <a:latin typeface="Calibri"/>
                <a:cs typeface="Calibri"/>
              </a:rPr>
              <a:t>d</a:t>
            </a:r>
            <a:r>
              <a:rPr sz="3200" spc="-70" dirty="0">
                <a:latin typeface="Times New Roman"/>
                <a:cs typeface="Times New Roman"/>
              </a:rPr>
              <a:t> </a:t>
            </a:r>
            <a:r>
              <a:rPr sz="3200" dirty="0">
                <a:latin typeface="Calibri"/>
                <a:cs typeface="Calibri"/>
              </a:rPr>
              <a:t>in</a:t>
            </a:r>
            <a:r>
              <a:rPr sz="3200" spc="-80" dirty="0">
                <a:latin typeface="Times New Roman"/>
                <a:cs typeface="Times New Roman"/>
              </a:rPr>
              <a:t> </a:t>
            </a:r>
            <a:r>
              <a:rPr sz="3200" spc="-5" dirty="0">
                <a:latin typeface="Calibri"/>
                <a:cs typeface="Calibri"/>
              </a:rPr>
              <a:t>objec</a:t>
            </a:r>
            <a:r>
              <a:rPr sz="3200" spc="10" dirty="0">
                <a:latin typeface="Calibri"/>
                <a:cs typeface="Calibri"/>
              </a:rPr>
              <a:t>t</a:t>
            </a:r>
            <a:r>
              <a:rPr sz="3200" dirty="0">
                <a:latin typeface="Calibri"/>
                <a:cs typeface="Calibri"/>
              </a:rPr>
              <a:t>-</a:t>
            </a:r>
            <a:r>
              <a:rPr sz="3200" dirty="0">
                <a:latin typeface="Times New Roman"/>
                <a:cs typeface="Times New Roman"/>
              </a:rPr>
              <a:t> </a:t>
            </a:r>
            <a:r>
              <a:rPr sz="3200" spc="-5" dirty="0">
                <a:latin typeface="Calibri"/>
                <a:cs typeface="Calibri"/>
              </a:rPr>
              <a:t>or</a:t>
            </a:r>
            <a:r>
              <a:rPr sz="3200" dirty="0">
                <a:latin typeface="Calibri"/>
                <a:cs typeface="Calibri"/>
              </a:rPr>
              <a:t>ie</a:t>
            </a:r>
            <a:r>
              <a:rPr sz="3200" spc="-30" dirty="0">
                <a:latin typeface="Calibri"/>
                <a:cs typeface="Calibri"/>
              </a:rPr>
              <a:t>n</a:t>
            </a:r>
            <a:r>
              <a:rPr sz="3200" spc="-45" dirty="0">
                <a:latin typeface="Calibri"/>
                <a:cs typeface="Calibri"/>
              </a:rPr>
              <a:t>t</a:t>
            </a:r>
            <a:r>
              <a:rPr sz="3200" dirty="0">
                <a:latin typeface="Calibri"/>
                <a:cs typeface="Calibri"/>
              </a:rPr>
              <a:t>ed</a:t>
            </a:r>
            <a:r>
              <a:rPr sz="3200" spc="-100" dirty="0">
                <a:latin typeface="Times New Roman"/>
                <a:cs typeface="Times New Roman"/>
              </a:rPr>
              <a:t> </a:t>
            </a:r>
            <a:r>
              <a:rPr sz="3200" spc="-5" dirty="0">
                <a:latin typeface="Calibri"/>
                <a:cs typeface="Calibri"/>
              </a:rPr>
              <a:t>d</a:t>
            </a:r>
            <a:r>
              <a:rPr sz="3200" spc="-15" dirty="0">
                <a:latin typeface="Calibri"/>
                <a:cs typeface="Calibri"/>
              </a:rPr>
              <a:t>e</a:t>
            </a:r>
            <a:r>
              <a:rPr sz="3200" spc="-35" dirty="0">
                <a:latin typeface="Calibri"/>
                <a:cs typeface="Calibri"/>
              </a:rPr>
              <a:t>v</a:t>
            </a:r>
            <a:r>
              <a:rPr sz="3200" dirty="0">
                <a:latin typeface="Calibri"/>
                <a:cs typeface="Calibri"/>
              </a:rPr>
              <a:t>el</a:t>
            </a:r>
            <a:r>
              <a:rPr sz="3200" spc="-5" dirty="0">
                <a:latin typeface="Calibri"/>
                <a:cs typeface="Calibri"/>
              </a:rPr>
              <a:t>opme</a:t>
            </a:r>
            <a:r>
              <a:rPr sz="3200" spc="-30" dirty="0">
                <a:latin typeface="Calibri"/>
                <a:cs typeface="Calibri"/>
              </a:rPr>
              <a:t>n</a:t>
            </a:r>
            <a:r>
              <a:rPr sz="3200" dirty="0">
                <a:latin typeface="Calibri"/>
                <a:cs typeface="Calibri"/>
              </a:rPr>
              <a:t>t,</a:t>
            </a:r>
            <a:r>
              <a:rPr sz="3200" spc="-75" dirty="0">
                <a:latin typeface="Times New Roman"/>
                <a:cs typeface="Times New Roman"/>
              </a:rPr>
              <a:t> </a:t>
            </a:r>
            <a:r>
              <a:rPr sz="3200" dirty="0">
                <a:latin typeface="Calibri"/>
                <a:cs typeface="Calibri"/>
              </a:rPr>
              <a:t>wh</a:t>
            </a:r>
            <a:r>
              <a:rPr sz="3200" spc="-5" dirty="0">
                <a:latin typeface="Calibri"/>
                <a:cs typeface="Calibri"/>
              </a:rPr>
              <a:t>i</a:t>
            </a:r>
            <a:r>
              <a:rPr sz="3200" dirty="0">
                <a:latin typeface="Calibri"/>
                <a:cs typeface="Calibri"/>
              </a:rPr>
              <a:t>ch</a:t>
            </a:r>
            <a:r>
              <a:rPr sz="3200" spc="-80" dirty="0">
                <a:latin typeface="Times New Roman"/>
                <a:cs typeface="Times New Roman"/>
              </a:rPr>
              <a:t> </a:t>
            </a:r>
            <a:r>
              <a:rPr sz="3200" dirty="0">
                <a:latin typeface="Calibri"/>
                <a:cs typeface="Calibri"/>
              </a:rPr>
              <a:t>is</a:t>
            </a:r>
            <a:r>
              <a:rPr sz="3200" spc="-80" dirty="0">
                <a:latin typeface="Times New Roman"/>
                <a:cs typeface="Times New Roman"/>
              </a:rPr>
              <a:t> </a:t>
            </a:r>
            <a:r>
              <a:rPr sz="3200" spc="-5" dirty="0">
                <a:latin typeface="Calibri"/>
                <a:cs typeface="Calibri"/>
              </a:rPr>
              <a:t>descr</a:t>
            </a:r>
            <a:r>
              <a:rPr sz="3200" spc="5" dirty="0">
                <a:latin typeface="Calibri"/>
                <a:cs typeface="Calibri"/>
              </a:rPr>
              <a:t>i</a:t>
            </a:r>
            <a:r>
              <a:rPr sz="3200" spc="-15" dirty="0">
                <a:latin typeface="Calibri"/>
                <a:cs typeface="Calibri"/>
              </a:rPr>
              <a:t>b</a:t>
            </a:r>
            <a:r>
              <a:rPr sz="3200" dirty="0">
                <a:latin typeface="Calibri"/>
                <a:cs typeface="Calibri"/>
              </a:rPr>
              <a:t>ed</a:t>
            </a:r>
            <a:r>
              <a:rPr sz="3200" spc="-80" dirty="0">
                <a:latin typeface="Times New Roman"/>
                <a:cs typeface="Times New Roman"/>
              </a:rPr>
              <a:t> </a:t>
            </a:r>
            <a:r>
              <a:rPr sz="3200" dirty="0">
                <a:latin typeface="Calibri"/>
                <a:cs typeface="Calibri"/>
              </a:rPr>
              <a:t>in</a:t>
            </a:r>
            <a:r>
              <a:rPr sz="3200" dirty="0">
                <a:latin typeface="Times New Roman"/>
                <a:cs typeface="Times New Roman"/>
              </a:rPr>
              <a:t> </a:t>
            </a:r>
            <a:r>
              <a:rPr sz="3200" spc="-5" dirty="0">
                <a:latin typeface="Calibri"/>
                <a:cs typeface="Calibri"/>
              </a:rPr>
              <a:t>Cha</a:t>
            </a:r>
            <a:r>
              <a:rPr sz="3200" spc="-25" dirty="0">
                <a:latin typeface="Calibri"/>
                <a:cs typeface="Calibri"/>
              </a:rPr>
              <a:t>p</a:t>
            </a:r>
            <a:r>
              <a:rPr sz="3200" spc="-45" dirty="0">
                <a:latin typeface="Calibri"/>
                <a:cs typeface="Calibri"/>
              </a:rPr>
              <a:t>t</a:t>
            </a:r>
            <a:r>
              <a:rPr sz="3200" dirty="0">
                <a:latin typeface="Calibri"/>
                <a:cs typeface="Calibri"/>
              </a:rPr>
              <a:t>er</a:t>
            </a:r>
            <a:r>
              <a:rPr sz="3200" spc="-80" dirty="0">
                <a:latin typeface="Times New Roman"/>
                <a:cs typeface="Times New Roman"/>
              </a:rPr>
              <a:t> </a:t>
            </a:r>
            <a:r>
              <a:rPr sz="3200" dirty="0">
                <a:latin typeface="Calibri"/>
                <a:cs typeface="Calibri"/>
              </a:rPr>
              <a:t>6</a:t>
            </a:r>
            <a:endParaRPr sz="3200">
              <a:latin typeface="Calibri"/>
              <a:cs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10" dirty="0"/>
              <a:t>54</a:t>
            </a:fld>
            <a:endParaRPr spc="-10" dirty="0"/>
          </a:p>
        </p:txBody>
      </p:sp>
      <p:sp>
        <p:nvSpPr>
          <p:cNvPr id="2" name="object 2"/>
          <p:cNvSpPr txBox="1">
            <a:spLocks noGrp="1"/>
          </p:cNvSpPr>
          <p:nvPr>
            <p:ph type="title"/>
          </p:nvPr>
        </p:nvSpPr>
        <p:spPr>
          <a:prstGeom prst="rect">
            <a:avLst/>
          </a:prstGeom>
        </p:spPr>
        <p:txBody>
          <a:bodyPr vert="horz" wrap="square" lIns="0" tIns="283083" rIns="0" bIns="0" rtlCol="0">
            <a:spAutoFit/>
          </a:bodyPr>
          <a:lstStyle/>
          <a:p>
            <a:pPr marL="12700">
              <a:lnSpc>
                <a:spcPct val="100000"/>
              </a:lnSpc>
            </a:pPr>
            <a:r>
              <a:rPr dirty="0"/>
              <a:t>P</a:t>
            </a:r>
            <a:r>
              <a:rPr spc="-70" dirty="0"/>
              <a:t>r</a:t>
            </a:r>
            <a:r>
              <a:rPr spc="-5" dirty="0"/>
              <a:t>oces</a:t>
            </a:r>
            <a:r>
              <a:rPr dirty="0"/>
              <a:t>s</a:t>
            </a:r>
            <a:r>
              <a:rPr spc="-114" dirty="0">
                <a:latin typeface="Times New Roman"/>
                <a:cs typeface="Times New Roman"/>
              </a:rPr>
              <a:t> </a:t>
            </a:r>
            <a:r>
              <a:rPr spc="-5" dirty="0"/>
              <a:t>Descr</a:t>
            </a:r>
            <a:r>
              <a:rPr spc="10" dirty="0"/>
              <a:t>i</a:t>
            </a:r>
            <a:r>
              <a:rPr spc="-25" dirty="0"/>
              <a:t>p</a:t>
            </a:r>
            <a:r>
              <a:rPr dirty="0"/>
              <a:t>ti</a:t>
            </a:r>
            <a:r>
              <a:rPr spc="-5" dirty="0"/>
              <a:t>o</a:t>
            </a:r>
            <a:r>
              <a:rPr dirty="0"/>
              <a:t>n</a:t>
            </a:r>
            <a:r>
              <a:rPr spc="-105" dirty="0">
                <a:latin typeface="Times New Roman"/>
                <a:cs typeface="Times New Roman"/>
              </a:rPr>
              <a:t> </a:t>
            </a:r>
            <a:r>
              <a:rPr spc="-395" dirty="0"/>
              <a:t>T</a:t>
            </a:r>
            <a:r>
              <a:rPr spc="-5" dirty="0"/>
              <a:t>oo</a:t>
            </a:r>
            <a:r>
              <a:rPr dirty="0"/>
              <a:t>ls</a:t>
            </a:r>
          </a:p>
        </p:txBody>
      </p:sp>
      <p:sp>
        <p:nvSpPr>
          <p:cNvPr id="3" name="object 3"/>
          <p:cNvSpPr txBox="1"/>
          <p:nvPr/>
        </p:nvSpPr>
        <p:spPr>
          <a:xfrm>
            <a:off x="535940" y="1697446"/>
            <a:ext cx="7782559" cy="3542029"/>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3200" dirty="0">
                <a:latin typeface="Calibri"/>
                <a:cs typeface="Calibri"/>
              </a:rPr>
              <a:t>Modu</a:t>
            </a:r>
            <a:r>
              <a:rPr sz="3200" spc="-5" dirty="0">
                <a:latin typeface="Calibri"/>
                <a:cs typeface="Calibri"/>
              </a:rPr>
              <a:t>l</a:t>
            </a:r>
            <a:r>
              <a:rPr sz="3200" dirty="0">
                <a:latin typeface="Calibri"/>
                <a:cs typeface="Calibri"/>
              </a:rPr>
              <a:t>ar</a:t>
            </a:r>
            <a:r>
              <a:rPr sz="3200" spc="-85" dirty="0">
                <a:latin typeface="Times New Roman"/>
                <a:cs typeface="Times New Roman"/>
              </a:rPr>
              <a:t> </a:t>
            </a:r>
            <a:r>
              <a:rPr sz="3200" spc="-5" dirty="0">
                <a:latin typeface="Calibri"/>
                <a:cs typeface="Calibri"/>
              </a:rPr>
              <a:t>Des</a:t>
            </a:r>
            <a:r>
              <a:rPr sz="3200" dirty="0">
                <a:latin typeface="Calibri"/>
                <a:cs typeface="Calibri"/>
              </a:rPr>
              <a:t>ign</a:t>
            </a:r>
            <a:endParaRPr sz="3200">
              <a:latin typeface="Calibri"/>
              <a:cs typeface="Calibri"/>
            </a:endParaRPr>
          </a:p>
          <a:p>
            <a:pPr marL="756285" marR="958215" lvl="1" indent="-286385" algn="ctr">
              <a:lnSpc>
                <a:spcPct val="100000"/>
              </a:lnSpc>
              <a:spcBef>
                <a:spcPts val="690"/>
              </a:spcBef>
              <a:buFont typeface="Arial"/>
              <a:buChar char="–"/>
              <a:tabLst>
                <a:tab pos="756920" algn="l"/>
              </a:tabLst>
            </a:pPr>
            <a:r>
              <a:rPr sz="2800" spc="-15" dirty="0">
                <a:latin typeface="Calibri"/>
                <a:cs typeface="Calibri"/>
              </a:rPr>
              <a:t>Based</a:t>
            </a:r>
            <a:r>
              <a:rPr sz="2800" spc="-70" dirty="0">
                <a:latin typeface="Times New Roman"/>
                <a:cs typeface="Times New Roman"/>
              </a:rPr>
              <a:t> </a:t>
            </a:r>
            <a:r>
              <a:rPr sz="2800" spc="-5" dirty="0">
                <a:latin typeface="Calibri"/>
                <a:cs typeface="Calibri"/>
              </a:rPr>
              <a:t>o</a:t>
            </a:r>
            <a:r>
              <a:rPr sz="2800" dirty="0">
                <a:latin typeface="Calibri"/>
                <a:cs typeface="Calibri"/>
              </a:rPr>
              <a:t>n</a:t>
            </a:r>
            <a:r>
              <a:rPr sz="2800" spc="-60" dirty="0">
                <a:latin typeface="Times New Roman"/>
                <a:cs typeface="Times New Roman"/>
              </a:rPr>
              <a:t> </a:t>
            </a:r>
            <a:r>
              <a:rPr sz="2800" spc="-35" dirty="0">
                <a:latin typeface="Calibri"/>
                <a:cs typeface="Calibri"/>
              </a:rPr>
              <a:t>c</a:t>
            </a:r>
            <a:r>
              <a:rPr sz="2800" spc="-25" dirty="0">
                <a:latin typeface="Calibri"/>
                <a:cs typeface="Calibri"/>
              </a:rPr>
              <a:t>ombi</a:t>
            </a:r>
            <a:r>
              <a:rPr sz="2800" spc="-20" dirty="0">
                <a:latin typeface="Calibri"/>
                <a:cs typeface="Calibri"/>
              </a:rPr>
              <a:t>n</a:t>
            </a:r>
            <a:r>
              <a:rPr sz="2800" spc="-45" dirty="0">
                <a:latin typeface="Calibri"/>
                <a:cs typeface="Calibri"/>
              </a:rPr>
              <a:t>a</a:t>
            </a:r>
            <a:r>
              <a:rPr sz="2800" dirty="0">
                <a:latin typeface="Calibri"/>
                <a:cs typeface="Calibri"/>
              </a:rPr>
              <a:t>t</a:t>
            </a:r>
            <a:r>
              <a:rPr sz="2800" spc="-10" dirty="0">
                <a:latin typeface="Calibri"/>
                <a:cs typeface="Calibri"/>
              </a:rPr>
              <a:t>i</a:t>
            </a:r>
            <a:r>
              <a:rPr sz="2800" spc="-5" dirty="0">
                <a:latin typeface="Calibri"/>
                <a:cs typeface="Calibri"/>
              </a:rPr>
              <a:t>on</a:t>
            </a:r>
            <a:r>
              <a:rPr sz="2800" dirty="0">
                <a:latin typeface="Calibri"/>
                <a:cs typeface="Calibri"/>
              </a:rPr>
              <a:t>s</a:t>
            </a:r>
            <a:r>
              <a:rPr sz="2800" spc="-40" dirty="0">
                <a:latin typeface="Times New Roman"/>
                <a:cs typeface="Times New Roman"/>
              </a:rPr>
              <a:t> </a:t>
            </a:r>
            <a:r>
              <a:rPr sz="2800" spc="-5" dirty="0">
                <a:latin typeface="Calibri"/>
                <a:cs typeface="Calibri"/>
              </a:rPr>
              <a:t>o</a:t>
            </a:r>
            <a:r>
              <a:rPr sz="2800" dirty="0">
                <a:latin typeface="Calibri"/>
                <a:cs typeface="Calibri"/>
              </a:rPr>
              <a:t>f</a:t>
            </a:r>
            <a:r>
              <a:rPr sz="2800" spc="-70" dirty="0">
                <a:latin typeface="Times New Roman"/>
                <a:cs typeface="Times New Roman"/>
              </a:rPr>
              <a:t> </a:t>
            </a:r>
            <a:r>
              <a:rPr sz="2800" spc="-15" dirty="0">
                <a:latin typeface="Calibri"/>
                <a:cs typeface="Calibri"/>
              </a:rPr>
              <a:t>th</a:t>
            </a:r>
            <a:r>
              <a:rPr sz="2800" spc="-55" dirty="0">
                <a:latin typeface="Calibri"/>
                <a:cs typeface="Calibri"/>
              </a:rPr>
              <a:t>r</a:t>
            </a:r>
            <a:r>
              <a:rPr sz="2800" spc="-15" dirty="0">
                <a:latin typeface="Calibri"/>
                <a:cs typeface="Calibri"/>
              </a:rPr>
              <a:t>ee</a:t>
            </a:r>
            <a:r>
              <a:rPr sz="2800" spc="-60" dirty="0">
                <a:latin typeface="Times New Roman"/>
                <a:cs typeface="Times New Roman"/>
              </a:rPr>
              <a:t> </a:t>
            </a:r>
            <a:r>
              <a:rPr sz="2800" dirty="0">
                <a:latin typeface="Calibri"/>
                <a:cs typeface="Calibri"/>
              </a:rPr>
              <a:t>l</a:t>
            </a:r>
            <a:r>
              <a:rPr sz="2800" spc="-20" dirty="0">
                <a:latin typeface="Calibri"/>
                <a:cs typeface="Calibri"/>
              </a:rPr>
              <a:t>ogi</a:t>
            </a:r>
            <a:r>
              <a:rPr sz="2800" spc="-35" dirty="0">
                <a:latin typeface="Calibri"/>
                <a:cs typeface="Calibri"/>
              </a:rPr>
              <a:t>c</a:t>
            </a:r>
            <a:r>
              <a:rPr sz="2800" dirty="0">
                <a:latin typeface="Calibri"/>
                <a:cs typeface="Calibri"/>
              </a:rPr>
              <a:t>al</a:t>
            </a:r>
            <a:endParaRPr sz="2800">
              <a:latin typeface="Calibri"/>
              <a:cs typeface="Calibri"/>
            </a:endParaRPr>
          </a:p>
          <a:p>
            <a:pPr marL="756285">
              <a:lnSpc>
                <a:spcPct val="100000"/>
              </a:lnSpc>
            </a:pPr>
            <a:r>
              <a:rPr sz="2800" spc="-55" dirty="0">
                <a:latin typeface="Calibri"/>
                <a:cs typeface="Calibri"/>
              </a:rPr>
              <a:t>s</a:t>
            </a:r>
            <a:r>
              <a:rPr sz="2800" spc="-15" dirty="0">
                <a:latin typeface="Calibri"/>
                <a:cs typeface="Calibri"/>
              </a:rPr>
              <a:t>tructu</a:t>
            </a:r>
            <a:r>
              <a:rPr sz="2800" spc="-60" dirty="0">
                <a:latin typeface="Calibri"/>
                <a:cs typeface="Calibri"/>
              </a:rPr>
              <a:t>r</a:t>
            </a:r>
            <a:r>
              <a:rPr sz="2800" spc="-15" dirty="0">
                <a:latin typeface="Calibri"/>
                <a:cs typeface="Calibri"/>
              </a:rPr>
              <a:t>es,</a:t>
            </a:r>
            <a:r>
              <a:rPr sz="2800" spc="-40" dirty="0">
                <a:latin typeface="Times New Roman"/>
                <a:cs typeface="Times New Roman"/>
              </a:rPr>
              <a:t> </a:t>
            </a:r>
            <a:r>
              <a:rPr sz="2800" spc="-25" dirty="0">
                <a:latin typeface="Calibri"/>
                <a:cs typeface="Calibri"/>
              </a:rPr>
              <a:t>som</a:t>
            </a:r>
            <a:r>
              <a:rPr sz="2800" spc="-30" dirty="0">
                <a:latin typeface="Calibri"/>
                <a:cs typeface="Calibri"/>
              </a:rPr>
              <a:t>e</a:t>
            </a:r>
            <a:r>
              <a:rPr sz="2800" spc="-10" dirty="0">
                <a:latin typeface="Calibri"/>
                <a:cs typeface="Calibri"/>
              </a:rPr>
              <a:t>ti</a:t>
            </a:r>
            <a:r>
              <a:rPr sz="2800" spc="-35" dirty="0">
                <a:latin typeface="Calibri"/>
                <a:cs typeface="Calibri"/>
              </a:rPr>
              <a:t>m</a:t>
            </a:r>
            <a:r>
              <a:rPr sz="2800" spc="-15" dirty="0">
                <a:latin typeface="Calibri"/>
                <a:cs typeface="Calibri"/>
              </a:rPr>
              <a:t>es</a:t>
            </a:r>
            <a:r>
              <a:rPr sz="2800" spc="-50" dirty="0">
                <a:latin typeface="Times New Roman"/>
                <a:cs typeface="Times New Roman"/>
              </a:rPr>
              <a:t> </a:t>
            </a:r>
            <a:r>
              <a:rPr sz="2800" spc="-35" dirty="0">
                <a:latin typeface="Calibri"/>
                <a:cs typeface="Calibri"/>
              </a:rPr>
              <a:t>c</a:t>
            </a:r>
            <a:r>
              <a:rPr sz="2800" spc="-10" dirty="0">
                <a:latin typeface="Calibri"/>
                <a:cs typeface="Calibri"/>
              </a:rPr>
              <a:t>all</a:t>
            </a:r>
            <a:r>
              <a:rPr sz="2800" spc="-15" dirty="0">
                <a:latin typeface="Calibri"/>
                <a:cs typeface="Calibri"/>
              </a:rPr>
              <a:t>ed</a:t>
            </a:r>
            <a:r>
              <a:rPr sz="2800" spc="-75" dirty="0">
                <a:latin typeface="Times New Roman"/>
                <a:cs typeface="Times New Roman"/>
              </a:rPr>
              <a:t> </a:t>
            </a:r>
            <a:r>
              <a:rPr sz="2800" spc="-35" dirty="0">
                <a:latin typeface="Calibri"/>
                <a:cs typeface="Calibri"/>
              </a:rPr>
              <a:t>c</a:t>
            </a:r>
            <a:r>
              <a:rPr sz="2800" spc="-20" dirty="0">
                <a:latin typeface="Calibri"/>
                <a:cs typeface="Calibri"/>
              </a:rPr>
              <a:t>o</a:t>
            </a:r>
            <a:r>
              <a:rPr sz="2800" spc="-45" dirty="0">
                <a:latin typeface="Calibri"/>
                <a:cs typeface="Calibri"/>
              </a:rPr>
              <a:t>n</a:t>
            </a:r>
            <a:r>
              <a:rPr sz="2800" spc="-10" dirty="0">
                <a:latin typeface="Calibri"/>
                <a:cs typeface="Calibri"/>
              </a:rPr>
              <a:t>t</a:t>
            </a:r>
            <a:r>
              <a:rPr sz="2800" spc="-65" dirty="0">
                <a:latin typeface="Calibri"/>
                <a:cs typeface="Calibri"/>
              </a:rPr>
              <a:t>r</a:t>
            </a:r>
            <a:r>
              <a:rPr sz="2800" spc="-20" dirty="0">
                <a:latin typeface="Calibri"/>
                <a:cs typeface="Calibri"/>
              </a:rPr>
              <a:t>ol</a:t>
            </a:r>
            <a:endParaRPr sz="2800">
              <a:latin typeface="Calibri"/>
              <a:cs typeface="Calibri"/>
            </a:endParaRPr>
          </a:p>
          <a:p>
            <a:pPr marL="756285" marR="5080">
              <a:lnSpc>
                <a:spcPct val="100000"/>
              </a:lnSpc>
            </a:pPr>
            <a:r>
              <a:rPr sz="2800" spc="-55" dirty="0">
                <a:latin typeface="Calibri"/>
                <a:cs typeface="Calibri"/>
              </a:rPr>
              <a:t>s</a:t>
            </a:r>
            <a:r>
              <a:rPr sz="2800" spc="-15" dirty="0">
                <a:latin typeface="Calibri"/>
                <a:cs typeface="Calibri"/>
              </a:rPr>
              <a:t>tructu</a:t>
            </a:r>
            <a:r>
              <a:rPr sz="2800" spc="-60" dirty="0">
                <a:latin typeface="Calibri"/>
                <a:cs typeface="Calibri"/>
              </a:rPr>
              <a:t>r</a:t>
            </a:r>
            <a:r>
              <a:rPr sz="2800" spc="-15" dirty="0">
                <a:latin typeface="Calibri"/>
                <a:cs typeface="Calibri"/>
              </a:rPr>
              <a:t>es,</a:t>
            </a:r>
            <a:r>
              <a:rPr sz="2800" spc="-40" dirty="0">
                <a:latin typeface="Times New Roman"/>
                <a:cs typeface="Times New Roman"/>
              </a:rPr>
              <a:t> </a:t>
            </a:r>
            <a:r>
              <a:rPr sz="2800" spc="-20" dirty="0">
                <a:latin typeface="Calibri"/>
                <a:cs typeface="Calibri"/>
              </a:rPr>
              <a:t>wh</a:t>
            </a:r>
            <a:r>
              <a:rPr sz="2800" spc="-15" dirty="0">
                <a:latin typeface="Calibri"/>
                <a:cs typeface="Calibri"/>
              </a:rPr>
              <a:t>ich</a:t>
            </a:r>
            <a:r>
              <a:rPr sz="2800" spc="-50" dirty="0">
                <a:latin typeface="Times New Roman"/>
                <a:cs typeface="Times New Roman"/>
              </a:rPr>
              <a:t> </a:t>
            </a:r>
            <a:r>
              <a:rPr sz="2800" spc="-20" dirty="0">
                <a:latin typeface="Calibri"/>
                <a:cs typeface="Calibri"/>
              </a:rPr>
              <a:t>se</a:t>
            </a:r>
            <a:r>
              <a:rPr sz="2800" spc="0" dirty="0">
                <a:latin typeface="Calibri"/>
                <a:cs typeface="Calibri"/>
              </a:rPr>
              <a:t>r</a:t>
            </a:r>
            <a:r>
              <a:rPr sz="2800" spc="-45" dirty="0">
                <a:latin typeface="Calibri"/>
                <a:cs typeface="Calibri"/>
              </a:rPr>
              <a:t>v</a:t>
            </a:r>
            <a:r>
              <a:rPr sz="2800" spc="-15" dirty="0">
                <a:latin typeface="Calibri"/>
                <a:cs typeface="Calibri"/>
              </a:rPr>
              <a:t>e</a:t>
            </a:r>
            <a:r>
              <a:rPr sz="2800" spc="-70" dirty="0">
                <a:latin typeface="Times New Roman"/>
                <a:cs typeface="Times New Roman"/>
              </a:rPr>
              <a:t> </a:t>
            </a:r>
            <a:r>
              <a:rPr sz="2800" spc="-10" dirty="0">
                <a:latin typeface="Calibri"/>
                <a:cs typeface="Calibri"/>
              </a:rPr>
              <a:t>a</a:t>
            </a:r>
            <a:r>
              <a:rPr sz="2800" spc="-15" dirty="0">
                <a:latin typeface="Calibri"/>
                <a:cs typeface="Calibri"/>
              </a:rPr>
              <a:t>s</a:t>
            </a:r>
            <a:r>
              <a:rPr sz="2800" spc="-60" dirty="0">
                <a:latin typeface="Times New Roman"/>
                <a:cs typeface="Times New Roman"/>
              </a:rPr>
              <a:t> </a:t>
            </a:r>
            <a:r>
              <a:rPr sz="2800" spc="-20" dirty="0">
                <a:latin typeface="Calibri"/>
                <a:cs typeface="Calibri"/>
              </a:rPr>
              <a:t>bu</a:t>
            </a:r>
            <a:r>
              <a:rPr sz="2800" spc="-25" dirty="0">
                <a:latin typeface="Calibri"/>
                <a:cs typeface="Calibri"/>
              </a:rPr>
              <a:t>i</a:t>
            </a:r>
            <a:r>
              <a:rPr sz="2800" dirty="0">
                <a:latin typeface="Calibri"/>
                <a:cs typeface="Calibri"/>
              </a:rPr>
              <a:t>l</a:t>
            </a:r>
            <a:r>
              <a:rPr sz="2800" spc="-30" dirty="0">
                <a:latin typeface="Calibri"/>
                <a:cs typeface="Calibri"/>
              </a:rPr>
              <a:t>d</a:t>
            </a:r>
            <a:r>
              <a:rPr sz="2800" dirty="0">
                <a:latin typeface="Calibri"/>
                <a:cs typeface="Calibri"/>
              </a:rPr>
              <a:t>i</a:t>
            </a:r>
            <a:r>
              <a:rPr sz="2800" spc="-30" dirty="0">
                <a:latin typeface="Calibri"/>
                <a:cs typeface="Calibri"/>
              </a:rPr>
              <a:t>n</a:t>
            </a:r>
            <a:r>
              <a:rPr sz="2800" spc="-15" dirty="0">
                <a:latin typeface="Calibri"/>
                <a:cs typeface="Calibri"/>
              </a:rPr>
              <a:t>g</a:t>
            </a:r>
            <a:r>
              <a:rPr sz="2800" spc="-30" dirty="0">
                <a:latin typeface="Times New Roman"/>
                <a:cs typeface="Times New Roman"/>
              </a:rPr>
              <a:t> </a:t>
            </a:r>
            <a:r>
              <a:rPr sz="2800" spc="-20" dirty="0">
                <a:latin typeface="Calibri"/>
                <a:cs typeface="Calibri"/>
              </a:rPr>
              <a:t>bloc</a:t>
            </a:r>
            <a:r>
              <a:rPr sz="2800" spc="-30" dirty="0">
                <a:latin typeface="Calibri"/>
                <a:cs typeface="Calibri"/>
              </a:rPr>
              <a:t>k</a:t>
            </a:r>
            <a:r>
              <a:rPr sz="2800" spc="-15" dirty="0">
                <a:latin typeface="Calibri"/>
                <a:cs typeface="Calibri"/>
              </a:rPr>
              <a:t>s</a:t>
            </a:r>
            <a:r>
              <a:rPr sz="2800" spc="-45" dirty="0">
                <a:latin typeface="Times New Roman"/>
                <a:cs typeface="Times New Roman"/>
              </a:rPr>
              <a:t> </a:t>
            </a:r>
            <a:r>
              <a:rPr sz="2800" spc="-75" dirty="0">
                <a:latin typeface="Calibri"/>
                <a:cs typeface="Calibri"/>
              </a:rPr>
              <a:t>f</a:t>
            </a:r>
            <a:r>
              <a:rPr sz="2800" spc="-20" dirty="0">
                <a:latin typeface="Calibri"/>
                <a:cs typeface="Calibri"/>
              </a:rPr>
              <a:t>o</a:t>
            </a:r>
            <a:r>
              <a:rPr sz="2800" spc="-10" dirty="0">
                <a:latin typeface="Calibri"/>
                <a:cs typeface="Calibri"/>
              </a:rPr>
              <a:t>r</a:t>
            </a:r>
            <a:r>
              <a:rPr sz="2800" spc="-70" dirty="0">
                <a:latin typeface="Times New Roman"/>
                <a:cs typeface="Times New Roman"/>
              </a:rPr>
              <a:t> </a:t>
            </a:r>
            <a:r>
              <a:rPr sz="2800" spc="-15" dirty="0">
                <a:latin typeface="Calibri"/>
                <a:cs typeface="Calibri"/>
              </a:rPr>
              <a:t>the</a:t>
            </a:r>
            <a:r>
              <a:rPr sz="2800" spc="-10" dirty="0">
                <a:latin typeface="Times New Roman"/>
                <a:cs typeface="Times New Roman"/>
              </a:rPr>
              <a:t> </a:t>
            </a:r>
            <a:r>
              <a:rPr sz="2800" spc="-20" dirty="0">
                <a:latin typeface="Calibri"/>
                <a:cs typeface="Calibri"/>
              </a:rPr>
              <a:t>p</a:t>
            </a:r>
            <a:r>
              <a:rPr sz="2800" spc="-65" dirty="0">
                <a:latin typeface="Calibri"/>
                <a:cs typeface="Calibri"/>
              </a:rPr>
              <a:t>r</a:t>
            </a:r>
            <a:r>
              <a:rPr sz="2800" spc="-20" dirty="0">
                <a:latin typeface="Calibri"/>
                <a:cs typeface="Calibri"/>
              </a:rPr>
              <a:t>ocess</a:t>
            </a:r>
            <a:endParaRPr sz="2800">
              <a:latin typeface="Calibri"/>
              <a:cs typeface="Calibri"/>
            </a:endParaRPr>
          </a:p>
          <a:p>
            <a:pPr marL="1155700" lvl="2" indent="-228600">
              <a:lnSpc>
                <a:spcPct val="100000"/>
              </a:lnSpc>
              <a:spcBef>
                <a:spcPts val="605"/>
              </a:spcBef>
              <a:buFont typeface="Arial"/>
              <a:buChar char="•"/>
              <a:tabLst>
                <a:tab pos="1156335" algn="l"/>
              </a:tabLst>
            </a:pPr>
            <a:r>
              <a:rPr sz="2400" spc="-5" dirty="0">
                <a:latin typeface="Calibri"/>
                <a:cs typeface="Calibri"/>
              </a:rPr>
              <a:t>S</a:t>
            </a:r>
            <a:r>
              <a:rPr sz="2400" spc="5" dirty="0">
                <a:latin typeface="Calibri"/>
                <a:cs typeface="Calibri"/>
              </a:rPr>
              <a:t>e</a:t>
            </a:r>
            <a:r>
              <a:rPr sz="2400" spc="-5" dirty="0">
                <a:latin typeface="Calibri"/>
                <a:cs typeface="Calibri"/>
              </a:rPr>
              <a:t>quen</a:t>
            </a:r>
            <a:r>
              <a:rPr sz="2400" spc="5" dirty="0">
                <a:latin typeface="Calibri"/>
                <a:cs typeface="Calibri"/>
              </a:rPr>
              <a:t>c</a:t>
            </a:r>
            <a:r>
              <a:rPr sz="2400" spc="-15" dirty="0">
                <a:latin typeface="Calibri"/>
                <a:cs typeface="Calibri"/>
              </a:rPr>
              <a:t>e</a:t>
            </a:r>
            <a:endParaRPr sz="2400">
              <a:latin typeface="Calibri"/>
              <a:cs typeface="Calibri"/>
            </a:endParaRPr>
          </a:p>
          <a:p>
            <a:pPr marL="1155700" lvl="2" indent="-228600">
              <a:lnSpc>
                <a:spcPct val="100000"/>
              </a:lnSpc>
              <a:spcBef>
                <a:spcPts val="575"/>
              </a:spcBef>
              <a:buFont typeface="Arial"/>
              <a:buChar char="•"/>
              <a:tabLst>
                <a:tab pos="1156335" algn="l"/>
              </a:tabLst>
            </a:pPr>
            <a:r>
              <a:rPr sz="2400" spc="-5" dirty="0">
                <a:latin typeface="Calibri"/>
                <a:cs typeface="Calibri"/>
              </a:rPr>
              <a:t>S</a:t>
            </a:r>
            <a:r>
              <a:rPr sz="2400" spc="5" dirty="0">
                <a:latin typeface="Calibri"/>
                <a:cs typeface="Calibri"/>
              </a:rPr>
              <a:t>e</a:t>
            </a:r>
            <a:r>
              <a:rPr sz="2400" dirty="0">
                <a:latin typeface="Calibri"/>
                <a:cs typeface="Calibri"/>
              </a:rPr>
              <a:t>l</a:t>
            </a:r>
            <a:r>
              <a:rPr sz="2400" spc="-15" dirty="0">
                <a:latin typeface="Calibri"/>
                <a:cs typeface="Calibri"/>
              </a:rPr>
              <a:t>e</a:t>
            </a:r>
            <a:r>
              <a:rPr sz="2400" spc="-10" dirty="0">
                <a:latin typeface="Calibri"/>
                <a:cs typeface="Calibri"/>
              </a:rPr>
              <a:t>c</a:t>
            </a:r>
            <a:r>
              <a:rPr sz="2400" dirty="0">
                <a:latin typeface="Calibri"/>
                <a:cs typeface="Calibri"/>
              </a:rPr>
              <a:t>ti</a:t>
            </a:r>
            <a:r>
              <a:rPr sz="2400" spc="-5" dirty="0">
                <a:latin typeface="Calibri"/>
                <a:cs typeface="Calibri"/>
              </a:rPr>
              <a:t>on</a:t>
            </a:r>
            <a:endParaRPr sz="2400">
              <a:latin typeface="Calibri"/>
              <a:cs typeface="Calibri"/>
            </a:endParaRPr>
          </a:p>
          <a:p>
            <a:pPr marL="1155700" lvl="2" indent="-228600">
              <a:lnSpc>
                <a:spcPct val="100000"/>
              </a:lnSpc>
              <a:spcBef>
                <a:spcPts val="575"/>
              </a:spcBef>
              <a:buFont typeface="Arial"/>
              <a:buChar char="•"/>
              <a:tabLst>
                <a:tab pos="1156335" algn="l"/>
              </a:tabLst>
            </a:pPr>
            <a:r>
              <a:rPr sz="2400" spc="-10" dirty="0">
                <a:latin typeface="Calibri"/>
                <a:cs typeface="Calibri"/>
              </a:rPr>
              <a:t>I</a:t>
            </a:r>
            <a:r>
              <a:rPr sz="2400" spc="-40" dirty="0">
                <a:latin typeface="Calibri"/>
                <a:cs typeface="Calibri"/>
              </a:rPr>
              <a:t>t</a:t>
            </a:r>
            <a:r>
              <a:rPr sz="2400" spc="-15" dirty="0">
                <a:latin typeface="Calibri"/>
                <a:cs typeface="Calibri"/>
              </a:rPr>
              <a:t>e</a:t>
            </a:r>
            <a:r>
              <a:rPr sz="2400" spc="-50" dirty="0">
                <a:latin typeface="Calibri"/>
                <a:cs typeface="Calibri"/>
              </a:rPr>
              <a:t>r</a:t>
            </a:r>
            <a:r>
              <a:rPr sz="2400" spc="-25" dirty="0">
                <a:latin typeface="Calibri"/>
                <a:cs typeface="Calibri"/>
              </a:rPr>
              <a:t>a</a:t>
            </a:r>
            <a:r>
              <a:rPr sz="2400" dirty="0">
                <a:latin typeface="Calibri"/>
                <a:cs typeface="Calibri"/>
              </a:rPr>
              <a:t>ti</a:t>
            </a:r>
            <a:r>
              <a:rPr sz="2400" spc="-5" dirty="0">
                <a:latin typeface="Calibri"/>
                <a:cs typeface="Calibri"/>
              </a:rPr>
              <a:t>o</a:t>
            </a:r>
            <a:r>
              <a:rPr sz="2400" dirty="0">
                <a:latin typeface="Calibri"/>
                <a:cs typeface="Calibri"/>
              </a:rPr>
              <a:t>n</a:t>
            </a:r>
            <a:r>
              <a:rPr sz="2400" spc="-90" dirty="0">
                <a:latin typeface="Times New Roman"/>
                <a:cs typeface="Times New Roman"/>
              </a:rPr>
              <a:t> </a:t>
            </a:r>
            <a:r>
              <a:rPr sz="2400" dirty="0">
                <a:latin typeface="Calibri"/>
                <a:cs typeface="Calibri"/>
              </a:rPr>
              <a:t>-</a:t>
            </a:r>
            <a:r>
              <a:rPr sz="2400" spc="-65" dirty="0">
                <a:latin typeface="Times New Roman"/>
                <a:cs typeface="Times New Roman"/>
              </a:rPr>
              <a:t> </a:t>
            </a:r>
            <a:r>
              <a:rPr sz="2400" dirty="0">
                <a:latin typeface="Calibri"/>
                <a:cs typeface="Calibri"/>
              </a:rPr>
              <a:t>l</a:t>
            </a:r>
            <a:r>
              <a:rPr sz="2400" spc="-5" dirty="0">
                <a:latin typeface="Calibri"/>
                <a:cs typeface="Calibri"/>
              </a:rPr>
              <a:t>o</a:t>
            </a:r>
            <a:r>
              <a:rPr sz="2400" spc="-15" dirty="0">
                <a:latin typeface="Calibri"/>
                <a:cs typeface="Calibri"/>
              </a:rPr>
              <a:t>o</a:t>
            </a:r>
            <a:r>
              <a:rPr sz="2400" spc="-5" dirty="0">
                <a:latin typeface="Calibri"/>
                <a:cs typeface="Calibri"/>
              </a:rPr>
              <a:t>p</a:t>
            </a:r>
            <a:r>
              <a:rPr sz="2400" dirty="0">
                <a:latin typeface="Calibri"/>
                <a:cs typeface="Calibri"/>
              </a:rPr>
              <a:t>i</a:t>
            </a:r>
            <a:r>
              <a:rPr sz="2400" spc="-5" dirty="0">
                <a:latin typeface="Calibri"/>
                <a:cs typeface="Calibri"/>
              </a:rPr>
              <a:t>ng</a:t>
            </a:r>
            <a:endParaRPr sz="2400">
              <a:latin typeface="Calibri"/>
              <a:cs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10" dirty="0"/>
              <a:t>55</a:t>
            </a:fld>
            <a:endParaRPr spc="-10" dirty="0"/>
          </a:p>
        </p:txBody>
      </p:sp>
      <p:sp>
        <p:nvSpPr>
          <p:cNvPr id="2" name="object 2"/>
          <p:cNvSpPr txBox="1">
            <a:spLocks noGrp="1"/>
          </p:cNvSpPr>
          <p:nvPr>
            <p:ph type="title"/>
          </p:nvPr>
        </p:nvSpPr>
        <p:spPr>
          <a:prstGeom prst="rect">
            <a:avLst/>
          </a:prstGeom>
        </p:spPr>
        <p:txBody>
          <a:bodyPr vert="horz" wrap="square" lIns="0" tIns="283083" rIns="0" bIns="0" rtlCol="0">
            <a:spAutoFit/>
          </a:bodyPr>
          <a:lstStyle/>
          <a:p>
            <a:pPr marL="12700">
              <a:lnSpc>
                <a:spcPct val="100000"/>
              </a:lnSpc>
            </a:pPr>
            <a:r>
              <a:rPr dirty="0"/>
              <a:t>P</a:t>
            </a:r>
            <a:r>
              <a:rPr spc="-70" dirty="0"/>
              <a:t>r</a:t>
            </a:r>
            <a:r>
              <a:rPr spc="-5" dirty="0"/>
              <a:t>oces</a:t>
            </a:r>
            <a:r>
              <a:rPr dirty="0"/>
              <a:t>s</a:t>
            </a:r>
            <a:r>
              <a:rPr spc="-114" dirty="0">
                <a:latin typeface="Times New Roman"/>
                <a:cs typeface="Times New Roman"/>
              </a:rPr>
              <a:t> </a:t>
            </a:r>
            <a:r>
              <a:rPr spc="-5" dirty="0"/>
              <a:t>Descr</a:t>
            </a:r>
            <a:r>
              <a:rPr spc="10" dirty="0"/>
              <a:t>i</a:t>
            </a:r>
            <a:r>
              <a:rPr spc="-25" dirty="0"/>
              <a:t>p</a:t>
            </a:r>
            <a:r>
              <a:rPr dirty="0"/>
              <a:t>ti</a:t>
            </a:r>
            <a:r>
              <a:rPr spc="-5" dirty="0"/>
              <a:t>o</a:t>
            </a:r>
            <a:r>
              <a:rPr dirty="0"/>
              <a:t>n</a:t>
            </a:r>
            <a:r>
              <a:rPr spc="-105" dirty="0">
                <a:latin typeface="Times New Roman"/>
                <a:cs typeface="Times New Roman"/>
              </a:rPr>
              <a:t> </a:t>
            </a:r>
            <a:r>
              <a:rPr spc="-395" dirty="0"/>
              <a:t>T</a:t>
            </a:r>
            <a:r>
              <a:rPr spc="-5" dirty="0"/>
              <a:t>oo</a:t>
            </a:r>
            <a:r>
              <a:rPr dirty="0"/>
              <a:t>ls</a:t>
            </a:r>
          </a:p>
        </p:txBody>
      </p:sp>
      <p:sp>
        <p:nvSpPr>
          <p:cNvPr id="3" name="object 3"/>
          <p:cNvSpPr txBox="1">
            <a:spLocks noGrp="1"/>
          </p:cNvSpPr>
          <p:nvPr>
            <p:ph type="body" idx="1"/>
          </p:nvPr>
        </p:nvSpPr>
        <p:spPr>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pc="-5" dirty="0"/>
              <a:t>Structu</a:t>
            </a:r>
            <a:r>
              <a:rPr spc="-40" dirty="0"/>
              <a:t>r</a:t>
            </a:r>
            <a:r>
              <a:rPr dirty="0"/>
              <a:t>ed</a:t>
            </a:r>
            <a:r>
              <a:rPr spc="-80" dirty="0">
                <a:latin typeface="Times New Roman"/>
                <a:cs typeface="Times New Roman"/>
              </a:rPr>
              <a:t> </a:t>
            </a:r>
            <a:r>
              <a:rPr spc="-5" dirty="0"/>
              <a:t>E</a:t>
            </a:r>
            <a:r>
              <a:rPr spc="-15" dirty="0"/>
              <a:t>n</a:t>
            </a:r>
            <a:r>
              <a:rPr dirty="0"/>
              <a:t>gli</a:t>
            </a:r>
            <a:r>
              <a:rPr spc="-15" dirty="0"/>
              <a:t>s</a:t>
            </a:r>
            <a:r>
              <a:rPr dirty="0"/>
              <a:t>h</a:t>
            </a:r>
          </a:p>
          <a:p>
            <a:pPr marL="756285" lvl="1" indent="-286385">
              <a:lnSpc>
                <a:spcPct val="100000"/>
              </a:lnSpc>
              <a:spcBef>
                <a:spcPts val="690"/>
              </a:spcBef>
              <a:buFont typeface="Arial"/>
              <a:buChar char="–"/>
              <a:tabLst>
                <a:tab pos="756920" algn="l"/>
              </a:tabLst>
            </a:pPr>
            <a:r>
              <a:rPr sz="2800" spc="-25" dirty="0">
                <a:latin typeface="Calibri"/>
                <a:cs typeface="Calibri"/>
              </a:rPr>
              <a:t>Mu</a:t>
            </a:r>
            <a:r>
              <a:rPr sz="2800" spc="-55" dirty="0">
                <a:latin typeface="Calibri"/>
                <a:cs typeface="Calibri"/>
              </a:rPr>
              <a:t>s</a:t>
            </a:r>
            <a:r>
              <a:rPr sz="2800" spc="-10" dirty="0">
                <a:latin typeface="Calibri"/>
                <a:cs typeface="Calibri"/>
              </a:rPr>
              <a:t>t</a:t>
            </a:r>
            <a:r>
              <a:rPr sz="2800" spc="-50" dirty="0">
                <a:latin typeface="Times New Roman"/>
                <a:cs typeface="Times New Roman"/>
              </a:rPr>
              <a:t> </a:t>
            </a:r>
            <a:r>
              <a:rPr sz="2800" spc="-35" dirty="0">
                <a:latin typeface="Calibri"/>
                <a:cs typeface="Calibri"/>
              </a:rPr>
              <a:t>c</a:t>
            </a:r>
            <a:r>
              <a:rPr sz="2800" spc="-5" dirty="0">
                <a:latin typeface="Calibri"/>
                <a:cs typeface="Calibri"/>
              </a:rPr>
              <a:t>o</a:t>
            </a:r>
            <a:r>
              <a:rPr sz="2800" spc="-20" dirty="0">
                <a:latin typeface="Calibri"/>
                <a:cs typeface="Calibri"/>
              </a:rPr>
              <a:t>n</a:t>
            </a:r>
            <a:r>
              <a:rPr sz="2800" spc="-65" dirty="0">
                <a:latin typeface="Calibri"/>
                <a:cs typeface="Calibri"/>
              </a:rPr>
              <a:t>f</a:t>
            </a:r>
            <a:r>
              <a:rPr sz="2800" spc="-20" dirty="0">
                <a:latin typeface="Calibri"/>
                <a:cs typeface="Calibri"/>
              </a:rPr>
              <a:t>or</a:t>
            </a:r>
            <a:r>
              <a:rPr sz="2800" spc="-25" dirty="0">
                <a:latin typeface="Calibri"/>
                <a:cs typeface="Calibri"/>
              </a:rPr>
              <a:t>m</a:t>
            </a:r>
            <a:r>
              <a:rPr sz="2800" spc="-65" dirty="0">
                <a:latin typeface="Times New Roman"/>
                <a:cs typeface="Times New Roman"/>
              </a:rPr>
              <a:t> </a:t>
            </a:r>
            <a:r>
              <a:rPr sz="2800" spc="-30" dirty="0">
                <a:latin typeface="Calibri"/>
                <a:cs typeface="Calibri"/>
              </a:rPr>
              <a:t>t</a:t>
            </a:r>
            <a:r>
              <a:rPr sz="2800" dirty="0">
                <a:latin typeface="Calibri"/>
                <a:cs typeface="Calibri"/>
              </a:rPr>
              <a:t>o</a:t>
            </a:r>
            <a:r>
              <a:rPr sz="2800" spc="-70" dirty="0">
                <a:latin typeface="Times New Roman"/>
                <a:cs typeface="Times New Roman"/>
              </a:rPr>
              <a:t> </a:t>
            </a:r>
            <a:r>
              <a:rPr sz="2800" spc="-15" dirty="0">
                <a:latin typeface="Calibri"/>
                <a:cs typeface="Calibri"/>
              </a:rPr>
              <a:t>the</a:t>
            </a:r>
            <a:r>
              <a:rPr sz="2800" spc="-60" dirty="0">
                <a:latin typeface="Times New Roman"/>
                <a:cs typeface="Times New Roman"/>
              </a:rPr>
              <a:t> </a:t>
            </a:r>
            <a:r>
              <a:rPr sz="2800" spc="-65" dirty="0">
                <a:latin typeface="Calibri"/>
                <a:cs typeface="Calibri"/>
              </a:rPr>
              <a:t>f</a:t>
            </a:r>
            <a:r>
              <a:rPr sz="2800" spc="-5" dirty="0">
                <a:latin typeface="Calibri"/>
                <a:cs typeface="Calibri"/>
              </a:rPr>
              <a:t>o</a:t>
            </a:r>
            <a:r>
              <a:rPr sz="2800" dirty="0">
                <a:latin typeface="Calibri"/>
                <a:cs typeface="Calibri"/>
              </a:rPr>
              <a:t>l</a:t>
            </a:r>
            <a:r>
              <a:rPr sz="2800" spc="-15" dirty="0">
                <a:latin typeface="Calibri"/>
                <a:cs typeface="Calibri"/>
              </a:rPr>
              <a:t>lowi</a:t>
            </a:r>
            <a:r>
              <a:rPr sz="2800" spc="-10" dirty="0">
                <a:latin typeface="Calibri"/>
                <a:cs typeface="Calibri"/>
              </a:rPr>
              <a:t>n</a:t>
            </a:r>
            <a:r>
              <a:rPr sz="2800" spc="-15" dirty="0">
                <a:latin typeface="Calibri"/>
                <a:cs typeface="Calibri"/>
              </a:rPr>
              <a:t>g</a:t>
            </a:r>
            <a:r>
              <a:rPr sz="2800" spc="-70" dirty="0">
                <a:latin typeface="Times New Roman"/>
                <a:cs typeface="Times New Roman"/>
              </a:rPr>
              <a:t> </a:t>
            </a:r>
            <a:r>
              <a:rPr sz="2800" spc="-15" dirty="0">
                <a:latin typeface="Calibri"/>
                <a:cs typeface="Calibri"/>
              </a:rPr>
              <a:t>ru</a:t>
            </a:r>
            <a:r>
              <a:rPr sz="2800" spc="-25" dirty="0">
                <a:latin typeface="Calibri"/>
                <a:cs typeface="Calibri"/>
              </a:rPr>
              <a:t>l</a:t>
            </a:r>
            <a:r>
              <a:rPr sz="2800" spc="-15" dirty="0">
                <a:latin typeface="Calibri"/>
                <a:cs typeface="Calibri"/>
              </a:rPr>
              <a:t>es</a:t>
            </a:r>
            <a:endParaRPr sz="2800">
              <a:latin typeface="Calibri"/>
              <a:cs typeface="Calibri"/>
            </a:endParaRPr>
          </a:p>
          <a:p>
            <a:pPr marL="1155700" marR="2376170" lvl="2" indent="-228600">
              <a:lnSpc>
                <a:spcPct val="100000"/>
              </a:lnSpc>
              <a:spcBef>
                <a:spcPts val="605"/>
              </a:spcBef>
              <a:buFont typeface="Arial"/>
              <a:buChar char="•"/>
              <a:tabLst>
                <a:tab pos="1156335" algn="l"/>
              </a:tabLst>
            </a:pPr>
            <a:r>
              <a:rPr sz="2400" spc="-20" dirty="0">
                <a:latin typeface="Calibri"/>
                <a:cs typeface="Calibri"/>
              </a:rPr>
              <a:t>Us</a:t>
            </a:r>
            <a:r>
              <a:rPr sz="2400" spc="-15" dirty="0">
                <a:latin typeface="Calibri"/>
                <a:cs typeface="Calibri"/>
              </a:rPr>
              <a:t>e</a:t>
            </a:r>
            <a:r>
              <a:rPr sz="2400" spc="-70" dirty="0">
                <a:latin typeface="Times New Roman"/>
                <a:cs typeface="Times New Roman"/>
              </a:rPr>
              <a:t> </a:t>
            </a:r>
            <a:r>
              <a:rPr sz="2400" spc="-5" dirty="0">
                <a:latin typeface="Calibri"/>
                <a:cs typeface="Calibri"/>
              </a:rPr>
              <a:t>on</a:t>
            </a:r>
            <a:r>
              <a:rPr sz="2400" dirty="0">
                <a:latin typeface="Calibri"/>
                <a:cs typeface="Calibri"/>
              </a:rPr>
              <a:t>l</a:t>
            </a:r>
            <a:r>
              <a:rPr sz="2400" spc="-15" dirty="0">
                <a:latin typeface="Calibri"/>
                <a:cs typeface="Calibri"/>
              </a:rPr>
              <a:t>y</a:t>
            </a:r>
            <a:r>
              <a:rPr sz="2400" spc="-60" dirty="0">
                <a:latin typeface="Times New Roman"/>
                <a:cs typeface="Times New Roman"/>
              </a:rPr>
              <a:t> </a:t>
            </a:r>
            <a:r>
              <a:rPr sz="2400" spc="-15" dirty="0">
                <a:latin typeface="Calibri"/>
                <a:cs typeface="Calibri"/>
              </a:rPr>
              <a:t>the</a:t>
            </a:r>
            <a:r>
              <a:rPr sz="2400" spc="-70" dirty="0">
                <a:latin typeface="Times New Roman"/>
                <a:cs typeface="Times New Roman"/>
              </a:rPr>
              <a:t> </a:t>
            </a:r>
            <a:r>
              <a:rPr sz="2400" spc="-15" dirty="0">
                <a:latin typeface="Calibri"/>
                <a:cs typeface="Calibri"/>
              </a:rPr>
              <a:t>th</a:t>
            </a:r>
            <a:r>
              <a:rPr sz="2400" spc="-45" dirty="0">
                <a:latin typeface="Calibri"/>
                <a:cs typeface="Calibri"/>
              </a:rPr>
              <a:t>r</a:t>
            </a:r>
            <a:r>
              <a:rPr sz="2400" spc="-15" dirty="0">
                <a:latin typeface="Calibri"/>
                <a:cs typeface="Calibri"/>
              </a:rPr>
              <a:t>ee</a:t>
            </a:r>
            <a:r>
              <a:rPr sz="2400" spc="-50" dirty="0">
                <a:latin typeface="Times New Roman"/>
                <a:cs typeface="Times New Roman"/>
              </a:rPr>
              <a:t> </a:t>
            </a:r>
            <a:r>
              <a:rPr sz="2400" spc="-5" dirty="0">
                <a:latin typeface="Calibri"/>
                <a:cs typeface="Calibri"/>
              </a:rPr>
              <a:t>bu</a:t>
            </a:r>
            <a:r>
              <a:rPr sz="2400" dirty="0">
                <a:latin typeface="Calibri"/>
                <a:cs typeface="Calibri"/>
              </a:rPr>
              <a:t>il</a:t>
            </a:r>
            <a:r>
              <a:rPr sz="2400" spc="-5" dirty="0">
                <a:latin typeface="Calibri"/>
                <a:cs typeface="Calibri"/>
              </a:rPr>
              <a:t>d</a:t>
            </a:r>
            <a:r>
              <a:rPr sz="2400" dirty="0">
                <a:latin typeface="Calibri"/>
                <a:cs typeface="Calibri"/>
              </a:rPr>
              <a:t>i</a:t>
            </a:r>
            <a:r>
              <a:rPr sz="2400" spc="-5" dirty="0">
                <a:latin typeface="Calibri"/>
                <a:cs typeface="Calibri"/>
              </a:rPr>
              <a:t>n</a:t>
            </a:r>
            <a:r>
              <a:rPr sz="2400" dirty="0">
                <a:latin typeface="Calibri"/>
                <a:cs typeface="Calibri"/>
              </a:rPr>
              <a:t>g</a:t>
            </a:r>
            <a:r>
              <a:rPr sz="2400" spc="-65" dirty="0">
                <a:latin typeface="Times New Roman"/>
                <a:cs typeface="Times New Roman"/>
              </a:rPr>
              <a:t> </a:t>
            </a:r>
            <a:r>
              <a:rPr sz="2400" spc="-5" dirty="0">
                <a:latin typeface="Calibri"/>
                <a:cs typeface="Calibri"/>
              </a:rPr>
              <a:t>b</a:t>
            </a:r>
            <a:r>
              <a:rPr sz="2400" dirty="0">
                <a:latin typeface="Calibri"/>
                <a:cs typeface="Calibri"/>
              </a:rPr>
              <a:t>l</a:t>
            </a:r>
            <a:r>
              <a:rPr sz="2400" spc="-20" dirty="0">
                <a:latin typeface="Calibri"/>
                <a:cs typeface="Calibri"/>
              </a:rPr>
              <a:t>oc</a:t>
            </a:r>
            <a:r>
              <a:rPr sz="2400" spc="-40" dirty="0">
                <a:latin typeface="Calibri"/>
                <a:cs typeface="Calibri"/>
              </a:rPr>
              <a:t>k</a:t>
            </a:r>
            <a:r>
              <a:rPr sz="2400" dirty="0">
                <a:latin typeface="Calibri"/>
                <a:cs typeface="Calibri"/>
              </a:rPr>
              <a:t>s</a:t>
            </a:r>
            <a:r>
              <a:rPr sz="2400" spc="-75" dirty="0">
                <a:latin typeface="Times New Roman"/>
                <a:cs typeface="Times New Roman"/>
              </a:rPr>
              <a:t> </a:t>
            </a:r>
            <a:r>
              <a:rPr sz="2400" spc="-5" dirty="0">
                <a:latin typeface="Calibri"/>
                <a:cs typeface="Calibri"/>
              </a:rPr>
              <a:t>of</a:t>
            </a:r>
            <a:r>
              <a:rPr sz="2400" spc="-5" dirty="0">
                <a:latin typeface="Times New Roman"/>
                <a:cs typeface="Times New Roman"/>
              </a:rPr>
              <a:t> </a:t>
            </a:r>
            <a:r>
              <a:rPr sz="2400" spc="-5" dirty="0">
                <a:latin typeface="Calibri"/>
                <a:cs typeface="Calibri"/>
              </a:rPr>
              <a:t>sequ</a:t>
            </a:r>
            <a:r>
              <a:rPr sz="2400" spc="5" dirty="0">
                <a:latin typeface="Calibri"/>
                <a:cs typeface="Calibri"/>
              </a:rPr>
              <a:t>e</a:t>
            </a:r>
            <a:r>
              <a:rPr sz="2400" spc="-20" dirty="0">
                <a:latin typeface="Calibri"/>
                <a:cs typeface="Calibri"/>
              </a:rPr>
              <a:t>nc</a:t>
            </a:r>
            <a:r>
              <a:rPr sz="2400" spc="-10" dirty="0">
                <a:latin typeface="Calibri"/>
                <a:cs typeface="Calibri"/>
              </a:rPr>
              <a:t>e,</a:t>
            </a:r>
            <a:r>
              <a:rPr sz="2400" spc="-75" dirty="0">
                <a:latin typeface="Times New Roman"/>
                <a:cs typeface="Times New Roman"/>
              </a:rPr>
              <a:t> </a:t>
            </a:r>
            <a:r>
              <a:rPr sz="2400" spc="-5" dirty="0">
                <a:latin typeface="Calibri"/>
                <a:cs typeface="Calibri"/>
              </a:rPr>
              <a:t>se</a:t>
            </a:r>
            <a:r>
              <a:rPr sz="2400" dirty="0">
                <a:latin typeface="Calibri"/>
                <a:cs typeface="Calibri"/>
              </a:rPr>
              <a:t>l</a:t>
            </a:r>
            <a:r>
              <a:rPr sz="2400" spc="-10" dirty="0">
                <a:latin typeface="Calibri"/>
                <a:cs typeface="Calibri"/>
              </a:rPr>
              <a:t>e</a:t>
            </a:r>
            <a:r>
              <a:rPr sz="2400" dirty="0">
                <a:latin typeface="Calibri"/>
                <a:cs typeface="Calibri"/>
              </a:rPr>
              <a:t>cti</a:t>
            </a:r>
            <a:r>
              <a:rPr sz="2400" spc="-5" dirty="0">
                <a:latin typeface="Calibri"/>
                <a:cs typeface="Calibri"/>
              </a:rPr>
              <a:t>on</a:t>
            </a:r>
            <a:r>
              <a:rPr sz="2400" dirty="0">
                <a:latin typeface="Calibri"/>
                <a:cs typeface="Calibri"/>
              </a:rPr>
              <a:t>,</a:t>
            </a:r>
            <a:r>
              <a:rPr sz="2400" spc="-70" dirty="0">
                <a:latin typeface="Times New Roman"/>
                <a:cs typeface="Times New Roman"/>
              </a:rPr>
              <a:t> </a:t>
            </a:r>
            <a:r>
              <a:rPr sz="2400" dirty="0">
                <a:latin typeface="Calibri"/>
                <a:cs typeface="Calibri"/>
              </a:rPr>
              <a:t>and</a:t>
            </a:r>
            <a:r>
              <a:rPr sz="2400" spc="-60" dirty="0">
                <a:latin typeface="Times New Roman"/>
                <a:cs typeface="Times New Roman"/>
              </a:rPr>
              <a:t> </a:t>
            </a:r>
            <a:r>
              <a:rPr sz="2400" dirty="0">
                <a:latin typeface="Calibri"/>
                <a:cs typeface="Calibri"/>
              </a:rPr>
              <a:t>i</a:t>
            </a:r>
            <a:r>
              <a:rPr sz="2400" spc="-35" dirty="0">
                <a:latin typeface="Calibri"/>
                <a:cs typeface="Calibri"/>
              </a:rPr>
              <a:t>t</a:t>
            </a:r>
            <a:r>
              <a:rPr sz="2400" spc="-15" dirty="0">
                <a:latin typeface="Calibri"/>
                <a:cs typeface="Calibri"/>
              </a:rPr>
              <a:t>e</a:t>
            </a:r>
            <a:r>
              <a:rPr sz="2400" spc="-50" dirty="0">
                <a:latin typeface="Calibri"/>
                <a:cs typeface="Calibri"/>
              </a:rPr>
              <a:t>r</a:t>
            </a:r>
            <a:r>
              <a:rPr sz="2400" spc="-25" dirty="0">
                <a:latin typeface="Calibri"/>
                <a:cs typeface="Calibri"/>
              </a:rPr>
              <a:t>a</a:t>
            </a:r>
            <a:r>
              <a:rPr sz="2400" dirty="0">
                <a:latin typeface="Calibri"/>
                <a:cs typeface="Calibri"/>
              </a:rPr>
              <a:t>ti</a:t>
            </a:r>
            <a:r>
              <a:rPr sz="2400" spc="-5" dirty="0">
                <a:latin typeface="Calibri"/>
                <a:cs typeface="Calibri"/>
              </a:rPr>
              <a:t>on</a:t>
            </a:r>
            <a:endParaRPr sz="2400">
              <a:latin typeface="Calibri"/>
              <a:cs typeface="Calibri"/>
            </a:endParaRPr>
          </a:p>
          <a:p>
            <a:pPr marL="1155700" lvl="2" indent="-228600">
              <a:lnSpc>
                <a:spcPct val="100000"/>
              </a:lnSpc>
              <a:spcBef>
                <a:spcPts val="575"/>
              </a:spcBef>
              <a:buFont typeface="Arial"/>
              <a:buChar char="•"/>
              <a:tabLst>
                <a:tab pos="1156335" algn="l"/>
              </a:tabLst>
            </a:pPr>
            <a:r>
              <a:rPr sz="2400" spc="-20" dirty="0">
                <a:latin typeface="Calibri"/>
                <a:cs typeface="Calibri"/>
              </a:rPr>
              <a:t>Us</a:t>
            </a:r>
            <a:r>
              <a:rPr sz="2400" spc="-15" dirty="0">
                <a:latin typeface="Calibri"/>
                <a:cs typeface="Calibri"/>
              </a:rPr>
              <a:t>e</a:t>
            </a:r>
            <a:r>
              <a:rPr sz="2400" spc="-70" dirty="0">
                <a:latin typeface="Times New Roman"/>
                <a:cs typeface="Times New Roman"/>
              </a:rPr>
              <a:t> </a:t>
            </a:r>
            <a:r>
              <a:rPr sz="2400" dirty="0">
                <a:latin typeface="Calibri"/>
                <a:cs typeface="Calibri"/>
              </a:rPr>
              <a:t>i</a:t>
            </a:r>
            <a:r>
              <a:rPr sz="2400" spc="-5" dirty="0">
                <a:latin typeface="Calibri"/>
                <a:cs typeface="Calibri"/>
              </a:rPr>
              <a:t>nde</a:t>
            </a:r>
            <a:r>
              <a:rPr sz="2400" spc="-20" dirty="0">
                <a:latin typeface="Calibri"/>
                <a:cs typeface="Calibri"/>
              </a:rPr>
              <a:t>n</a:t>
            </a:r>
            <a:r>
              <a:rPr sz="2400" spc="-35" dirty="0">
                <a:latin typeface="Calibri"/>
                <a:cs typeface="Calibri"/>
              </a:rPr>
              <a:t>t</a:t>
            </a:r>
            <a:r>
              <a:rPr sz="2400" spc="-25" dirty="0">
                <a:latin typeface="Calibri"/>
                <a:cs typeface="Calibri"/>
              </a:rPr>
              <a:t>a</a:t>
            </a:r>
            <a:r>
              <a:rPr sz="2400" dirty="0">
                <a:latin typeface="Calibri"/>
                <a:cs typeface="Calibri"/>
              </a:rPr>
              <a:t>ti</a:t>
            </a:r>
            <a:r>
              <a:rPr sz="2400" spc="-5" dirty="0">
                <a:latin typeface="Calibri"/>
                <a:cs typeface="Calibri"/>
              </a:rPr>
              <a:t>o</a:t>
            </a:r>
            <a:r>
              <a:rPr sz="2400" dirty="0">
                <a:latin typeface="Calibri"/>
                <a:cs typeface="Calibri"/>
              </a:rPr>
              <a:t>n</a:t>
            </a:r>
            <a:r>
              <a:rPr sz="2400" spc="-60" dirty="0">
                <a:latin typeface="Times New Roman"/>
                <a:cs typeface="Times New Roman"/>
              </a:rPr>
              <a:t> </a:t>
            </a:r>
            <a:r>
              <a:rPr sz="2400" spc="-60" dirty="0">
                <a:latin typeface="Calibri"/>
                <a:cs typeface="Calibri"/>
              </a:rPr>
              <a:t>f</a:t>
            </a:r>
            <a:r>
              <a:rPr sz="2400" spc="-20" dirty="0">
                <a:latin typeface="Calibri"/>
                <a:cs typeface="Calibri"/>
              </a:rPr>
              <a:t>o</a:t>
            </a:r>
            <a:r>
              <a:rPr sz="2400" spc="-10" dirty="0">
                <a:latin typeface="Calibri"/>
                <a:cs typeface="Calibri"/>
              </a:rPr>
              <a:t>r</a:t>
            </a:r>
            <a:r>
              <a:rPr sz="2400" spc="-60" dirty="0">
                <a:latin typeface="Times New Roman"/>
                <a:cs typeface="Times New Roman"/>
              </a:rPr>
              <a:t> </a:t>
            </a:r>
            <a:r>
              <a:rPr sz="2400" spc="-50" dirty="0">
                <a:latin typeface="Calibri"/>
                <a:cs typeface="Calibri"/>
              </a:rPr>
              <a:t>r</a:t>
            </a:r>
            <a:r>
              <a:rPr sz="2400" spc="-15" dirty="0">
                <a:latin typeface="Calibri"/>
                <a:cs typeface="Calibri"/>
              </a:rPr>
              <a:t>ea</a:t>
            </a:r>
            <a:r>
              <a:rPr sz="2400" spc="-5" dirty="0">
                <a:latin typeface="Calibri"/>
                <a:cs typeface="Calibri"/>
              </a:rPr>
              <a:t>dab</a:t>
            </a:r>
            <a:r>
              <a:rPr sz="2400" dirty="0">
                <a:latin typeface="Calibri"/>
                <a:cs typeface="Calibri"/>
              </a:rPr>
              <a:t>ili</a:t>
            </a:r>
            <a:r>
              <a:rPr sz="2400" spc="-10" dirty="0">
                <a:latin typeface="Calibri"/>
                <a:cs typeface="Calibri"/>
              </a:rPr>
              <a:t>ty</a:t>
            </a:r>
            <a:endParaRPr sz="2400">
              <a:latin typeface="Calibri"/>
              <a:cs typeface="Calibri"/>
            </a:endParaRPr>
          </a:p>
          <a:p>
            <a:pPr marL="1155700" marR="5080" lvl="2" indent="-228600">
              <a:lnSpc>
                <a:spcPct val="100000"/>
              </a:lnSpc>
              <a:spcBef>
                <a:spcPts val="575"/>
              </a:spcBef>
              <a:buFont typeface="Arial"/>
              <a:buChar char="•"/>
              <a:tabLst>
                <a:tab pos="1156335" algn="l"/>
              </a:tabLst>
            </a:pPr>
            <a:r>
              <a:rPr sz="2400" spc="-20" dirty="0">
                <a:latin typeface="Calibri"/>
                <a:cs typeface="Calibri"/>
              </a:rPr>
              <a:t>Us</a:t>
            </a:r>
            <a:r>
              <a:rPr sz="2400" spc="-15" dirty="0">
                <a:latin typeface="Calibri"/>
                <a:cs typeface="Calibri"/>
              </a:rPr>
              <a:t>e</a:t>
            </a:r>
            <a:r>
              <a:rPr sz="2400" spc="-70" dirty="0">
                <a:latin typeface="Times New Roman"/>
                <a:cs typeface="Times New Roman"/>
              </a:rPr>
              <a:t> </a:t>
            </a:r>
            <a:r>
              <a:rPr sz="2400" dirty="0">
                <a:latin typeface="Calibri"/>
                <a:cs typeface="Calibri"/>
              </a:rPr>
              <a:t>a</a:t>
            </a:r>
            <a:r>
              <a:rPr sz="2400" spc="-60" dirty="0">
                <a:latin typeface="Times New Roman"/>
                <a:cs typeface="Times New Roman"/>
              </a:rPr>
              <a:t> </a:t>
            </a:r>
            <a:r>
              <a:rPr sz="2400" dirty="0">
                <a:latin typeface="Calibri"/>
                <a:cs typeface="Calibri"/>
              </a:rPr>
              <a:t>limi</a:t>
            </a:r>
            <a:r>
              <a:rPr sz="2400" spc="-35" dirty="0">
                <a:latin typeface="Calibri"/>
                <a:cs typeface="Calibri"/>
              </a:rPr>
              <a:t>t</a:t>
            </a:r>
            <a:r>
              <a:rPr sz="2400" spc="-15" dirty="0">
                <a:latin typeface="Calibri"/>
                <a:cs typeface="Calibri"/>
              </a:rPr>
              <a:t>ed</a:t>
            </a:r>
            <a:r>
              <a:rPr sz="2400" spc="-85" dirty="0">
                <a:latin typeface="Times New Roman"/>
                <a:cs typeface="Times New Roman"/>
              </a:rPr>
              <a:t> </a:t>
            </a:r>
            <a:r>
              <a:rPr sz="2400" spc="-45" dirty="0">
                <a:latin typeface="Calibri"/>
                <a:cs typeface="Calibri"/>
              </a:rPr>
              <a:t>v</a:t>
            </a:r>
            <a:r>
              <a:rPr sz="2400" spc="-5" dirty="0">
                <a:latin typeface="Calibri"/>
                <a:cs typeface="Calibri"/>
              </a:rPr>
              <a:t>o</a:t>
            </a:r>
            <a:r>
              <a:rPr sz="2400" spc="-25" dirty="0">
                <a:latin typeface="Calibri"/>
                <a:cs typeface="Calibri"/>
              </a:rPr>
              <a:t>c</a:t>
            </a:r>
            <a:r>
              <a:rPr sz="2400" dirty="0">
                <a:latin typeface="Calibri"/>
                <a:cs typeface="Calibri"/>
              </a:rPr>
              <a:t>abu</a:t>
            </a:r>
            <a:r>
              <a:rPr sz="2400" spc="-5" dirty="0">
                <a:latin typeface="Calibri"/>
                <a:cs typeface="Calibri"/>
              </a:rPr>
              <a:t>l</a:t>
            </a:r>
            <a:r>
              <a:rPr sz="2400" spc="-15" dirty="0">
                <a:latin typeface="Calibri"/>
                <a:cs typeface="Calibri"/>
              </a:rPr>
              <a:t>a</a:t>
            </a:r>
            <a:r>
              <a:rPr sz="2400" spc="0" dirty="0">
                <a:latin typeface="Calibri"/>
                <a:cs typeface="Calibri"/>
              </a:rPr>
              <a:t>r</a:t>
            </a:r>
            <a:r>
              <a:rPr sz="2400" spc="-180" dirty="0">
                <a:latin typeface="Calibri"/>
                <a:cs typeface="Calibri"/>
              </a:rPr>
              <a:t>y</a:t>
            </a:r>
            <a:r>
              <a:rPr sz="2400" spc="-10" dirty="0">
                <a:latin typeface="Calibri"/>
                <a:cs typeface="Calibri"/>
              </a:rPr>
              <a:t>,</a:t>
            </a:r>
            <a:r>
              <a:rPr sz="2400" spc="-60" dirty="0">
                <a:latin typeface="Times New Roman"/>
                <a:cs typeface="Times New Roman"/>
              </a:rPr>
              <a:t> </a:t>
            </a:r>
            <a:r>
              <a:rPr sz="2400" dirty="0">
                <a:latin typeface="Calibri"/>
                <a:cs typeface="Calibri"/>
              </a:rPr>
              <a:t>i</a:t>
            </a:r>
            <a:r>
              <a:rPr sz="2400" spc="-5" dirty="0">
                <a:latin typeface="Calibri"/>
                <a:cs typeface="Calibri"/>
              </a:rPr>
              <a:t>nc</a:t>
            </a:r>
            <a:r>
              <a:rPr sz="2400" dirty="0">
                <a:latin typeface="Calibri"/>
                <a:cs typeface="Calibri"/>
              </a:rPr>
              <a:t>l</a:t>
            </a:r>
            <a:r>
              <a:rPr sz="2400" spc="-5" dirty="0">
                <a:latin typeface="Calibri"/>
                <a:cs typeface="Calibri"/>
              </a:rPr>
              <a:t>ud</a:t>
            </a:r>
            <a:r>
              <a:rPr sz="2400" dirty="0">
                <a:latin typeface="Calibri"/>
                <a:cs typeface="Calibri"/>
              </a:rPr>
              <a:t>i</a:t>
            </a:r>
            <a:r>
              <a:rPr sz="2400" spc="-5" dirty="0">
                <a:latin typeface="Calibri"/>
                <a:cs typeface="Calibri"/>
              </a:rPr>
              <a:t>n</a:t>
            </a:r>
            <a:r>
              <a:rPr sz="2400" dirty="0">
                <a:latin typeface="Calibri"/>
                <a:cs typeface="Calibri"/>
              </a:rPr>
              <a:t>g</a:t>
            </a:r>
            <a:r>
              <a:rPr sz="2400" spc="-75" dirty="0">
                <a:latin typeface="Times New Roman"/>
                <a:cs typeface="Times New Roman"/>
              </a:rPr>
              <a:t> </a:t>
            </a:r>
            <a:r>
              <a:rPr sz="2400" spc="-30" dirty="0">
                <a:latin typeface="Calibri"/>
                <a:cs typeface="Calibri"/>
              </a:rPr>
              <a:t>s</a:t>
            </a:r>
            <a:r>
              <a:rPr sz="2400" spc="-35" dirty="0">
                <a:latin typeface="Calibri"/>
                <a:cs typeface="Calibri"/>
              </a:rPr>
              <a:t>t</a:t>
            </a:r>
            <a:r>
              <a:rPr sz="2400" dirty="0">
                <a:latin typeface="Calibri"/>
                <a:cs typeface="Calibri"/>
              </a:rPr>
              <a:t>anda</a:t>
            </a:r>
            <a:r>
              <a:rPr sz="2400" spc="-30" dirty="0">
                <a:latin typeface="Calibri"/>
                <a:cs typeface="Calibri"/>
              </a:rPr>
              <a:t>r</a:t>
            </a:r>
            <a:r>
              <a:rPr sz="2400" dirty="0">
                <a:latin typeface="Calibri"/>
                <a:cs typeface="Calibri"/>
              </a:rPr>
              <a:t>d</a:t>
            </a:r>
            <a:r>
              <a:rPr sz="2400" spc="-75" dirty="0">
                <a:latin typeface="Times New Roman"/>
                <a:cs typeface="Times New Roman"/>
              </a:rPr>
              <a:t> </a:t>
            </a:r>
            <a:r>
              <a:rPr sz="2400" spc="-35" dirty="0">
                <a:latin typeface="Calibri"/>
                <a:cs typeface="Calibri"/>
              </a:rPr>
              <a:t>t</a:t>
            </a:r>
            <a:r>
              <a:rPr sz="2400" spc="-15" dirty="0">
                <a:latin typeface="Calibri"/>
                <a:cs typeface="Calibri"/>
              </a:rPr>
              <a:t>erm</a:t>
            </a:r>
            <a:r>
              <a:rPr sz="2400" dirty="0">
                <a:latin typeface="Calibri"/>
                <a:cs typeface="Calibri"/>
              </a:rPr>
              <a:t>s</a:t>
            </a:r>
            <a:r>
              <a:rPr sz="2400" spc="-75" dirty="0">
                <a:latin typeface="Times New Roman"/>
                <a:cs typeface="Times New Roman"/>
              </a:rPr>
              <a:t> </a:t>
            </a:r>
            <a:r>
              <a:rPr sz="2400" spc="-5" dirty="0">
                <a:latin typeface="Calibri"/>
                <a:cs typeface="Calibri"/>
              </a:rPr>
              <a:t>used</a:t>
            </a:r>
            <a:r>
              <a:rPr sz="2400" spc="-5" dirty="0">
                <a:latin typeface="Times New Roman"/>
                <a:cs typeface="Times New Roman"/>
              </a:rPr>
              <a:t> </a:t>
            </a:r>
            <a:r>
              <a:rPr sz="2400" dirty="0">
                <a:latin typeface="Calibri"/>
                <a:cs typeface="Calibri"/>
              </a:rPr>
              <a:t>in</a:t>
            </a:r>
            <a:r>
              <a:rPr sz="2400" spc="-75" dirty="0">
                <a:latin typeface="Times New Roman"/>
                <a:cs typeface="Times New Roman"/>
              </a:rPr>
              <a:t> </a:t>
            </a:r>
            <a:r>
              <a:rPr sz="2400" spc="-15" dirty="0">
                <a:latin typeface="Calibri"/>
                <a:cs typeface="Calibri"/>
              </a:rPr>
              <a:t>the</a:t>
            </a:r>
            <a:r>
              <a:rPr sz="2400" spc="-70" dirty="0">
                <a:latin typeface="Times New Roman"/>
                <a:cs typeface="Times New Roman"/>
              </a:rPr>
              <a:t> </a:t>
            </a:r>
            <a:r>
              <a:rPr sz="2400" spc="-5" dirty="0">
                <a:latin typeface="Calibri"/>
                <a:cs typeface="Calibri"/>
              </a:rPr>
              <a:t>d</a:t>
            </a:r>
            <a:r>
              <a:rPr sz="2400" spc="-25" dirty="0">
                <a:latin typeface="Calibri"/>
                <a:cs typeface="Calibri"/>
              </a:rPr>
              <a:t>a</a:t>
            </a:r>
            <a:r>
              <a:rPr sz="2400" spc="-35" dirty="0">
                <a:latin typeface="Calibri"/>
                <a:cs typeface="Calibri"/>
              </a:rPr>
              <a:t>t</a:t>
            </a:r>
            <a:r>
              <a:rPr sz="2400" dirty="0">
                <a:latin typeface="Calibri"/>
                <a:cs typeface="Calibri"/>
              </a:rPr>
              <a:t>a</a:t>
            </a:r>
            <a:r>
              <a:rPr sz="2400" spc="-70" dirty="0">
                <a:latin typeface="Times New Roman"/>
                <a:cs typeface="Times New Roman"/>
              </a:rPr>
              <a:t> </a:t>
            </a:r>
            <a:r>
              <a:rPr sz="2400" spc="-5" dirty="0">
                <a:latin typeface="Calibri"/>
                <a:cs typeface="Calibri"/>
              </a:rPr>
              <a:t>d</a:t>
            </a:r>
            <a:r>
              <a:rPr sz="2400" dirty="0">
                <a:latin typeface="Calibri"/>
                <a:cs typeface="Calibri"/>
              </a:rPr>
              <a:t>icti</a:t>
            </a:r>
            <a:r>
              <a:rPr sz="2400" spc="-5" dirty="0">
                <a:latin typeface="Calibri"/>
                <a:cs typeface="Calibri"/>
              </a:rPr>
              <a:t>ona</a:t>
            </a:r>
            <a:r>
              <a:rPr sz="2400" spc="15" dirty="0">
                <a:latin typeface="Calibri"/>
                <a:cs typeface="Calibri"/>
              </a:rPr>
              <a:t>r</a:t>
            </a:r>
            <a:r>
              <a:rPr sz="2400" spc="-15" dirty="0">
                <a:latin typeface="Calibri"/>
                <a:cs typeface="Calibri"/>
              </a:rPr>
              <a:t>y</a:t>
            </a:r>
            <a:r>
              <a:rPr sz="2400" spc="-70" dirty="0">
                <a:latin typeface="Times New Roman"/>
                <a:cs typeface="Times New Roman"/>
              </a:rPr>
              <a:t> </a:t>
            </a:r>
            <a:r>
              <a:rPr sz="2400" dirty="0">
                <a:latin typeface="Calibri"/>
                <a:cs typeface="Calibri"/>
              </a:rPr>
              <a:t>and</a:t>
            </a:r>
            <a:r>
              <a:rPr sz="2400" spc="-60" dirty="0">
                <a:latin typeface="Times New Roman"/>
                <a:cs typeface="Times New Roman"/>
              </a:rPr>
              <a:t> </a:t>
            </a:r>
            <a:r>
              <a:rPr sz="2400" spc="-20" dirty="0">
                <a:latin typeface="Calibri"/>
                <a:cs typeface="Calibri"/>
              </a:rPr>
              <a:t>spe</a:t>
            </a:r>
            <a:r>
              <a:rPr sz="2400" spc="-10" dirty="0">
                <a:latin typeface="Calibri"/>
                <a:cs typeface="Calibri"/>
              </a:rPr>
              <a:t>c</a:t>
            </a:r>
            <a:r>
              <a:rPr sz="2400" dirty="0">
                <a:latin typeface="Calibri"/>
                <a:cs typeface="Calibri"/>
              </a:rPr>
              <a:t>i</a:t>
            </a:r>
            <a:r>
              <a:rPr sz="2400" spc="-5" dirty="0">
                <a:latin typeface="Calibri"/>
                <a:cs typeface="Calibri"/>
              </a:rPr>
              <a:t>f</a:t>
            </a:r>
            <a:r>
              <a:rPr sz="2400" dirty="0">
                <a:latin typeface="Calibri"/>
                <a:cs typeface="Calibri"/>
              </a:rPr>
              <a:t>i</a:t>
            </a:r>
            <a:r>
              <a:rPr sz="2400" spc="-15" dirty="0">
                <a:latin typeface="Calibri"/>
                <a:cs typeface="Calibri"/>
              </a:rPr>
              <a:t>c</a:t>
            </a:r>
            <a:r>
              <a:rPr sz="2400" spc="-70" dirty="0">
                <a:latin typeface="Times New Roman"/>
                <a:cs typeface="Times New Roman"/>
              </a:rPr>
              <a:t> </a:t>
            </a:r>
            <a:r>
              <a:rPr sz="2400" spc="-45" dirty="0">
                <a:latin typeface="Calibri"/>
                <a:cs typeface="Calibri"/>
              </a:rPr>
              <a:t>w</a:t>
            </a:r>
            <a:r>
              <a:rPr sz="2400" spc="-20" dirty="0">
                <a:latin typeface="Calibri"/>
                <a:cs typeface="Calibri"/>
              </a:rPr>
              <a:t>o</a:t>
            </a:r>
            <a:r>
              <a:rPr sz="2400" spc="-50" dirty="0">
                <a:latin typeface="Calibri"/>
                <a:cs typeface="Calibri"/>
              </a:rPr>
              <a:t>r</a:t>
            </a:r>
            <a:r>
              <a:rPr sz="2400" spc="-5" dirty="0">
                <a:latin typeface="Calibri"/>
                <a:cs typeface="Calibri"/>
              </a:rPr>
              <a:t>d</a:t>
            </a:r>
            <a:r>
              <a:rPr sz="2400" dirty="0">
                <a:latin typeface="Calibri"/>
                <a:cs typeface="Calibri"/>
              </a:rPr>
              <a:t>s</a:t>
            </a:r>
            <a:r>
              <a:rPr sz="2400" spc="-60" dirty="0">
                <a:latin typeface="Times New Roman"/>
                <a:cs typeface="Times New Roman"/>
              </a:rPr>
              <a:t> </a:t>
            </a:r>
            <a:r>
              <a:rPr sz="2400" dirty="0">
                <a:latin typeface="Calibri"/>
                <a:cs typeface="Calibri"/>
              </a:rPr>
              <a:t>th</a:t>
            </a:r>
            <a:r>
              <a:rPr sz="2400" spc="-30" dirty="0">
                <a:latin typeface="Calibri"/>
                <a:cs typeface="Calibri"/>
              </a:rPr>
              <a:t>a</a:t>
            </a:r>
            <a:r>
              <a:rPr sz="2400" spc="-10" dirty="0">
                <a:latin typeface="Calibri"/>
                <a:cs typeface="Calibri"/>
              </a:rPr>
              <a:t>t</a:t>
            </a:r>
            <a:r>
              <a:rPr sz="2400" spc="-75" dirty="0">
                <a:latin typeface="Times New Roman"/>
                <a:cs typeface="Times New Roman"/>
              </a:rPr>
              <a:t> </a:t>
            </a:r>
            <a:r>
              <a:rPr sz="2400" spc="-20" dirty="0">
                <a:latin typeface="Calibri"/>
                <a:cs typeface="Calibri"/>
              </a:rPr>
              <a:t>des</a:t>
            </a:r>
            <a:r>
              <a:rPr sz="2400" spc="-10" dirty="0">
                <a:latin typeface="Calibri"/>
                <a:cs typeface="Calibri"/>
              </a:rPr>
              <a:t>c</a:t>
            </a:r>
            <a:r>
              <a:rPr sz="2400" dirty="0">
                <a:latin typeface="Calibri"/>
                <a:cs typeface="Calibri"/>
              </a:rPr>
              <a:t>ri</a:t>
            </a:r>
            <a:r>
              <a:rPr sz="2400" spc="-20" dirty="0">
                <a:latin typeface="Calibri"/>
                <a:cs typeface="Calibri"/>
              </a:rPr>
              <a:t>be</a:t>
            </a:r>
            <a:r>
              <a:rPr sz="2400" spc="-15" dirty="0">
                <a:latin typeface="Times New Roman"/>
                <a:cs typeface="Times New Roman"/>
              </a:rPr>
              <a:t> </a:t>
            </a:r>
            <a:r>
              <a:rPr sz="2400" spc="-15" dirty="0">
                <a:latin typeface="Calibri"/>
                <a:cs typeface="Calibri"/>
              </a:rPr>
              <a:t>the</a:t>
            </a:r>
            <a:r>
              <a:rPr sz="2400" spc="-70" dirty="0">
                <a:latin typeface="Times New Roman"/>
                <a:cs typeface="Times New Roman"/>
              </a:rPr>
              <a:t> </a:t>
            </a:r>
            <a:r>
              <a:rPr sz="2400" spc="-5" dirty="0">
                <a:latin typeface="Calibri"/>
                <a:cs typeface="Calibri"/>
              </a:rPr>
              <a:t>p</a:t>
            </a:r>
            <a:r>
              <a:rPr sz="2400" spc="-35" dirty="0">
                <a:latin typeface="Calibri"/>
                <a:cs typeface="Calibri"/>
              </a:rPr>
              <a:t>r</a:t>
            </a:r>
            <a:r>
              <a:rPr sz="2400" spc="-5" dirty="0">
                <a:latin typeface="Calibri"/>
                <a:cs typeface="Calibri"/>
              </a:rPr>
              <a:t>ocess</a:t>
            </a:r>
            <a:r>
              <a:rPr sz="2400" spc="5" dirty="0">
                <a:latin typeface="Calibri"/>
                <a:cs typeface="Calibri"/>
              </a:rPr>
              <a:t>i</a:t>
            </a:r>
            <a:r>
              <a:rPr sz="2400" spc="-5" dirty="0">
                <a:latin typeface="Calibri"/>
                <a:cs typeface="Calibri"/>
              </a:rPr>
              <a:t>n</a:t>
            </a:r>
            <a:r>
              <a:rPr sz="2400" dirty="0">
                <a:latin typeface="Calibri"/>
                <a:cs typeface="Calibri"/>
              </a:rPr>
              <a:t>g</a:t>
            </a:r>
            <a:r>
              <a:rPr sz="2400" spc="-75" dirty="0">
                <a:latin typeface="Times New Roman"/>
                <a:cs typeface="Times New Roman"/>
              </a:rPr>
              <a:t> </a:t>
            </a:r>
            <a:r>
              <a:rPr sz="2400" dirty="0">
                <a:latin typeface="Calibri"/>
                <a:cs typeface="Calibri"/>
              </a:rPr>
              <a:t>ru</a:t>
            </a:r>
            <a:r>
              <a:rPr sz="2400" spc="-5" dirty="0">
                <a:latin typeface="Calibri"/>
                <a:cs typeface="Calibri"/>
              </a:rPr>
              <a:t>l</a:t>
            </a:r>
            <a:r>
              <a:rPr sz="2400" spc="-10" dirty="0">
                <a:latin typeface="Calibri"/>
                <a:cs typeface="Calibri"/>
              </a:rPr>
              <a:t>e</a:t>
            </a:r>
            <a:r>
              <a:rPr sz="2400" dirty="0">
                <a:latin typeface="Calibri"/>
                <a:cs typeface="Calibri"/>
              </a:rPr>
              <a:t>s</a:t>
            </a:r>
            <a:endParaRPr sz="2400">
              <a:latin typeface="Calibri"/>
              <a:cs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83083" rIns="0" bIns="0" rtlCol="0">
            <a:spAutoFit/>
          </a:bodyPr>
          <a:lstStyle/>
          <a:p>
            <a:pPr marL="12700">
              <a:lnSpc>
                <a:spcPct val="100000"/>
              </a:lnSpc>
            </a:pPr>
            <a:r>
              <a:rPr dirty="0"/>
              <a:t>P</a:t>
            </a:r>
            <a:r>
              <a:rPr spc="-70" dirty="0"/>
              <a:t>r</a:t>
            </a:r>
            <a:r>
              <a:rPr spc="-5" dirty="0"/>
              <a:t>oces</a:t>
            </a:r>
            <a:r>
              <a:rPr dirty="0"/>
              <a:t>s</a:t>
            </a:r>
            <a:r>
              <a:rPr spc="-114" dirty="0">
                <a:latin typeface="Times New Roman"/>
                <a:cs typeface="Times New Roman"/>
              </a:rPr>
              <a:t> </a:t>
            </a:r>
            <a:r>
              <a:rPr spc="-5" dirty="0"/>
              <a:t>Descr</a:t>
            </a:r>
            <a:r>
              <a:rPr spc="10" dirty="0"/>
              <a:t>i</a:t>
            </a:r>
            <a:r>
              <a:rPr spc="-25" dirty="0"/>
              <a:t>p</a:t>
            </a:r>
            <a:r>
              <a:rPr dirty="0"/>
              <a:t>ti</a:t>
            </a:r>
            <a:r>
              <a:rPr spc="-5" dirty="0"/>
              <a:t>o</a:t>
            </a:r>
            <a:r>
              <a:rPr dirty="0"/>
              <a:t>n</a:t>
            </a:r>
            <a:r>
              <a:rPr spc="-105" dirty="0">
                <a:latin typeface="Times New Roman"/>
                <a:cs typeface="Times New Roman"/>
              </a:rPr>
              <a:t> </a:t>
            </a:r>
            <a:r>
              <a:rPr spc="-395" dirty="0"/>
              <a:t>T</a:t>
            </a:r>
            <a:r>
              <a:rPr spc="-5" dirty="0"/>
              <a:t>oo</a:t>
            </a:r>
            <a:r>
              <a:rPr dirty="0"/>
              <a:t>ls</a:t>
            </a:r>
          </a:p>
        </p:txBody>
      </p:sp>
      <p:sp>
        <p:nvSpPr>
          <p:cNvPr id="3" name="object 3"/>
          <p:cNvSpPr txBox="1"/>
          <p:nvPr/>
        </p:nvSpPr>
        <p:spPr>
          <a:xfrm>
            <a:off x="535940" y="1697446"/>
            <a:ext cx="7531734" cy="2309495"/>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3200" spc="-5" dirty="0">
                <a:latin typeface="Calibri"/>
                <a:cs typeface="Calibri"/>
              </a:rPr>
              <a:t>Structu</a:t>
            </a:r>
            <a:r>
              <a:rPr sz="3200" spc="-40" dirty="0">
                <a:latin typeface="Calibri"/>
                <a:cs typeface="Calibri"/>
              </a:rPr>
              <a:t>r</a:t>
            </a:r>
            <a:r>
              <a:rPr sz="3200" dirty="0">
                <a:latin typeface="Calibri"/>
                <a:cs typeface="Calibri"/>
              </a:rPr>
              <a:t>ed</a:t>
            </a:r>
            <a:r>
              <a:rPr sz="3200" spc="-80" dirty="0">
                <a:latin typeface="Times New Roman"/>
                <a:cs typeface="Times New Roman"/>
              </a:rPr>
              <a:t> </a:t>
            </a:r>
            <a:r>
              <a:rPr sz="3200" spc="-5" dirty="0">
                <a:latin typeface="Calibri"/>
                <a:cs typeface="Calibri"/>
              </a:rPr>
              <a:t>E</a:t>
            </a:r>
            <a:r>
              <a:rPr sz="3200" spc="-15" dirty="0">
                <a:latin typeface="Calibri"/>
                <a:cs typeface="Calibri"/>
              </a:rPr>
              <a:t>n</a:t>
            </a:r>
            <a:r>
              <a:rPr sz="3200" dirty="0">
                <a:latin typeface="Calibri"/>
                <a:cs typeface="Calibri"/>
              </a:rPr>
              <a:t>gli</a:t>
            </a:r>
            <a:r>
              <a:rPr sz="3200" spc="-15" dirty="0">
                <a:latin typeface="Calibri"/>
                <a:cs typeface="Calibri"/>
              </a:rPr>
              <a:t>s</a:t>
            </a:r>
            <a:r>
              <a:rPr sz="3200" dirty="0">
                <a:latin typeface="Calibri"/>
                <a:cs typeface="Calibri"/>
              </a:rPr>
              <a:t>h</a:t>
            </a:r>
            <a:endParaRPr sz="3200">
              <a:latin typeface="Calibri"/>
              <a:cs typeface="Calibri"/>
            </a:endParaRPr>
          </a:p>
          <a:p>
            <a:pPr marL="756285" lvl="1" indent="-286385">
              <a:lnSpc>
                <a:spcPct val="100000"/>
              </a:lnSpc>
              <a:spcBef>
                <a:spcPts val="690"/>
              </a:spcBef>
              <a:buFont typeface="Arial"/>
              <a:buChar char="–"/>
              <a:tabLst>
                <a:tab pos="756920" algn="l"/>
              </a:tabLst>
            </a:pPr>
            <a:r>
              <a:rPr sz="2800" spc="-25" dirty="0">
                <a:latin typeface="Calibri"/>
                <a:cs typeface="Calibri"/>
              </a:rPr>
              <a:t>M</a:t>
            </a:r>
            <a:r>
              <a:rPr sz="2800" spc="-20" dirty="0">
                <a:latin typeface="Calibri"/>
                <a:cs typeface="Calibri"/>
              </a:rPr>
              <a:t>i</a:t>
            </a:r>
            <a:r>
              <a:rPr sz="2800" spc="-15" dirty="0">
                <a:latin typeface="Calibri"/>
                <a:cs typeface="Calibri"/>
              </a:rPr>
              <a:t>g</a:t>
            </a:r>
            <a:r>
              <a:rPr sz="2800" spc="-45" dirty="0">
                <a:latin typeface="Calibri"/>
                <a:cs typeface="Calibri"/>
              </a:rPr>
              <a:t>h</a:t>
            </a:r>
            <a:r>
              <a:rPr sz="2800" spc="-10" dirty="0">
                <a:latin typeface="Calibri"/>
                <a:cs typeface="Calibri"/>
              </a:rPr>
              <a:t>t</a:t>
            </a:r>
            <a:r>
              <a:rPr sz="2800" spc="-70" dirty="0">
                <a:latin typeface="Times New Roman"/>
                <a:cs typeface="Times New Roman"/>
              </a:rPr>
              <a:t> </a:t>
            </a:r>
            <a:r>
              <a:rPr sz="2800" dirty="0">
                <a:latin typeface="Calibri"/>
                <a:cs typeface="Calibri"/>
              </a:rPr>
              <a:t>l</a:t>
            </a:r>
            <a:r>
              <a:rPr sz="2800" spc="-20" dirty="0">
                <a:latin typeface="Calibri"/>
                <a:cs typeface="Calibri"/>
              </a:rPr>
              <a:t>oo</a:t>
            </a:r>
            <a:r>
              <a:rPr sz="2800" spc="-15" dirty="0">
                <a:latin typeface="Calibri"/>
                <a:cs typeface="Calibri"/>
              </a:rPr>
              <a:t>k</a:t>
            </a:r>
            <a:r>
              <a:rPr sz="2800" spc="-60" dirty="0">
                <a:latin typeface="Times New Roman"/>
                <a:cs typeface="Times New Roman"/>
              </a:rPr>
              <a:t> </a:t>
            </a:r>
            <a:r>
              <a:rPr sz="2800" spc="-65" dirty="0">
                <a:latin typeface="Calibri"/>
                <a:cs typeface="Calibri"/>
              </a:rPr>
              <a:t>f</a:t>
            </a:r>
            <a:r>
              <a:rPr sz="2800" spc="-15" dirty="0">
                <a:latin typeface="Calibri"/>
                <a:cs typeface="Calibri"/>
              </a:rPr>
              <a:t>ami</a:t>
            </a:r>
            <a:r>
              <a:rPr sz="2800" spc="-20" dirty="0">
                <a:latin typeface="Calibri"/>
                <a:cs typeface="Calibri"/>
              </a:rPr>
              <a:t>l</a:t>
            </a:r>
            <a:r>
              <a:rPr sz="2800" dirty="0">
                <a:latin typeface="Calibri"/>
                <a:cs typeface="Calibri"/>
              </a:rPr>
              <a:t>i</a:t>
            </a:r>
            <a:r>
              <a:rPr sz="2800" spc="-15" dirty="0">
                <a:latin typeface="Calibri"/>
                <a:cs typeface="Calibri"/>
              </a:rPr>
              <a:t>ar</a:t>
            </a:r>
            <a:r>
              <a:rPr sz="2800" spc="-75" dirty="0">
                <a:latin typeface="Times New Roman"/>
                <a:cs typeface="Times New Roman"/>
              </a:rPr>
              <a:t> </a:t>
            </a:r>
            <a:r>
              <a:rPr sz="2800" spc="-35" dirty="0">
                <a:latin typeface="Calibri"/>
                <a:cs typeface="Calibri"/>
              </a:rPr>
              <a:t>t</a:t>
            </a:r>
            <a:r>
              <a:rPr sz="2800" dirty="0">
                <a:latin typeface="Calibri"/>
                <a:cs typeface="Calibri"/>
              </a:rPr>
              <a:t>o</a:t>
            </a:r>
            <a:r>
              <a:rPr sz="2800" spc="-70" dirty="0">
                <a:latin typeface="Times New Roman"/>
                <a:cs typeface="Times New Roman"/>
              </a:rPr>
              <a:t> </a:t>
            </a:r>
            <a:r>
              <a:rPr sz="2800" spc="-20" dirty="0">
                <a:latin typeface="Calibri"/>
                <a:cs typeface="Calibri"/>
              </a:rPr>
              <a:t>p</a:t>
            </a:r>
            <a:r>
              <a:rPr sz="2800" spc="-65" dirty="0">
                <a:latin typeface="Calibri"/>
                <a:cs typeface="Calibri"/>
              </a:rPr>
              <a:t>r</a:t>
            </a:r>
            <a:r>
              <a:rPr sz="2800" spc="-20" dirty="0">
                <a:latin typeface="Calibri"/>
                <a:cs typeface="Calibri"/>
              </a:rPr>
              <a:t>og</a:t>
            </a:r>
            <a:r>
              <a:rPr sz="2800" spc="-70" dirty="0">
                <a:latin typeface="Calibri"/>
                <a:cs typeface="Calibri"/>
              </a:rPr>
              <a:t>r</a:t>
            </a:r>
            <a:r>
              <a:rPr sz="2800" spc="-20" dirty="0">
                <a:latin typeface="Calibri"/>
                <a:cs typeface="Calibri"/>
              </a:rPr>
              <a:t>ammin</a:t>
            </a:r>
            <a:r>
              <a:rPr sz="2800" spc="-15" dirty="0">
                <a:latin typeface="Calibri"/>
                <a:cs typeface="Calibri"/>
              </a:rPr>
              <a:t>g</a:t>
            </a:r>
            <a:r>
              <a:rPr sz="2800" spc="-45" dirty="0">
                <a:latin typeface="Times New Roman"/>
                <a:cs typeface="Times New Roman"/>
              </a:rPr>
              <a:t> </a:t>
            </a:r>
            <a:r>
              <a:rPr sz="2800" spc="-55" dirty="0">
                <a:latin typeface="Calibri"/>
                <a:cs typeface="Calibri"/>
              </a:rPr>
              <a:t>s</a:t>
            </a:r>
            <a:r>
              <a:rPr sz="2800" spc="-15" dirty="0">
                <a:latin typeface="Calibri"/>
                <a:cs typeface="Calibri"/>
              </a:rPr>
              <a:t>tu</a:t>
            </a:r>
            <a:r>
              <a:rPr sz="2800" spc="-30" dirty="0">
                <a:latin typeface="Calibri"/>
                <a:cs typeface="Calibri"/>
              </a:rPr>
              <a:t>d</a:t>
            </a:r>
            <a:r>
              <a:rPr sz="2800" spc="-15" dirty="0">
                <a:latin typeface="Calibri"/>
                <a:cs typeface="Calibri"/>
              </a:rPr>
              <a:t>e</a:t>
            </a:r>
            <a:r>
              <a:rPr sz="2800" spc="-50" dirty="0">
                <a:latin typeface="Calibri"/>
                <a:cs typeface="Calibri"/>
              </a:rPr>
              <a:t>n</a:t>
            </a:r>
            <a:r>
              <a:rPr sz="2800" spc="-15" dirty="0">
                <a:latin typeface="Calibri"/>
                <a:cs typeface="Calibri"/>
              </a:rPr>
              <a:t>ts</a:t>
            </a:r>
            <a:endParaRPr sz="2800">
              <a:latin typeface="Calibri"/>
              <a:cs typeface="Calibri"/>
            </a:endParaRPr>
          </a:p>
          <a:p>
            <a:pPr marL="756285">
              <a:lnSpc>
                <a:spcPct val="100000"/>
              </a:lnSpc>
            </a:pPr>
            <a:r>
              <a:rPr sz="2800" spc="-20" dirty="0">
                <a:latin typeface="Calibri"/>
                <a:cs typeface="Calibri"/>
              </a:rPr>
              <a:t>be</a:t>
            </a:r>
            <a:r>
              <a:rPr sz="2800" spc="-35" dirty="0">
                <a:latin typeface="Calibri"/>
                <a:cs typeface="Calibri"/>
              </a:rPr>
              <a:t>c</a:t>
            </a:r>
            <a:r>
              <a:rPr sz="2800" spc="-15" dirty="0">
                <a:latin typeface="Calibri"/>
                <a:cs typeface="Calibri"/>
              </a:rPr>
              <a:t>ause</a:t>
            </a:r>
            <a:r>
              <a:rPr sz="2800" spc="-70" dirty="0">
                <a:latin typeface="Times New Roman"/>
                <a:cs typeface="Times New Roman"/>
              </a:rPr>
              <a:t> </a:t>
            </a:r>
            <a:r>
              <a:rPr sz="2800" dirty="0">
                <a:latin typeface="Calibri"/>
                <a:cs typeface="Calibri"/>
              </a:rPr>
              <a:t>i</a:t>
            </a:r>
            <a:r>
              <a:rPr sz="2800" spc="-10" dirty="0">
                <a:latin typeface="Calibri"/>
                <a:cs typeface="Calibri"/>
              </a:rPr>
              <a:t>t</a:t>
            </a:r>
            <a:r>
              <a:rPr sz="2800" spc="-60" dirty="0">
                <a:latin typeface="Times New Roman"/>
                <a:cs typeface="Times New Roman"/>
              </a:rPr>
              <a:t> </a:t>
            </a:r>
            <a:r>
              <a:rPr sz="2800" spc="-50" dirty="0">
                <a:latin typeface="Calibri"/>
                <a:cs typeface="Calibri"/>
              </a:rPr>
              <a:t>r</a:t>
            </a:r>
            <a:r>
              <a:rPr sz="2800" spc="-20" dirty="0">
                <a:latin typeface="Calibri"/>
                <a:cs typeface="Calibri"/>
              </a:rPr>
              <a:t>esemb</a:t>
            </a:r>
            <a:r>
              <a:rPr sz="2800" spc="-30" dirty="0">
                <a:latin typeface="Calibri"/>
                <a:cs typeface="Calibri"/>
              </a:rPr>
              <a:t>l</a:t>
            </a:r>
            <a:r>
              <a:rPr sz="2800" spc="-15" dirty="0">
                <a:latin typeface="Calibri"/>
                <a:cs typeface="Calibri"/>
              </a:rPr>
              <a:t>es</a:t>
            </a:r>
            <a:r>
              <a:rPr sz="2800" spc="-50" dirty="0">
                <a:latin typeface="Times New Roman"/>
                <a:cs typeface="Times New Roman"/>
              </a:rPr>
              <a:t> </a:t>
            </a:r>
            <a:r>
              <a:rPr sz="2800" spc="-35" dirty="0">
                <a:latin typeface="Calibri"/>
                <a:cs typeface="Calibri"/>
              </a:rPr>
              <a:t>p</a:t>
            </a:r>
            <a:r>
              <a:rPr sz="2800" spc="-20" dirty="0">
                <a:latin typeface="Calibri"/>
                <a:cs typeface="Calibri"/>
              </a:rPr>
              <a:t>seu</a:t>
            </a:r>
            <a:r>
              <a:rPr sz="2800" spc="-25" dirty="0">
                <a:latin typeface="Calibri"/>
                <a:cs typeface="Calibri"/>
              </a:rPr>
              <a:t>d</a:t>
            </a:r>
            <a:r>
              <a:rPr sz="2800" spc="-20" dirty="0">
                <a:latin typeface="Calibri"/>
                <a:cs typeface="Calibri"/>
              </a:rPr>
              <a:t>o</a:t>
            </a:r>
            <a:r>
              <a:rPr sz="2800" spc="-35" dirty="0">
                <a:latin typeface="Calibri"/>
                <a:cs typeface="Calibri"/>
              </a:rPr>
              <a:t>c</a:t>
            </a:r>
            <a:r>
              <a:rPr sz="2800" spc="-20" dirty="0">
                <a:latin typeface="Calibri"/>
                <a:cs typeface="Calibri"/>
              </a:rPr>
              <a:t>ode</a:t>
            </a:r>
            <a:endParaRPr sz="2800">
              <a:latin typeface="Calibri"/>
              <a:cs typeface="Calibri"/>
            </a:endParaRPr>
          </a:p>
          <a:p>
            <a:pPr marL="756285" lvl="1" indent="-286385">
              <a:lnSpc>
                <a:spcPct val="100000"/>
              </a:lnSpc>
              <a:spcBef>
                <a:spcPts val="670"/>
              </a:spcBef>
              <a:buFont typeface="Arial"/>
              <a:buChar char="–"/>
              <a:tabLst>
                <a:tab pos="756920" algn="l"/>
              </a:tabLst>
            </a:pPr>
            <a:r>
              <a:rPr sz="2800" spc="-20" dirty="0">
                <a:latin typeface="Calibri"/>
                <a:cs typeface="Calibri"/>
              </a:rPr>
              <a:t>Th</a:t>
            </a:r>
            <a:r>
              <a:rPr sz="2800" spc="-15" dirty="0">
                <a:latin typeface="Calibri"/>
                <a:cs typeface="Calibri"/>
              </a:rPr>
              <a:t>e</a:t>
            </a:r>
            <a:r>
              <a:rPr sz="2800" spc="-70" dirty="0">
                <a:latin typeface="Times New Roman"/>
                <a:cs typeface="Times New Roman"/>
              </a:rPr>
              <a:t> </a:t>
            </a:r>
            <a:r>
              <a:rPr sz="2800" spc="-25" dirty="0">
                <a:latin typeface="Calibri"/>
                <a:cs typeface="Calibri"/>
              </a:rPr>
              <a:t>p</a:t>
            </a:r>
            <a:r>
              <a:rPr sz="2800" spc="-10" dirty="0">
                <a:latin typeface="Calibri"/>
                <a:cs typeface="Calibri"/>
              </a:rPr>
              <a:t>r</a:t>
            </a:r>
            <a:r>
              <a:rPr sz="2800" spc="-20" dirty="0">
                <a:latin typeface="Calibri"/>
                <a:cs typeface="Calibri"/>
              </a:rPr>
              <a:t>ima</a:t>
            </a:r>
            <a:r>
              <a:rPr sz="2800" spc="-5" dirty="0">
                <a:latin typeface="Calibri"/>
                <a:cs typeface="Calibri"/>
              </a:rPr>
              <a:t>r</a:t>
            </a:r>
            <a:r>
              <a:rPr sz="2800" spc="-15" dirty="0">
                <a:latin typeface="Calibri"/>
                <a:cs typeface="Calibri"/>
              </a:rPr>
              <a:t>y</a:t>
            </a:r>
            <a:r>
              <a:rPr sz="2800" spc="-50" dirty="0">
                <a:latin typeface="Times New Roman"/>
                <a:cs typeface="Times New Roman"/>
              </a:rPr>
              <a:t> </a:t>
            </a:r>
            <a:r>
              <a:rPr sz="2800" spc="-20" dirty="0">
                <a:latin typeface="Calibri"/>
                <a:cs typeface="Calibri"/>
              </a:rPr>
              <a:t>pu</a:t>
            </a:r>
            <a:r>
              <a:rPr sz="2800" spc="-25" dirty="0">
                <a:latin typeface="Calibri"/>
                <a:cs typeface="Calibri"/>
              </a:rPr>
              <a:t>r</a:t>
            </a:r>
            <a:r>
              <a:rPr sz="2800" spc="-20" dirty="0">
                <a:latin typeface="Calibri"/>
                <a:cs typeface="Calibri"/>
              </a:rPr>
              <a:t>pos</a:t>
            </a:r>
            <a:r>
              <a:rPr sz="2800" spc="-15" dirty="0">
                <a:latin typeface="Calibri"/>
                <a:cs typeface="Calibri"/>
              </a:rPr>
              <a:t>e</a:t>
            </a:r>
            <a:r>
              <a:rPr sz="2800" spc="-30" dirty="0">
                <a:latin typeface="Times New Roman"/>
                <a:cs typeface="Times New Roman"/>
              </a:rPr>
              <a:t> </a:t>
            </a:r>
            <a:r>
              <a:rPr sz="2800" spc="-20" dirty="0">
                <a:latin typeface="Calibri"/>
                <a:cs typeface="Calibri"/>
              </a:rPr>
              <a:t>o</a:t>
            </a:r>
            <a:r>
              <a:rPr sz="2800" spc="-10" dirty="0">
                <a:latin typeface="Calibri"/>
                <a:cs typeface="Calibri"/>
              </a:rPr>
              <a:t>f</a:t>
            </a:r>
            <a:r>
              <a:rPr sz="2800" spc="-70" dirty="0">
                <a:latin typeface="Times New Roman"/>
                <a:cs typeface="Times New Roman"/>
              </a:rPr>
              <a:t> </a:t>
            </a:r>
            <a:r>
              <a:rPr sz="2800" spc="-50" dirty="0">
                <a:latin typeface="Calibri"/>
                <a:cs typeface="Calibri"/>
              </a:rPr>
              <a:t>s</a:t>
            </a:r>
            <a:r>
              <a:rPr sz="2800" spc="-15" dirty="0">
                <a:latin typeface="Calibri"/>
                <a:cs typeface="Calibri"/>
              </a:rPr>
              <a:t>tructu</a:t>
            </a:r>
            <a:r>
              <a:rPr sz="2800" spc="-60" dirty="0">
                <a:latin typeface="Calibri"/>
                <a:cs typeface="Calibri"/>
              </a:rPr>
              <a:t>r</a:t>
            </a:r>
            <a:r>
              <a:rPr sz="2800" spc="-15" dirty="0">
                <a:latin typeface="Calibri"/>
                <a:cs typeface="Calibri"/>
              </a:rPr>
              <a:t>ed</a:t>
            </a:r>
            <a:r>
              <a:rPr sz="2800" spc="-15" dirty="0">
                <a:latin typeface="Times New Roman"/>
                <a:cs typeface="Times New Roman"/>
              </a:rPr>
              <a:t> </a:t>
            </a:r>
            <a:r>
              <a:rPr sz="2800" spc="-20" dirty="0">
                <a:latin typeface="Calibri"/>
                <a:cs typeface="Calibri"/>
              </a:rPr>
              <a:t>Eng</a:t>
            </a:r>
            <a:r>
              <a:rPr sz="2800" spc="-10" dirty="0">
                <a:latin typeface="Calibri"/>
                <a:cs typeface="Calibri"/>
              </a:rPr>
              <a:t>li</a:t>
            </a:r>
            <a:r>
              <a:rPr sz="2800" spc="-20" dirty="0">
                <a:latin typeface="Calibri"/>
                <a:cs typeface="Calibri"/>
              </a:rPr>
              <a:t>s</a:t>
            </a:r>
            <a:r>
              <a:rPr sz="2800" spc="-15" dirty="0">
                <a:latin typeface="Calibri"/>
                <a:cs typeface="Calibri"/>
              </a:rPr>
              <a:t>h</a:t>
            </a:r>
            <a:r>
              <a:rPr sz="2800" spc="-65" dirty="0">
                <a:latin typeface="Times New Roman"/>
                <a:cs typeface="Times New Roman"/>
              </a:rPr>
              <a:t> </a:t>
            </a:r>
            <a:r>
              <a:rPr sz="2800" dirty="0">
                <a:latin typeface="Calibri"/>
                <a:cs typeface="Calibri"/>
              </a:rPr>
              <a:t>i</a:t>
            </a:r>
            <a:r>
              <a:rPr sz="2800" spc="-15" dirty="0">
                <a:latin typeface="Calibri"/>
                <a:cs typeface="Calibri"/>
              </a:rPr>
              <a:t>s</a:t>
            </a:r>
            <a:r>
              <a:rPr sz="2800" spc="-70" dirty="0">
                <a:latin typeface="Times New Roman"/>
                <a:cs typeface="Times New Roman"/>
              </a:rPr>
              <a:t> </a:t>
            </a:r>
            <a:r>
              <a:rPr sz="2800" spc="-30" dirty="0">
                <a:latin typeface="Calibri"/>
                <a:cs typeface="Calibri"/>
              </a:rPr>
              <a:t>t</a:t>
            </a:r>
            <a:r>
              <a:rPr sz="2800" spc="-15" dirty="0">
                <a:latin typeface="Calibri"/>
                <a:cs typeface="Calibri"/>
              </a:rPr>
              <a:t>o</a:t>
            </a:r>
            <a:endParaRPr sz="2800">
              <a:latin typeface="Calibri"/>
              <a:cs typeface="Calibri"/>
            </a:endParaRPr>
          </a:p>
          <a:p>
            <a:pPr marL="756285">
              <a:lnSpc>
                <a:spcPct val="100000"/>
              </a:lnSpc>
            </a:pPr>
            <a:r>
              <a:rPr sz="2800" spc="-20" dirty="0">
                <a:latin typeface="Calibri"/>
                <a:cs typeface="Calibri"/>
              </a:rPr>
              <a:t>de</a:t>
            </a:r>
            <a:r>
              <a:rPr sz="2800" spc="-25" dirty="0">
                <a:latin typeface="Calibri"/>
                <a:cs typeface="Calibri"/>
              </a:rPr>
              <a:t>s</a:t>
            </a:r>
            <a:r>
              <a:rPr sz="2800" spc="-10" dirty="0">
                <a:latin typeface="Calibri"/>
                <a:cs typeface="Calibri"/>
              </a:rPr>
              <a:t>cri</a:t>
            </a:r>
            <a:r>
              <a:rPr sz="2800" spc="-15" dirty="0">
                <a:latin typeface="Calibri"/>
                <a:cs typeface="Calibri"/>
              </a:rPr>
              <a:t>be</a:t>
            </a:r>
            <a:r>
              <a:rPr sz="2800" spc="-55" dirty="0">
                <a:latin typeface="Times New Roman"/>
                <a:cs typeface="Times New Roman"/>
              </a:rPr>
              <a:t> </a:t>
            </a:r>
            <a:r>
              <a:rPr sz="2800" spc="-15" dirty="0">
                <a:latin typeface="Calibri"/>
                <a:cs typeface="Calibri"/>
              </a:rPr>
              <a:t>the</a:t>
            </a:r>
            <a:r>
              <a:rPr sz="2800" spc="-70" dirty="0">
                <a:latin typeface="Times New Roman"/>
                <a:cs typeface="Times New Roman"/>
              </a:rPr>
              <a:t> </a:t>
            </a:r>
            <a:r>
              <a:rPr sz="2800" spc="-20" dirty="0">
                <a:latin typeface="Calibri"/>
                <a:cs typeface="Calibri"/>
              </a:rPr>
              <a:t>und</a:t>
            </a:r>
            <a:r>
              <a:rPr sz="2800" spc="-25" dirty="0">
                <a:latin typeface="Calibri"/>
                <a:cs typeface="Calibri"/>
              </a:rPr>
              <a:t>e</a:t>
            </a:r>
            <a:r>
              <a:rPr sz="2800" spc="-10" dirty="0">
                <a:latin typeface="Calibri"/>
                <a:cs typeface="Calibri"/>
              </a:rPr>
              <a:t>r</a:t>
            </a:r>
            <a:r>
              <a:rPr sz="2800" spc="-20" dirty="0">
                <a:latin typeface="Calibri"/>
                <a:cs typeface="Calibri"/>
              </a:rPr>
              <a:t>l</a:t>
            </a:r>
            <a:r>
              <a:rPr sz="2800" spc="-15" dirty="0">
                <a:latin typeface="Calibri"/>
                <a:cs typeface="Calibri"/>
              </a:rPr>
              <a:t>y</a:t>
            </a:r>
            <a:r>
              <a:rPr sz="2800" spc="-25" dirty="0">
                <a:latin typeface="Calibri"/>
                <a:cs typeface="Calibri"/>
              </a:rPr>
              <a:t>i</a:t>
            </a:r>
            <a:r>
              <a:rPr sz="2800" spc="-20" dirty="0">
                <a:latin typeface="Calibri"/>
                <a:cs typeface="Calibri"/>
              </a:rPr>
              <a:t>n</a:t>
            </a:r>
            <a:r>
              <a:rPr sz="2800" spc="-15" dirty="0">
                <a:latin typeface="Calibri"/>
                <a:cs typeface="Calibri"/>
              </a:rPr>
              <a:t>g</a:t>
            </a:r>
            <a:r>
              <a:rPr sz="2800" spc="-25" dirty="0">
                <a:latin typeface="Times New Roman"/>
                <a:cs typeface="Times New Roman"/>
              </a:rPr>
              <a:t> </a:t>
            </a:r>
            <a:r>
              <a:rPr sz="2800" spc="-5" dirty="0">
                <a:latin typeface="Calibri"/>
                <a:cs typeface="Calibri"/>
              </a:rPr>
              <a:t>b</a:t>
            </a:r>
            <a:r>
              <a:rPr sz="2800" spc="-15" dirty="0">
                <a:latin typeface="Calibri"/>
                <a:cs typeface="Calibri"/>
              </a:rPr>
              <a:t>u</a:t>
            </a:r>
            <a:r>
              <a:rPr sz="2800" spc="-5" dirty="0">
                <a:latin typeface="Calibri"/>
                <a:cs typeface="Calibri"/>
              </a:rPr>
              <a:t>s</a:t>
            </a:r>
            <a:r>
              <a:rPr sz="2800" spc="-10" dirty="0">
                <a:latin typeface="Calibri"/>
                <a:cs typeface="Calibri"/>
              </a:rPr>
              <a:t>i</a:t>
            </a:r>
            <a:r>
              <a:rPr sz="2800" spc="-20" dirty="0">
                <a:latin typeface="Calibri"/>
                <a:cs typeface="Calibri"/>
              </a:rPr>
              <a:t>ne</a:t>
            </a:r>
            <a:r>
              <a:rPr sz="2800" spc="-25" dirty="0">
                <a:latin typeface="Calibri"/>
                <a:cs typeface="Calibri"/>
              </a:rPr>
              <a:t>s</a:t>
            </a:r>
            <a:r>
              <a:rPr sz="2800" spc="-15" dirty="0">
                <a:latin typeface="Calibri"/>
                <a:cs typeface="Calibri"/>
              </a:rPr>
              <a:t>s</a:t>
            </a:r>
            <a:r>
              <a:rPr sz="2800" spc="-25" dirty="0">
                <a:latin typeface="Times New Roman"/>
                <a:cs typeface="Times New Roman"/>
              </a:rPr>
              <a:t> </a:t>
            </a:r>
            <a:r>
              <a:rPr sz="2800" dirty="0">
                <a:latin typeface="Calibri"/>
                <a:cs typeface="Calibri"/>
              </a:rPr>
              <a:t>l</a:t>
            </a:r>
            <a:r>
              <a:rPr sz="2800" spc="-20" dirty="0">
                <a:latin typeface="Calibri"/>
                <a:cs typeface="Calibri"/>
              </a:rPr>
              <a:t>ogi</a:t>
            </a:r>
            <a:r>
              <a:rPr sz="2800" spc="-15" dirty="0">
                <a:latin typeface="Calibri"/>
                <a:cs typeface="Calibri"/>
              </a:rPr>
              <a:t>c</a:t>
            </a:r>
            <a:endParaRPr sz="2800">
              <a:latin typeface="Calibri"/>
              <a:cs typeface="Calibri"/>
            </a:endParaRPr>
          </a:p>
        </p:txBody>
      </p:sp>
      <p:sp>
        <p:nvSpPr>
          <p:cNvPr id="4" name="object 4"/>
          <p:cNvSpPr/>
          <p:nvPr/>
        </p:nvSpPr>
        <p:spPr>
          <a:xfrm>
            <a:off x="1676400" y="4114800"/>
            <a:ext cx="6096000" cy="1990725"/>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10" dirty="0"/>
              <a:t>56</a:t>
            </a:fld>
            <a:endParaRPr spc="-1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83083" rIns="0" bIns="0" rtlCol="0">
            <a:spAutoFit/>
          </a:bodyPr>
          <a:lstStyle/>
          <a:p>
            <a:pPr marL="12700">
              <a:lnSpc>
                <a:spcPct val="100000"/>
              </a:lnSpc>
            </a:pPr>
            <a:r>
              <a:rPr dirty="0"/>
              <a:t>P</a:t>
            </a:r>
            <a:r>
              <a:rPr spc="-70" dirty="0"/>
              <a:t>r</a:t>
            </a:r>
            <a:r>
              <a:rPr spc="-5" dirty="0"/>
              <a:t>oces</a:t>
            </a:r>
            <a:r>
              <a:rPr dirty="0"/>
              <a:t>s</a:t>
            </a:r>
            <a:r>
              <a:rPr spc="-114" dirty="0">
                <a:latin typeface="Times New Roman"/>
                <a:cs typeface="Times New Roman"/>
              </a:rPr>
              <a:t> </a:t>
            </a:r>
            <a:r>
              <a:rPr spc="-5" dirty="0"/>
              <a:t>Descr</a:t>
            </a:r>
            <a:r>
              <a:rPr spc="10" dirty="0"/>
              <a:t>i</a:t>
            </a:r>
            <a:r>
              <a:rPr spc="-25" dirty="0"/>
              <a:t>p</a:t>
            </a:r>
            <a:r>
              <a:rPr dirty="0"/>
              <a:t>ti</a:t>
            </a:r>
            <a:r>
              <a:rPr spc="-5" dirty="0"/>
              <a:t>o</a:t>
            </a:r>
            <a:r>
              <a:rPr dirty="0"/>
              <a:t>n</a:t>
            </a:r>
            <a:r>
              <a:rPr spc="-105" dirty="0">
                <a:latin typeface="Times New Roman"/>
                <a:cs typeface="Times New Roman"/>
              </a:rPr>
              <a:t> </a:t>
            </a:r>
            <a:r>
              <a:rPr spc="-395" dirty="0"/>
              <a:t>T</a:t>
            </a:r>
            <a:r>
              <a:rPr spc="-5" dirty="0"/>
              <a:t>oo</a:t>
            </a:r>
            <a:r>
              <a:rPr dirty="0"/>
              <a:t>ls</a:t>
            </a:r>
          </a:p>
        </p:txBody>
      </p:sp>
      <p:sp>
        <p:nvSpPr>
          <p:cNvPr id="3" name="object 3"/>
          <p:cNvSpPr txBox="1"/>
          <p:nvPr/>
        </p:nvSpPr>
        <p:spPr>
          <a:xfrm>
            <a:off x="535940" y="1697446"/>
            <a:ext cx="8002270" cy="2309495"/>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3200" spc="-5" dirty="0">
                <a:latin typeface="Calibri"/>
                <a:cs typeface="Calibri"/>
              </a:rPr>
              <a:t>Dec</a:t>
            </a:r>
            <a:r>
              <a:rPr sz="3200" spc="5" dirty="0">
                <a:latin typeface="Calibri"/>
                <a:cs typeface="Calibri"/>
              </a:rPr>
              <a:t>i</a:t>
            </a:r>
            <a:r>
              <a:rPr sz="3200" spc="-10" dirty="0">
                <a:latin typeface="Calibri"/>
                <a:cs typeface="Calibri"/>
              </a:rPr>
              <a:t>s</a:t>
            </a:r>
            <a:r>
              <a:rPr sz="3200" dirty="0">
                <a:latin typeface="Calibri"/>
                <a:cs typeface="Calibri"/>
              </a:rPr>
              <a:t>i</a:t>
            </a:r>
            <a:r>
              <a:rPr sz="3200" spc="-5" dirty="0">
                <a:latin typeface="Calibri"/>
                <a:cs typeface="Calibri"/>
              </a:rPr>
              <a:t>o</a:t>
            </a:r>
            <a:r>
              <a:rPr sz="3200" dirty="0">
                <a:latin typeface="Calibri"/>
                <a:cs typeface="Calibri"/>
              </a:rPr>
              <a:t>n</a:t>
            </a:r>
            <a:r>
              <a:rPr sz="3200" spc="-80" dirty="0">
                <a:latin typeface="Times New Roman"/>
                <a:cs typeface="Times New Roman"/>
              </a:rPr>
              <a:t> </a:t>
            </a:r>
            <a:r>
              <a:rPr sz="3200" spc="-265" dirty="0">
                <a:latin typeface="Calibri"/>
                <a:cs typeface="Calibri"/>
              </a:rPr>
              <a:t>T</a:t>
            </a:r>
            <a:r>
              <a:rPr sz="3200" dirty="0">
                <a:latin typeface="Calibri"/>
                <a:cs typeface="Calibri"/>
              </a:rPr>
              <a:t>ables</a:t>
            </a:r>
            <a:endParaRPr sz="3200">
              <a:latin typeface="Calibri"/>
              <a:cs typeface="Calibri"/>
            </a:endParaRPr>
          </a:p>
          <a:p>
            <a:pPr marL="756285" lvl="1" indent="-286385">
              <a:lnSpc>
                <a:spcPct val="100000"/>
              </a:lnSpc>
              <a:spcBef>
                <a:spcPts val="690"/>
              </a:spcBef>
              <a:buFont typeface="Arial"/>
              <a:buChar char="–"/>
              <a:tabLst>
                <a:tab pos="756920" algn="l"/>
              </a:tabLst>
            </a:pPr>
            <a:r>
              <a:rPr sz="2800" spc="-5" dirty="0">
                <a:latin typeface="Calibri"/>
                <a:cs typeface="Calibri"/>
              </a:rPr>
              <a:t>Sh</a:t>
            </a:r>
            <a:r>
              <a:rPr sz="2800" spc="-20" dirty="0">
                <a:latin typeface="Calibri"/>
                <a:cs typeface="Calibri"/>
              </a:rPr>
              <a:t>o</a:t>
            </a:r>
            <a:r>
              <a:rPr sz="2800" spc="-40" dirty="0">
                <a:latin typeface="Calibri"/>
                <a:cs typeface="Calibri"/>
              </a:rPr>
              <a:t>w</a:t>
            </a:r>
            <a:r>
              <a:rPr sz="2800" spc="-15" dirty="0">
                <a:latin typeface="Calibri"/>
                <a:cs typeface="Calibri"/>
              </a:rPr>
              <a:t>s</a:t>
            </a:r>
            <a:r>
              <a:rPr sz="2800" spc="-60" dirty="0">
                <a:latin typeface="Times New Roman"/>
                <a:cs typeface="Times New Roman"/>
              </a:rPr>
              <a:t> </a:t>
            </a:r>
            <a:r>
              <a:rPr sz="2800" spc="-15" dirty="0">
                <a:latin typeface="Calibri"/>
                <a:cs typeface="Calibri"/>
              </a:rPr>
              <a:t>a</a:t>
            </a:r>
            <a:r>
              <a:rPr sz="2800" spc="-70" dirty="0">
                <a:latin typeface="Times New Roman"/>
                <a:cs typeface="Times New Roman"/>
              </a:rPr>
              <a:t> </a:t>
            </a:r>
            <a:r>
              <a:rPr sz="2800" spc="-10" dirty="0">
                <a:latin typeface="Calibri"/>
                <a:cs typeface="Calibri"/>
              </a:rPr>
              <a:t>l</a:t>
            </a:r>
            <a:r>
              <a:rPr sz="2800" spc="-20" dirty="0">
                <a:latin typeface="Calibri"/>
                <a:cs typeface="Calibri"/>
              </a:rPr>
              <a:t>og</a:t>
            </a:r>
            <a:r>
              <a:rPr sz="2800" spc="-10" dirty="0">
                <a:latin typeface="Calibri"/>
                <a:cs typeface="Calibri"/>
              </a:rPr>
              <a:t>i</a:t>
            </a:r>
            <a:r>
              <a:rPr sz="2800" spc="-40" dirty="0">
                <a:latin typeface="Calibri"/>
                <a:cs typeface="Calibri"/>
              </a:rPr>
              <a:t>c</a:t>
            </a:r>
            <a:r>
              <a:rPr sz="2800" dirty="0">
                <a:latin typeface="Calibri"/>
                <a:cs typeface="Calibri"/>
              </a:rPr>
              <a:t>al</a:t>
            </a:r>
            <a:r>
              <a:rPr sz="2800" spc="-70" dirty="0">
                <a:latin typeface="Times New Roman"/>
                <a:cs typeface="Times New Roman"/>
              </a:rPr>
              <a:t> </a:t>
            </a:r>
            <a:r>
              <a:rPr sz="2800" spc="-55" dirty="0">
                <a:latin typeface="Calibri"/>
                <a:cs typeface="Calibri"/>
              </a:rPr>
              <a:t>s</a:t>
            </a:r>
            <a:r>
              <a:rPr sz="2800" spc="-10" dirty="0">
                <a:latin typeface="Calibri"/>
                <a:cs typeface="Calibri"/>
              </a:rPr>
              <a:t>tr</a:t>
            </a:r>
            <a:r>
              <a:rPr sz="2800" spc="-30" dirty="0">
                <a:latin typeface="Calibri"/>
                <a:cs typeface="Calibri"/>
              </a:rPr>
              <a:t>u</a:t>
            </a:r>
            <a:r>
              <a:rPr sz="2800" spc="-15" dirty="0">
                <a:latin typeface="Calibri"/>
                <a:cs typeface="Calibri"/>
              </a:rPr>
              <a:t>ctu</a:t>
            </a:r>
            <a:r>
              <a:rPr sz="2800" spc="-55" dirty="0">
                <a:latin typeface="Calibri"/>
                <a:cs typeface="Calibri"/>
              </a:rPr>
              <a:t>r</a:t>
            </a:r>
            <a:r>
              <a:rPr sz="2800" spc="-15" dirty="0">
                <a:latin typeface="Calibri"/>
                <a:cs typeface="Calibri"/>
              </a:rPr>
              <a:t>e,</a:t>
            </a:r>
            <a:r>
              <a:rPr sz="2800" spc="-40" dirty="0">
                <a:latin typeface="Times New Roman"/>
                <a:cs typeface="Times New Roman"/>
              </a:rPr>
              <a:t> </a:t>
            </a:r>
            <a:r>
              <a:rPr sz="2800" spc="-15" dirty="0">
                <a:latin typeface="Calibri"/>
                <a:cs typeface="Calibri"/>
              </a:rPr>
              <a:t>with</a:t>
            </a:r>
            <a:r>
              <a:rPr sz="2800" spc="-70" dirty="0">
                <a:latin typeface="Times New Roman"/>
                <a:cs typeface="Times New Roman"/>
              </a:rPr>
              <a:t> </a:t>
            </a:r>
            <a:r>
              <a:rPr sz="2800" dirty="0">
                <a:latin typeface="Calibri"/>
                <a:cs typeface="Calibri"/>
              </a:rPr>
              <a:t>all</a:t>
            </a:r>
            <a:r>
              <a:rPr sz="2800" spc="-80" dirty="0">
                <a:latin typeface="Times New Roman"/>
                <a:cs typeface="Times New Roman"/>
              </a:rPr>
              <a:t> </a:t>
            </a:r>
            <a:r>
              <a:rPr sz="2800" spc="-5" dirty="0">
                <a:latin typeface="Calibri"/>
                <a:cs typeface="Calibri"/>
              </a:rPr>
              <a:t>poss</a:t>
            </a:r>
            <a:r>
              <a:rPr sz="2800" spc="-10" dirty="0">
                <a:latin typeface="Calibri"/>
                <a:cs typeface="Calibri"/>
              </a:rPr>
              <a:t>i</a:t>
            </a:r>
            <a:r>
              <a:rPr sz="2800" spc="-5" dirty="0">
                <a:latin typeface="Calibri"/>
                <a:cs typeface="Calibri"/>
              </a:rPr>
              <a:t>b</a:t>
            </a:r>
            <a:r>
              <a:rPr sz="2800" spc="-15" dirty="0">
                <a:latin typeface="Calibri"/>
                <a:cs typeface="Calibri"/>
              </a:rPr>
              <a:t>le</a:t>
            </a:r>
            <a:endParaRPr sz="2800">
              <a:latin typeface="Calibri"/>
              <a:cs typeface="Calibri"/>
            </a:endParaRPr>
          </a:p>
          <a:p>
            <a:pPr marL="756285">
              <a:lnSpc>
                <a:spcPct val="100000"/>
              </a:lnSpc>
            </a:pPr>
            <a:r>
              <a:rPr sz="2800" spc="-35" dirty="0">
                <a:latin typeface="Calibri"/>
                <a:cs typeface="Calibri"/>
              </a:rPr>
              <a:t>c</a:t>
            </a:r>
            <a:r>
              <a:rPr sz="2800" spc="-25" dirty="0">
                <a:latin typeface="Calibri"/>
                <a:cs typeface="Calibri"/>
              </a:rPr>
              <a:t>omb</a:t>
            </a:r>
            <a:r>
              <a:rPr sz="2800" spc="-20" dirty="0">
                <a:latin typeface="Calibri"/>
                <a:cs typeface="Calibri"/>
              </a:rPr>
              <a:t>in</a:t>
            </a:r>
            <a:r>
              <a:rPr sz="2800" spc="-40" dirty="0">
                <a:latin typeface="Calibri"/>
                <a:cs typeface="Calibri"/>
              </a:rPr>
              <a:t>a</a:t>
            </a:r>
            <a:r>
              <a:rPr sz="2800" spc="-10" dirty="0">
                <a:latin typeface="Calibri"/>
                <a:cs typeface="Calibri"/>
              </a:rPr>
              <a:t>ti</a:t>
            </a:r>
            <a:r>
              <a:rPr sz="2800" spc="-20" dirty="0">
                <a:latin typeface="Calibri"/>
                <a:cs typeface="Calibri"/>
              </a:rPr>
              <a:t>o</a:t>
            </a:r>
            <a:r>
              <a:rPr sz="2800" spc="-25" dirty="0">
                <a:latin typeface="Calibri"/>
                <a:cs typeface="Calibri"/>
              </a:rPr>
              <a:t>n</a:t>
            </a:r>
            <a:r>
              <a:rPr sz="2800" spc="-15" dirty="0">
                <a:latin typeface="Calibri"/>
                <a:cs typeface="Calibri"/>
              </a:rPr>
              <a:t>s</a:t>
            </a:r>
            <a:r>
              <a:rPr sz="2800" spc="-35" dirty="0">
                <a:latin typeface="Times New Roman"/>
                <a:cs typeface="Times New Roman"/>
              </a:rPr>
              <a:t> </a:t>
            </a:r>
            <a:r>
              <a:rPr sz="2800" spc="-20" dirty="0">
                <a:latin typeface="Calibri"/>
                <a:cs typeface="Calibri"/>
              </a:rPr>
              <a:t>o</a:t>
            </a:r>
            <a:r>
              <a:rPr sz="2800" spc="-10" dirty="0">
                <a:latin typeface="Calibri"/>
                <a:cs typeface="Calibri"/>
              </a:rPr>
              <a:t>f</a:t>
            </a:r>
            <a:r>
              <a:rPr sz="2800" spc="-70" dirty="0">
                <a:latin typeface="Times New Roman"/>
                <a:cs typeface="Times New Roman"/>
              </a:rPr>
              <a:t> </a:t>
            </a:r>
            <a:r>
              <a:rPr sz="2800" spc="-40" dirty="0">
                <a:latin typeface="Calibri"/>
                <a:cs typeface="Calibri"/>
              </a:rPr>
              <a:t>c</a:t>
            </a:r>
            <a:r>
              <a:rPr sz="2800" spc="-20" dirty="0">
                <a:latin typeface="Calibri"/>
                <a:cs typeface="Calibri"/>
              </a:rPr>
              <a:t>ondi</a:t>
            </a:r>
            <a:r>
              <a:rPr sz="2800" spc="-10" dirty="0">
                <a:latin typeface="Calibri"/>
                <a:cs typeface="Calibri"/>
              </a:rPr>
              <a:t>ti</a:t>
            </a:r>
            <a:r>
              <a:rPr sz="2800" spc="-20" dirty="0">
                <a:latin typeface="Calibri"/>
                <a:cs typeface="Calibri"/>
              </a:rPr>
              <a:t>o</a:t>
            </a:r>
            <a:r>
              <a:rPr sz="2800" spc="-25" dirty="0">
                <a:latin typeface="Calibri"/>
                <a:cs typeface="Calibri"/>
              </a:rPr>
              <a:t>n</a:t>
            </a:r>
            <a:r>
              <a:rPr sz="2800" spc="-15" dirty="0">
                <a:latin typeface="Calibri"/>
                <a:cs typeface="Calibri"/>
              </a:rPr>
              <a:t>s</a:t>
            </a:r>
            <a:r>
              <a:rPr sz="2800" spc="-25" dirty="0">
                <a:latin typeface="Times New Roman"/>
                <a:cs typeface="Times New Roman"/>
              </a:rPr>
              <a:t> </a:t>
            </a:r>
            <a:r>
              <a:rPr sz="2800" spc="-15" dirty="0">
                <a:latin typeface="Calibri"/>
                <a:cs typeface="Calibri"/>
              </a:rPr>
              <a:t>and</a:t>
            </a:r>
            <a:r>
              <a:rPr sz="2800" spc="-50" dirty="0">
                <a:latin typeface="Times New Roman"/>
                <a:cs typeface="Times New Roman"/>
              </a:rPr>
              <a:t> </a:t>
            </a:r>
            <a:r>
              <a:rPr sz="2800" spc="-50" dirty="0">
                <a:latin typeface="Calibri"/>
                <a:cs typeface="Calibri"/>
              </a:rPr>
              <a:t>r</a:t>
            </a:r>
            <a:r>
              <a:rPr sz="2800" spc="-15" dirty="0">
                <a:latin typeface="Calibri"/>
                <a:cs typeface="Calibri"/>
              </a:rPr>
              <a:t>esu</a:t>
            </a:r>
            <a:r>
              <a:rPr sz="2800" spc="-30" dirty="0">
                <a:latin typeface="Calibri"/>
                <a:cs typeface="Calibri"/>
              </a:rPr>
              <a:t>l</a:t>
            </a:r>
            <a:r>
              <a:rPr sz="2800" spc="-10" dirty="0">
                <a:latin typeface="Calibri"/>
                <a:cs typeface="Calibri"/>
              </a:rPr>
              <a:t>ti</a:t>
            </a:r>
            <a:r>
              <a:rPr sz="2800" spc="-30" dirty="0">
                <a:latin typeface="Calibri"/>
                <a:cs typeface="Calibri"/>
              </a:rPr>
              <a:t>n</a:t>
            </a:r>
            <a:r>
              <a:rPr sz="2800" spc="-15" dirty="0">
                <a:latin typeface="Calibri"/>
                <a:cs typeface="Calibri"/>
              </a:rPr>
              <a:t>g</a:t>
            </a:r>
            <a:r>
              <a:rPr sz="2800" spc="-40" dirty="0">
                <a:latin typeface="Times New Roman"/>
                <a:cs typeface="Times New Roman"/>
              </a:rPr>
              <a:t> </a:t>
            </a:r>
            <a:r>
              <a:rPr sz="2800" spc="-15" dirty="0">
                <a:latin typeface="Calibri"/>
                <a:cs typeface="Calibri"/>
              </a:rPr>
              <a:t>a</a:t>
            </a:r>
            <a:r>
              <a:rPr sz="2800" spc="-10" dirty="0">
                <a:latin typeface="Calibri"/>
                <a:cs typeface="Calibri"/>
              </a:rPr>
              <a:t>cti</a:t>
            </a:r>
            <a:r>
              <a:rPr sz="2800" spc="-20" dirty="0">
                <a:latin typeface="Calibri"/>
                <a:cs typeface="Calibri"/>
              </a:rPr>
              <a:t>o</a:t>
            </a:r>
            <a:r>
              <a:rPr sz="2800" spc="-25" dirty="0">
                <a:latin typeface="Calibri"/>
                <a:cs typeface="Calibri"/>
              </a:rPr>
              <a:t>n</a:t>
            </a:r>
            <a:r>
              <a:rPr sz="2800" spc="-15" dirty="0">
                <a:latin typeface="Calibri"/>
                <a:cs typeface="Calibri"/>
              </a:rPr>
              <a:t>s</a:t>
            </a:r>
            <a:endParaRPr sz="2800">
              <a:latin typeface="Calibri"/>
              <a:cs typeface="Calibri"/>
            </a:endParaRPr>
          </a:p>
          <a:p>
            <a:pPr marL="756285" lvl="1" indent="-286385">
              <a:lnSpc>
                <a:spcPct val="100000"/>
              </a:lnSpc>
              <a:spcBef>
                <a:spcPts val="670"/>
              </a:spcBef>
              <a:buFont typeface="Arial"/>
              <a:buChar char="–"/>
              <a:tabLst>
                <a:tab pos="756920" algn="l"/>
              </a:tabLst>
            </a:pPr>
            <a:r>
              <a:rPr sz="2800" spc="-10" dirty="0">
                <a:latin typeface="Calibri"/>
                <a:cs typeface="Calibri"/>
              </a:rPr>
              <a:t>It</a:t>
            </a:r>
            <a:r>
              <a:rPr sz="2800" spc="-70" dirty="0">
                <a:latin typeface="Times New Roman"/>
                <a:cs typeface="Times New Roman"/>
              </a:rPr>
              <a:t> </a:t>
            </a:r>
            <a:r>
              <a:rPr sz="2800" spc="-10" dirty="0">
                <a:latin typeface="Calibri"/>
                <a:cs typeface="Calibri"/>
              </a:rPr>
              <a:t>i</a:t>
            </a:r>
            <a:r>
              <a:rPr sz="2800" spc="-15" dirty="0">
                <a:latin typeface="Calibri"/>
                <a:cs typeface="Calibri"/>
              </a:rPr>
              <a:t>s</a:t>
            </a:r>
            <a:r>
              <a:rPr sz="2800" spc="-70" dirty="0">
                <a:latin typeface="Times New Roman"/>
                <a:cs typeface="Times New Roman"/>
              </a:rPr>
              <a:t> </a:t>
            </a:r>
            <a:r>
              <a:rPr sz="2800" dirty="0">
                <a:latin typeface="Calibri"/>
                <a:cs typeface="Calibri"/>
              </a:rPr>
              <a:t>i</a:t>
            </a:r>
            <a:r>
              <a:rPr sz="2800" spc="-25" dirty="0">
                <a:latin typeface="Calibri"/>
                <a:cs typeface="Calibri"/>
              </a:rPr>
              <a:t>m</a:t>
            </a:r>
            <a:r>
              <a:rPr sz="2800" spc="-30" dirty="0">
                <a:latin typeface="Calibri"/>
                <a:cs typeface="Calibri"/>
              </a:rPr>
              <a:t>p</a:t>
            </a:r>
            <a:r>
              <a:rPr sz="2800" spc="-20" dirty="0">
                <a:latin typeface="Calibri"/>
                <a:cs typeface="Calibri"/>
              </a:rPr>
              <a:t>or</a:t>
            </a:r>
            <a:r>
              <a:rPr sz="2800" spc="-50" dirty="0">
                <a:latin typeface="Calibri"/>
                <a:cs typeface="Calibri"/>
              </a:rPr>
              <a:t>t</a:t>
            </a:r>
            <a:r>
              <a:rPr sz="2800" spc="-15" dirty="0">
                <a:latin typeface="Calibri"/>
                <a:cs typeface="Calibri"/>
              </a:rPr>
              <a:t>a</a:t>
            </a:r>
            <a:r>
              <a:rPr sz="2800" spc="-40" dirty="0">
                <a:latin typeface="Calibri"/>
                <a:cs typeface="Calibri"/>
              </a:rPr>
              <a:t>n</a:t>
            </a:r>
            <a:r>
              <a:rPr sz="2800" spc="-10" dirty="0">
                <a:latin typeface="Calibri"/>
                <a:cs typeface="Calibri"/>
              </a:rPr>
              <a:t>t</a:t>
            </a:r>
            <a:r>
              <a:rPr sz="2800" spc="-35" dirty="0">
                <a:latin typeface="Times New Roman"/>
                <a:cs typeface="Times New Roman"/>
              </a:rPr>
              <a:t> </a:t>
            </a:r>
            <a:r>
              <a:rPr sz="2800" spc="-35" dirty="0">
                <a:latin typeface="Calibri"/>
                <a:cs typeface="Calibri"/>
              </a:rPr>
              <a:t>t</a:t>
            </a:r>
            <a:r>
              <a:rPr sz="2800" spc="-15" dirty="0">
                <a:latin typeface="Calibri"/>
                <a:cs typeface="Calibri"/>
              </a:rPr>
              <a:t>o</a:t>
            </a:r>
            <a:r>
              <a:rPr sz="2800" spc="-70" dirty="0">
                <a:latin typeface="Times New Roman"/>
                <a:cs typeface="Times New Roman"/>
              </a:rPr>
              <a:t> </a:t>
            </a:r>
            <a:r>
              <a:rPr sz="2800" spc="-30" dirty="0">
                <a:latin typeface="Calibri"/>
                <a:cs typeface="Calibri"/>
              </a:rPr>
              <a:t>c</a:t>
            </a:r>
            <a:r>
              <a:rPr sz="2800" spc="-20" dirty="0">
                <a:latin typeface="Calibri"/>
                <a:cs typeface="Calibri"/>
              </a:rPr>
              <a:t>onside</a:t>
            </a:r>
            <a:r>
              <a:rPr sz="2800" spc="-10" dirty="0">
                <a:latin typeface="Calibri"/>
                <a:cs typeface="Calibri"/>
              </a:rPr>
              <a:t>r</a:t>
            </a:r>
            <a:r>
              <a:rPr sz="2800" spc="-50" dirty="0">
                <a:latin typeface="Times New Roman"/>
                <a:cs typeface="Times New Roman"/>
              </a:rPr>
              <a:t> </a:t>
            </a:r>
            <a:r>
              <a:rPr sz="2800" spc="-25" dirty="0">
                <a:latin typeface="Calibri"/>
                <a:cs typeface="Calibri"/>
              </a:rPr>
              <a:t>e</a:t>
            </a:r>
            <a:r>
              <a:rPr sz="2800" spc="-45" dirty="0">
                <a:latin typeface="Calibri"/>
                <a:cs typeface="Calibri"/>
              </a:rPr>
              <a:t>v</a:t>
            </a:r>
            <a:r>
              <a:rPr sz="2800" spc="-15" dirty="0">
                <a:latin typeface="Calibri"/>
                <a:cs typeface="Calibri"/>
              </a:rPr>
              <a:t>ery</a:t>
            </a:r>
            <a:r>
              <a:rPr sz="2800" spc="-70" dirty="0">
                <a:latin typeface="Times New Roman"/>
                <a:cs typeface="Times New Roman"/>
              </a:rPr>
              <a:t> </a:t>
            </a:r>
            <a:r>
              <a:rPr sz="2800" spc="-20" dirty="0">
                <a:latin typeface="Calibri"/>
                <a:cs typeface="Calibri"/>
              </a:rPr>
              <a:t>poss</a:t>
            </a:r>
            <a:r>
              <a:rPr sz="2800" spc="-10" dirty="0">
                <a:latin typeface="Calibri"/>
                <a:cs typeface="Calibri"/>
              </a:rPr>
              <a:t>i</a:t>
            </a:r>
            <a:r>
              <a:rPr sz="2800" spc="-25" dirty="0">
                <a:latin typeface="Calibri"/>
                <a:cs typeface="Calibri"/>
              </a:rPr>
              <a:t>b</a:t>
            </a:r>
            <a:r>
              <a:rPr sz="2800" dirty="0">
                <a:latin typeface="Calibri"/>
                <a:cs typeface="Calibri"/>
              </a:rPr>
              <a:t>l</a:t>
            </a:r>
            <a:r>
              <a:rPr sz="2800" spc="-15" dirty="0">
                <a:latin typeface="Calibri"/>
                <a:cs typeface="Calibri"/>
              </a:rPr>
              <a:t>e</a:t>
            </a:r>
            <a:r>
              <a:rPr sz="2800" spc="-40" dirty="0">
                <a:latin typeface="Times New Roman"/>
                <a:cs typeface="Times New Roman"/>
              </a:rPr>
              <a:t> </a:t>
            </a:r>
            <a:r>
              <a:rPr sz="2800" spc="-20" dirty="0">
                <a:latin typeface="Calibri"/>
                <a:cs typeface="Calibri"/>
              </a:rPr>
              <a:t>ou</a:t>
            </a:r>
            <a:r>
              <a:rPr sz="2800" spc="-50" dirty="0">
                <a:latin typeface="Calibri"/>
                <a:cs typeface="Calibri"/>
              </a:rPr>
              <a:t>t</a:t>
            </a:r>
            <a:r>
              <a:rPr sz="2800" spc="-35" dirty="0">
                <a:latin typeface="Calibri"/>
                <a:cs typeface="Calibri"/>
              </a:rPr>
              <a:t>c</a:t>
            </a:r>
            <a:r>
              <a:rPr sz="2800" spc="-25" dirty="0">
                <a:latin typeface="Calibri"/>
                <a:cs typeface="Calibri"/>
              </a:rPr>
              <a:t>ome</a:t>
            </a:r>
            <a:endParaRPr sz="2800">
              <a:latin typeface="Calibri"/>
              <a:cs typeface="Calibri"/>
            </a:endParaRPr>
          </a:p>
          <a:p>
            <a:pPr marL="756285">
              <a:lnSpc>
                <a:spcPct val="100000"/>
              </a:lnSpc>
            </a:pPr>
            <a:r>
              <a:rPr sz="2800" spc="-35" dirty="0">
                <a:latin typeface="Calibri"/>
                <a:cs typeface="Calibri"/>
              </a:rPr>
              <a:t>t</a:t>
            </a:r>
            <a:r>
              <a:rPr sz="2800" dirty="0">
                <a:latin typeface="Calibri"/>
                <a:cs typeface="Calibri"/>
              </a:rPr>
              <a:t>o</a:t>
            </a:r>
            <a:r>
              <a:rPr sz="2800" spc="-70" dirty="0">
                <a:latin typeface="Times New Roman"/>
                <a:cs typeface="Times New Roman"/>
              </a:rPr>
              <a:t> </a:t>
            </a:r>
            <a:r>
              <a:rPr sz="2800" spc="-25" dirty="0">
                <a:latin typeface="Calibri"/>
                <a:cs typeface="Calibri"/>
              </a:rPr>
              <a:t>e</a:t>
            </a:r>
            <a:r>
              <a:rPr sz="2800" spc="-5" dirty="0">
                <a:latin typeface="Calibri"/>
                <a:cs typeface="Calibri"/>
              </a:rPr>
              <a:t>ns</a:t>
            </a:r>
            <a:r>
              <a:rPr sz="2800" spc="-15" dirty="0">
                <a:latin typeface="Calibri"/>
                <a:cs typeface="Calibri"/>
              </a:rPr>
              <a:t>u</a:t>
            </a:r>
            <a:r>
              <a:rPr sz="2800" spc="-55" dirty="0">
                <a:latin typeface="Calibri"/>
                <a:cs typeface="Calibri"/>
              </a:rPr>
              <a:t>r</a:t>
            </a:r>
            <a:r>
              <a:rPr sz="2800" spc="-15" dirty="0">
                <a:latin typeface="Calibri"/>
                <a:cs typeface="Calibri"/>
              </a:rPr>
              <a:t>e</a:t>
            </a:r>
            <a:r>
              <a:rPr sz="2800" spc="-45" dirty="0">
                <a:latin typeface="Times New Roman"/>
                <a:cs typeface="Times New Roman"/>
              </a:rPr>
              <a:t> </a:t>
            </a:r>
            <a:r>
              <a:rPr sz="2800" spc="-15" dirty="0">
                <a:latin typeface="Calibri"/>
                <a:cs typeface="Calibri"/>
              </a:rPr>
              <a:t>th</a:t>
            </a:r>
            <a:r>
              <a:rPr sz="2800" spc="-45" dirty="0">
                <a:latin typeface="Calibri"/>
                <a:cs typeface="Calibri"/>
              </a:rPr>
              <a:t>a</a:t>
            </a:r>
            <a:r>
              <a:rPr sz="2800" spc="-10" dirty="0">
                <a:latin typeface="Calibri"/>
                <a:cs typeface="Calibri"/>
              </a:rPr>
              <a:t>t</a:t>
            </a:r>
            <a:r>
              <a:rPr sz="2800" spc="-60" dirty="0">
                <a:latin typeface="Times New Roman"/>
                <a:cs typeface="Times New Roman"/>
              </a:rPr>
              <a:t> </a:t>
            </a:r>
            <a:r>
              <a:rPr sz="2800" spc="-60" dirty="0">
                <a:latin typeface="Calibri"/>
                <a:cs typeface="Calibri"/>
              </a:rPr>
              <a:t>y</a:t>
            </a:r>
            <a:r>
              <a:rPr sz="2800" spc="-5" dirty="0">
                <a:latin typeface="Calibri"/>
                <a:cs typeface="Calibri"/>
              </a:rPr>
              <a:t>o</a:t>
            </a:r>
            <a:r>
              <a:rPr sz="2800" dirty="0">
                <a:latin typeface="Calibri"/>
                <a:cs typeface="Calibri"/>
              </a:rPr>
              <a:t>u</a:t>
            </a:r>
            <a:r>
              <a:rPr sz="2800" spc="-60" dirty="0">
                <a:latin typeface="Times New Roman"/>
                <a:cs typeface="Times New Roman"/>
              </a:rPr>
              <a:t> </a:t>
            </a:r>
            <a:r>
              <a:rPr sz="2800" spc="-20" dirty="0">
                <a:latin typeface="Calibri"/>
                <a:cs typeface="Calibri"/>
              </a:rPr>
              <a:t>h</a:t>
            </a:r>
            <a:r>
              <a:rPr sz="2800" spc="-70" dirty="0">
                <a:latin typeface="Calibri"/>
                <a:cs typeface="Calibri"/>
              </a:rPr>
              <a:t>a</a:t>
            </a:r>
            <a:r>
              <a:rPr sz="2800" spc="-45" dirty="0">
                <a:latin typeface="Calibri"/>
                <a:cs typeface="Calibri"/>
              </a:rPr>
              <a:t>v</a:t>
            </a:r>
            <a:r>
              <a:rPr sz="2800" spc="-15" dirty="0">
                <a:latin typeface="Calibri"/>
                <a:cs typeface="Calibri"/>
              </a:rPr>
              <a:t>e</a:t>
            </a:r>
            <a:r>
              <a:rPr sz="2800" spc="-70" dirty="0">
                <a:latin typeface="Times New Roman"/>
                <a:cs typeface="Times New Roman"/>
              </a:rPr>
              <a:t> </a:t>
            </a:r>
            <a:r>
              <a:rPr sz="2800" spc="-10" dirty="0">
                <a:latin typeface="Calibri"/>
                <a:cs typeface="Calibri"/>
              </a:rPr>
              <a:t>o</a:t>
            </a:r>
            <a:r>
              <a:rPr sz="2800" spc="-45" dirty="0">
                <a:latin typeface="Calibri"/>
                <a:cs typeface="Calibri"/>
              </a:rPr>
              <a:t>v</a:t>
            </a:r>
            <a:r>
              <a:rPr sz="2800" spc="-15" dirty="0">
                <a:latin typeface="Calibri"/>
                <a:cs typeface="Calibri"/>
              </a:rPr>
              <a:t>er</a:t>
            </a:r>
            <a:r>
              <a:rPr sz="2800" spc="-25" dirty="0">
                <a:latin typeface="Calibri"/>
                <a:cs typeface="Calibri"/>
              </a:rPr>
              <a:t>l</a:t>
            </a:r>
            <a:r>
              <a:rPr sz="2800" spc="-20" dirty="0">
                <a:latin typeface="Calibri"/>
                <a:cs typeface="Calibri"/>
              </a:rPr>
              <a:t>oo</a:t>
            </a:r>
            <a:r>
              <a:rPr sz="2800" spc="-100" dirty="0">
                <a:latin typeface="Calibri"/>
                <a:cs typeface="Calibri"/>
              </a:rPr>
              <a:t>k</a:t>
            </a:r>
            <a:r>
              <a:rPr sz="2800" spc="-15" dirty="0">
                <a:latin typeface="Calibri"/>
                <a:cs typeface="Calibri"/>
              </a:rPr>
              <a:t>ed</a:t>
            </a:r>
            <a:r>
              <a:rPr sz="2800" spc="-70" dirty="0">
                <a:latin typeface="Times New Roman"/>
                <a:cs typeface="Times New Roman"/>
              </a:rPr>
              <a:t> </a:t>
            </a:r>
            <a:r>
              <a:rPr sz="2800" spc="-20" dirty="0">
                <a:latin typeface="Calibri"/>
                <a:cs typeface="Calibri"/>
              </a:rPr>
              <a:t>not</a:t>
            </a:r>
            <a:r>
              <a:rPr sz="2800" spc="-5" dirty="0">
                <a:latin typeface="Calibri"/>
                <a:cs typeface="Calibri"/>
              </a:rPr>
              <a:t>h</a:t>
            </a:r>
            <a:r>
              <a:rPr sz="2800" spc="-15" dirty="0">
                <a:latin typeface="Calibri"/>
                <a:cs typeface="Calibri"/>
              </a:rPr>
              <a:t>i</a:t>
            </a:r>
            <a:r>
              <a:rPr sz="2800" spc="-20" dirty="0">
                <a:latin typeface="Calibri"/>
                <a:cs typeface="Calibri"/>
              </a:rPr>
              <a:t>ng</a:t>
            </a:r>
            <a:endParaRPr sz="2800">
              <a:latin typeface="Calibri"/>
              <a:cs typeface="Calibri"/>
            </a:endParaRPr>
          </a:p>
        </p:txBody>
      </p:sp>
      <p:sp>
        <p:nvSpPr>
          <p:cNvPr id="4" name="object 4"/>
          <p:cNvSpPr/>
          <p:nvPr/>
        </p:nvSpPr>
        <p:spPr>
          <a:xfrm>
            <a:off x="1371600" y="4495800"/>
            <a:ext cx="6096000" cy="1123950"/>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10" dirty="0"/>
              <a:t>57</a:t>
            </a:fld>
            <a:endParaRPr spc="-1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10" dirty="0"/>
              <a:t>58</a:t>
            </a:fld>
            <a:endParaRPr spc="-10" dirty="0"/>
          </a:p>
        </p:txBody>
      </p:sp>
      <p:sp>
        <p:nvSpPr>
          <p:cNvPr id="2" name="object 2"/>
          <p:cNvSpPr txBox="1">
            <a:spLocks noGrp="1"/>
          </p:cNvSpPr>
          <p:nvPr>
            <p:ph type="title"/>
          </p:nvPr>
        </p:nvSpPr>
        <p:spPr>
          <a:prstGeom prst="rect">
            <a:avLst/>
          </a:prstGeom>
        </p:spPr>
        <p:txBody>
          <a:bodyPr vert="horz" wrap="square" lIns="0" tIns="283083" rIns="0" bIns="0" rtlCol="0">
            <a:spAutoFit/>
          </a:bodyPr>
          <a:lstStyle/>
          <a:p>
            <a:pPr marL="12700">
              <a:lnSpc>
                <a:spcPct val="100000"/>
              </a:lnSpc>
            </a:pPr>
            <a:r>
              <a:rPr dirty="0"/>
              <a:t>P</a:t>
            </a:r>
            <a:r>
              <a:rPr spc="-70" dirty="0"/>
              <a:t>r</a:t>
            </a:r>
            <a:r>
              <a:rPr spc="-5" dirty="0"/>
              <a:t>oces</a:t>
            </a:r>
            <a:r>
              <a:rPr dirty="0"/>
              <a:t>s</a:t>
            </a:r>
            <a:r>
              <a:rPr spc="-114" dirty="0">
                <a:latin typeface="Times New Roman"/>
                <a:cs typeface="Times New Roman"/>
              </a:rPr>
              <a:t> </a:t>
            </a:r>
            <a:r>
              <a:rPr spc="-5" dirty="0"/>
              <a:t>Descr</a:t>
            </a:r>
            <a:r>
              <a:rPr spc="10" dirty="0"/>
              <a:t>i</a:t>
            </a:r>
            <a:r>
              <a:rPr spc="-25" dirty="0"/>
              <a:t>p</a:t>
            </a:r>
            <a:r>
              <a:rPr dirty="0"/>
              <a:t>ti</a:t>
            </a:r>
            <a:r>
              <a:rPr spc="-5" dirty="0"/>
              <a:t>o</a:t>
            </a:r>
            <a:r>
              <a:rPr dirty="0"/>
              <a:t>n</a:t>
            </a:r>
            <a:r>
              <a:rPr spc="-105" dirty="0">
                <a:latin typeface="Times New Roman"/>
                <a:cs typeface="Times New Roman"/>
              </a:rPr>
              <a:t> </a:t>
            </a:r>
            <a:r>
              <a:rPr spc="-395" dirty="0"/>
              <a:t>T</a:t>
            </a:r>
            <a:r>
              <a:rPr spc="-5" dirty="0"/>
              <a:t>oo</a:t>
            </a:r>
            <a:r>
              <a:rPr dirty="0"/>
              <a:t>ls</a:t>
            </a:r>
          </a:p>
        </p:txBody>
      </p:sp>
      <p:sp>
        <p:nvSpPr>
          <p:cNvPr id="3" name="object 3"/>
          <p:cNvSpPr txBox="1"/>
          <p:nvPr/>
        </p:nvSpPr>
        <p:spPr>
          <a:xfrm>
            <a:off x="535940" y="1697446"/>
            <a:ext cx="7917180" cy="2821305"/>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3200" spc="-5" dirty="0">
                <a:latin typeface="Calibri"/>
                <a:cs typeface="Calibri"/>
              </a:rPr>
              <a:t>Dec</a:t>
            </a:r>
            <a:r>
              <a:rPr sz="3200" spc="5" dirty="0">
                <a:latin typeface="Calibri"/>
                <a:cs typeface="Calibri"/>
              </a:rPr>
              <a:t>i</a:t>
            </a:r>
            <a:r>
              <a:rPr sz="3200" spc="-10" dirty="0">
                <a:latin typeface="Calibri"/>
                <a:cs typeface="Calibri"/>
              </a:rPr>
              <a:t>s</a:t>
            </a:r>
            <a:r>
              <a:rPr sz="3200" dirty="0">
                <a:latin typeface="Calibri"/>
                <a:cs typeface="Calibri"/>
              </a:rPr>
              <a:t>i</a:t>
            </a:r>
            <a:r>
              <a:rPr sz="3200" spc="-5" dirty="0">
                <a:latin typeface="Calibri"/>
                <a:cs typeface="Calibri"/>
              </a:rPr>
              <a:t>o</a:t>
            </a:r>
            <a:r>
              <a:rPr sz="3200" dirty="0">
                <a:latin typeface="Calibri"/>
                <a:cs typeface="Calibri"/>
              </a:rPr>
              <a:t>n</a:t>
            </a:r>
            <a:r>
              <a:rPr sz="3200" spc="-80" dirty="0">
                <a:latin typeface="Times New Roman"/>
                <a:cs typeface="Times New Roman"/>
              </a:rPr>
              <a:t> </a:t>
            </a:r>
            <a:r>
              <a:rPr sz="3200" spc="-265" dirty="0">
                <a:latin typeface="Calibri"/>
                <a:cs typeface="Calibri"/>
              </a:rPr>
              <a:t>T</a:t>
            </a:r>
            <a:r>
              <a:rPr sz="3200" dirty="0">
                <a:latin typeface="Calibri"/>
                <a:cs typeface="Calibri"/>
              </a:rPr>
              <a:t>ables</a:t>
            </a:r>
            <a:endParaRPr sz="3200">
              <a:latin typeface="Calibri"/>
              <a:cs typeface="Calibri"/>
            </a:endParaRPr>
          </a:p>
          <a:p>
            <a:pPr marL="756285" lvl="1" indent="-286385">
              <a:lnSpc>
                <a:spcPct val="100000"/>
              </a:lnSpc>
              <a:spcBef>
                <a:spcPts val="690"/>
              </a:spcBef>
              <a:buFont typeface="Arial"/>
              <a:buChar char="–"/>
              <a:tabLst>
                <a:tab pos="756920" algn="l"/>
              </a:tabLst>
            </a:pPr>
            <a:r>
              <a:rPr sz="2800" spc="-20" dirty="0">
                <a:latin typeface="Calibri"/>
                <a:cs typeface="Calibri"/>
              </a:rPr>
              <a:t>Th</a:t>
            </a:r>
            <a:r>
              <a:rPr sz="2800" spc="-15" dirty="0">
                <a:latin typeface="Calibri"/>
                <a:cs typeface="Calibri"/>
              </a:rPr>
              <a:t>e</a:t>
            </a:r>
            <a:r>
              <a:rPr sz="2800" spc="-80" dirty="0">
                <a:latin typeface="Times New Roman"/>
                <a:cs typeface="Times New Roman"/>
              </a:rPr>
              <a:t> </a:t>
            </a:r>
            <a:r>
              <a:rPr sz="2800" spc="-5" dirty="0">
                <a:latin typeface="Calibri"/>
                <a:cs typeface="Calibri"/>
              </a:rPr>
              <a:t>n</a:t>
            </a:r>
            <a:r>
              <a:rPr sz="2800" spc="-15" dirty="0">
                <a:latin typeface="Calibri"/>
                <a:cs typeface="Calibri"/>
              </a:rPr>
              <a:t>u</a:t>
            </a:r>
            <a:r>
              <a:rPr sz="2800" spc="-25" dirty="0">
                <a:latin typeface="Calibri"/>
                <a:cs typeface="Calibri"/>
              </a:rPr>
              <a:t>mb</a:t>
            </a:r>
            <a:r>
              <a:rPr sz="2800" spc="-15" dirty="0">
                <a:latin typeface="Calibri"/>
                <a:cs typeface="Calibri"/>
              </a:rPr>
              <a:t>er</a:t>
            </a:r>
            <a:r>
              <a:rPr sz="2800" spc="-40" dirty="0">
                <a:latin typeface="Times New Roman"/>
                <a:cs typeface="Times New Roman"/>
              </a:rPr>
              <a:t> </a:t>
            </a:r>
            <a:r>
              <a:rPr sz="2800" spc="-5" dirty="0">
                <a:latin typeface="Calibri"/>
                <a:cs typeface="Calibri"/>
              </a:rPr>
              <a:t>o</a:t>
            </a:r>
            <a:r>
              <a:rPr sz="2800" dirty="0">
                <a:latin typeface="Calibri"/>
                <a:cs typeface="Calibri"/>
              </a:rPr>
              <a:t>f</a:t>
            </a:r>
            <a:r>
              <a:rPr sz="2800" spc="-70" dirty="0">
                <a:latin typeface="Times New Roman"/>
                <a:cs typeface="Times New Roman"/>
              </a:rPr>
              <a:t> </a:t>
            </a:r>
            <a:r>
              <a:rPr sz="2800" spc="-15" dirty="0">
                <a:latin typeface="Calibri"/>
                <a:cs typeface="Calibri"/>
              </a:rPr>
              <a:t>ru</a:t>
            </a:r>
            <a:r>
              <a:rPr sz="2800" spc="-25" dirty="0">
                <a:latin typeface="Calibri"/>
                <a:cs typeface="Calibri"/>
              </a:rPr>
              <a:t>l</a:t>
            </a:r>
            <a:r>
              <a:rPr sz="2800" spc="-15" dirty="0">
                <a:latin typeface="Calibri"/>
                <a:cs typeface="Calibri"/>
              </a:rPr>
              <a:t>es</a:t>
            </a:r>
            <a:r>
              <a:rPr sz="2800" spc="-50" dirty="0">
                <a:latin typeface="Times New Roman"/>
                <a:cs typeface="Times New Roman"/>
              </a:rPr>
              <a:t> </a:t>
            </a:r>
            <a:r>
              <a:rPr sz="2800" spc="-5" dirty="0">
                <a:latin typeface="Calibri"/>
                <a:cs typeface="Calibri"/>
              </a:rPr>
              <a:t>do</a:t>
            </a:r>
            <a:r>
              <a:rPr sz="2800" spc="-10" dirty="0">
                <a:latin typeface="Calibri"/>
                <a:cs typeface="Calibri"/>
              </a:rPr>
              <a:t>u</a:t>
            </a:r>
            <a:r>
              <a:rPr sz="2800" spc="-5" dirty="0">
                <a:latin typeface="Calibri"/>
                <a:cs typeface="Calibri"/>
              </a:rPr>
              <a:t>b</a:t>
            </a:r>
            <a:r>
              <a:rPr sz="2800" spc="-15" dirty="0">
                <a:latin typeface="Calibri"/>
                <a:cs typeface="Calibri"/>
              </a:rPr>
              <a:t>les</a:t>
            </a:r>
            <a:r>
              <a:rPr sz="2800" spc="-40" dirty="0">
                <a:latin typeface="Times New Roman"/>
                <a:cs typeface="Times New Roman"/>
              </a:rPr>
              <a:t> </a:t>
            </a:r>
            <a:r>
              <a:rPr sz="2800" spc="-15" dirty="0">
                <a:latin typeface="Calibri"/>
                <a:cs typeface="Calibri"/>
              </a:rPr>
              <a:t>each</a:t>
            </a:r>
            <a:r>
              <a:rPr sz="2800" spc="-75" dirty="0">
                <a:latin typeface="Times New Roman"/>
                <a:cs typeface="Times New Roman"/>
              </a:rPr>
              <a:t> </a:t>
            </a:r>
            <a:r>
              <a:rPr sz="2800" dirty="0">
                <a:latin typeface="Calibri"/>
                <a:cs typeface="Calibri"/>
              </a:rPr>
              <a:t>ti</a:t>
            </a:r>
            <a:r>
              <a:rPr sz="2800" spc="-20" dirty="0">
                <a:latin typeface="Calibri"/>
                <a:cs typeface="Calibri"/>
              </a:rPr>
              <a:t>me</a:t>
            </a:r>
            <a:r>
              <a:rPr sz="2800" spc="-65" dirty="0">
                <a:latin typeface="Times New Roman"/>
                <a:cs typeface="Times New Roman"/>
              </a:rPr>
              <a:t> </a:t>
            </a:r>
            <a:r>
              <a:rPr sz="2800" spc="-60" dirty="0">
                <a:latin typeface="Calibri"/>
                <a:cs typeface="Calibri"/>
              </a:rPr>
              <a:t>y</a:t>
            </a:r>
            <a:r>
              <a:rPr sz="2800" spc="-5" dirty="0">
                <a:latin typeface="Calibri"/>
                <a:cs typeface="Calibri"/>
              </a:rPr>
              <a:t>o</a:t>
            </a:r>
            <a:r>
              <a:rPr sz="2800" dirty="0">
                <a:latin typeface="Calibri"/>
                <a:cs typeface="Calibri"/>
              </a:rPr>
              <a:t>u</a:t>
            </a:r>
            <a:r>
              <a:rPr sz="2800" spc="-60" dirty="0">
                <a:latin typeface="Times New Roman"/>
                <a:cs typeface="Times New Roman"/>
              </a:rPr>
              <a:t> </a:t>
            </a:r>
            <a:r>
              <a:rPr sz="2800" spc="-15" dirty="0">
                <a:latin typeface="Calibri"/>
                <a:cs typeface="Calibri"/>
              </a:rPr>
              <a:t>add</a:t>
            </a:r>
            <a:r>
              <a:rPr sz="2800" spc="-55" dirty="0">
                <a:latin typeface="Times New Roman"/>
                <a:cs typeface="Times New Roman"/>
              </a:rPr>
              <a:t> </a:t>
            </a:r>
            <a:r>
              <a:rPr sz="2800" spc="-15" dirty="0">
                <a:latin typeface="Calibri"/>
                <a:cs typeface="Calibri"/>
              </a:rPr>
              <a:t>a</a:t>
            </a:r>
            <a:endParaRPr sz="2800">
              <a:latin typeface="Calibri"/>
              <a:cs typeface="Calibri"/>
            </a:endParaRPr>
          </a:p>
          <a:p>
            <a:pPr marL="756285">
              <a:lnSpc>
                <a:spcPct val="100000"/>
              </a:lnSpc>
            </a:pPr>
            <a:r>
              <a:rPr sz="2800" spc="-35" dirty="0">
                <a:latin typeface="Calibri"/>
                <a:cs typeface="Calibri"/>
              </a:rPr>
              <a:t>c</a:t>
            </a:r>
            <a:r>
              <a:rPr sz="2800" spc="-20" dirty="0">
                <a:latin typeface="Calibri"/>
                <a:cs typeface="Calibri"/>
              </a:rPr>
              <a:t>ondi</a:t>
            </a:r>
            <a:r>
              <a:rPr sz="2800" spc="-10" dirty="0">
                <a:latin typeface="Calibri"/>
                <a:cs typeface="Calibri"/>
              </a:rPr>
              <a:t>ti</a:t>
            </a:r>
            <a:r>
              <a:rPr sz="2800" spc="-20" dirty="0">
                <a:latin typeface="Calibri"/>
                <a:cs typeface="Calibri"/>
              </a:rPr>
              <a:t>on</a:t>
            </a:r>
            <a:endParaRPr sz="2800">
              <a:latin typeface="Calibri"/>
              <a:cs typeface="Calibri"/>
            </a:endParaRPr>
          </a:p>
          <a:p>
            <a:pPr marL="756285" lvl="1" indent="-286385">
              <a:lnSpc>
                <a:spcPct val="100000"/>
              </a:lnSpc>
              <a:spcBef>
                <a:spcPts val="670"/>
              </a:spcBef>
              <a:buFont typeface="Arial"/>
              <a:buChar char="–"/>
              <a:tabLst>
                <a:tab pos="756920" algn="l"/>
              </a:tabLst>
            </a:pPr>
            <a:r>
              <a:rPr sz="2800" spc="-20" dirty="0">
                <a:latin typeface="Calibri"/>
                <a:cs typeface="Calibri"/>
              </a:rPr>
              <a:t>Ca</a:t>
            </a:r>
            <a:r>
              <a:rPr sz="2800" spc="-15" dirty="0">
                <a:latin typeface="Calibri"/>
                <a:cs typeface="Calibri"/>
              </a:rPr>
              <a:t>n</a:t>
            </a:r>
            <a:r>
              <a:rPr sz="2800" spc="-80" dirty="0">
                <a:latin typeface="Times New Roman"/>
                <a:cs typeface="Times New Roman"/>
              </a:rPr>
              <a:t> </a:t>
            </a:r>
            <a:r>
              <a:rPr sz="2800" spc="-20" dirty="0">
                <a:latin typeface="Calibri"/>
                <a:cs typeface="Calibri"/>
              </a:rPr>
              <a:t>h</a:t>
            </a:r>
            <a:r>
              <a:rPr sz="2800" spc="-65" dirty="0">
                <a:latin typeface="Calibri"/>
                <a:cs typeface="Calibri"/>
              </a:rPr>
              <a:t>a</a:t>
            </a:r>
            <a:r>
              <a:rPr sz="2800" spc="-45" dirty="0">
                <a:latin typeface="Calibri"/>
                <a:cs typeface="Calibri"/>
              </a:rPr>
              <a:t>v</a:t>
            </a:r>
            <a:r>
              <a:rPr sz="2800" spc="-15" dirty="0">
                <a:latin typeface="Calibri"/>
                <a:cs typeface="Calibri"/>
              </a:rPr>
              <a:t>e</a:t>
            </a:r>
            <a:r>
              <a:rPr sz="2800" spc="-55" dirty="0">
                <a:latin typeface="Times New Roman"/>
                <a:cs typeface="Times New Roman"/>
              </a:rPr>
              <a:t> </a:t>
            </a:r>
            <a:r>
              <a:rPr sz="2800" spc="-20" dirty="0">
                <a:latin typeface="Calibri"/>
                <a:cs typeface="Calibri"/>
              </a:rPr>
              <a:t>mo</a:t>
            </a:r>
            <a:r>
              <a:rPr sz="2800" spc="-50" dirty="0">
                <a:latin typeface="Calibri"/>
                <a:cs typeface="Calibri"/>
              </a:rPr>
              <a:t>r</a:t>
            </a:r>
            <a:r>
              <a:rPr sz="2800" spc="-15" dirty="0">
                <a:latin typeface="Calibri"/>
                <a:cs typeface="Calibri"/>
              </a:rPr>
              <a:t>e</a:t>
            </a:r>
            <a:r>
              <a:rPr sz="2800" spc="-70" dirty="0">
                <a:latin typeface="Times New Roman"/>
                <a:cs typeface="Times New Roman"/>
              </a:rPr>
              <a:t> </a:t>
            </a:r>
            <a:r>
              <a:rPr sz="2800" spc="-15" dirty="0">
                <a:latin typeface="Calibri"/>
                <a:cs typeface="Calibri"/>
              </a:rPr>
              <a:t>than</a:t>
            </a:r>
            <a:r>
              <a:rPr sz="2800" spc="-60" dirty="0">
                <a:latin typeface="Times New Roman"/>
                <a:cs typeface="Times New Roman"/>
              </a:rPr>
              <a:t> </a:t>
            </a:r>
            <a:r>
              <a:rPr sz="2800" spc="-10" dirty="0">
                <a:latin typeface="Calibri"/>
                <a:cs typeface="Calibri"/>
              </a:rPr>
              <a:t>t</a:t>
            </a:r>
            <a:r>
              <a:rPr sz="2800" spc="-40" dirty="0">
                <a:latin typeface="Calibri"/>
                <a:cs typeface="Calibri"/>
              </a:rPr>
              <a:t>w</a:t>
            </a:r>
            <a:r>
              <a:rPr sz="2800" spc="-15" dirty="0">
                <a:latin typeface="Calibri"/>
                <a:cs typeface="Calibri"/>
              </a:rPr>
              <a:t>o</a:t>
            </a:r>
            <a:r>
              <a:rPr sz="2800" spc="-70" dirty="0">
                <a:latin typeface="Times New Roman"/>
                <a:cs typeface="Times New Roman"/>
              </a:rPr>
              <a:t> </a:t>
            </a:r>
            <a:r>
              <a:rPr sz="2800" spc="-20" dirty="0">
                <a:latin typeface="Calibri"/>
                <a:cs typeface="Calibri"/>
              </a:rPr>
              <a:t>poss</a:t>
            </a:r>
            <a:r>
              <a:rPr sz="2800" spc="-10" dirty="0">
                <a:latin typeface="Calibri"/>
                <a:cs typeface="Calibri"/>
              </a:rPr>
              <a:t>i</a:t>
            </a:r>
            <a:r>
              <a:rPr sz="2800" spc="-20" dirty="0">
                <a:latin typeface="Calibri"/>
                <a:cs typeface="Calibri"/>
              </a:rPr>
              <a:t>b</a:t>
            </a:r>
            <a:r>
              <a:rPr sz="2800" spc="-25" dirty="0">
                <a:latin typeface="Calibri"/>
                <a:cs typeface="Calibri"/>
              </a:rPr>
              <a:t>l</a:t>
            </a:r>
            <a:r>
              <a:rPr sz="2800" spc="-15" dirty="0">
                <a:latin typeface="Calibri"/>
                <a:cs typeface="Calibri"/>
              </a:rPr>
              <a:t>e</a:t>
            </a:r>
            <a:r>
              <a:rPr sz="2800" spc="-35" dirty="0">
                <a:latin typeface="Times New Roman"/>
                <a:cs typeface="Times New Roman"/>
              </a:rPr>
              <a:t> </a:t>
            </a:r>
            <a:r>
              <a:rPr sz="2800" spc="-20" dirty="0">
                <a:latin typeface="Calibri"/>
                <a:cs typeface="Calibri"/>
              </a:rPr>
              <a:t>ou</a:t>
            </a:r>
            <a:r>
              <a:rPr sz="2800" spc="-50" dirty="0">
                <a:latin typeface="Calibri"/>
                <a:cs typeface="Calibri"/>
              </a:rPr>
              <a:t>t</a:t>
            </a:r>
            <a:r>
              <a:rPr sz="2800" spc="-35" dirty="0">
                <a:latin typeface="Calibri"/>
                <a:cs typeface="Calibri"/>
              </a:rPr>
              <a:t>c</a:t>
            </a:r>
            <a:r>
              <a:rPr sz="2800" spc="-25" dirty="0">
                <a:latin typeface="Calibri"/>
                <a:cs typeface="Calibri"/>
              </a:rPr>
              <a:t>omes</a:t>
            </a:r>
            <a:endParaRPr sz="2800">
              <a:latin typeface="Calibri"/>
              <a:cs typeface="Calibri"/>
            </a:endParaRPr>
          </a:p>
          <a:p>
            <a:pPr marL="756285" lvl="1" indent="-286385">
              <a:lnSpc>
                <a:spcPct val="100000"/>
              </a:lnSpc>
              <a:spcBef>
                <a:spcPts val="675"/>
              </a:spcBef>
              <a:buFont typeface="Arial"/>
              <a:buChar char="–"/>
              <a:tabLst>
                <a:tab pos="756920" algn="l"/>
              </a:tabLst>
            </a:pPr>
            <a:r>
              <a:rPr sz="2800" spc="-20" dirty="0">
                <a:latin typeface="Calibri"/>
                <a:cs typeface="Calibri"/>
              </a:rPr>
              <a:t>Of</a:t>
            </a:r>
            <a:r>
              <a:rPr sz="2800" spc="-45" dirty="0">
                <a:latin typeface="Calibri"/>
                <a:cs typeface="Calibri"/>
              </a:rPr>
              <a:t>t</a:t>
            </a:r>
            <a:r>
              <a:rPr sz="2800" spc="-15" dirty="0">
                <a:latin typeface="Calibri"/>
                <a:cs typeface="Calibri"/>
              </a:rPr>
              <a:t>en</a:t>
            </a:r>
            <a:r>
              <a:rPr sz="2800" spc="-85" dirty="0">
                <a:latin typeface="Times New Roman"/>
                <a:cs typeface="Times New Roman"/>
              </a:rPr>
              <a:t> </a:t>
            </a:r>
            <a:r>
              <a:rPr sz="2800" spc="-15" dirty="0">
                <a:latin typeface="Calibri"/>
                <a:cs typeface="Calibri"/>
              </a:rPr>
              <a:t>a</a:t>
            </a:r>
            <a:r>
              <a:rPr sz="2800" spc="-50" dirty="0">
                <a:latin typeface="Calibri"/>
                <a:cs typeface="Calibri"/>
              </a:rPr>
              <a:t>r</a:t>
            </a:r>
            <a:r>
              <a:rPr sz="2800" spc="-15" dirty="0">
                <a:latin typeface="Calibri"/>
                <a:cs typeface="Calibri"/>
              </a:rPr>
              <a:t>e</a:t>
            </a:r>
            <a:r>
              <a:rPr sz="2800" spc="-70" dirty="0">
                <a:latin typeface="Times New Roman"/>
                <a:cs typeface="Times New Roman"/>
              </a:rPr>
              <a:t> </a:t>
            </a:r>
            <a:r>
              <a:rPr sz="2800" spc="-15" dirty="0">
                <a:latin typeface="Calibri"/>
                <a:cs typeface="Calibri"/>
              </a:rPr>
              <a:t>the</a:t>
            </a:r>
            <a:r>
              <a:rPr sz="2800" spc="-70" dirty="0">
                <a:latin typeface="Times New Roman"/>
                <a:cs typeface="Times New Roman"/>
              </a:rPr>
              <a:t> </a:t>
            </a:r>
            <a:r>
              <a:rPr sz="2800" spc="-20" dirty="0">
                <a:latin typeface="Calibri"/>
                <a:cs typeface="Calibri"/>
              </a:rPr>
              <a:t>b</a:t>
            </a:r>
            <a:r>
              <a:rPr sz="2800" spc="-25" dirty="0">
                <a:latin typeface="Calibri"/>
                <a:cs typeface="Calibri"/>
              </a:rPr>
              <a:t>e</a:t>
            </a:r>
            <a:r>
              <a:rPr sz="2800" spc="-55" dirty="0">
                <a:latin typeface="Calibri"/>
                <a:cs typeface="Calibri"/>
              </a:rPr>
              <a:t>s</a:t>
            </a:r>
            <a:r>
              <a:rPr sz="2800" spc="-10" dirty="0">
                <a:latin typeface="Calibri"/>
                <a:cs typeface="Calibri"/>
              </a:rPr>
              <a:t>t</a:t>
            </a:r>
            <a:r>
              <a:rPr sz="2800" spc="-50" dirty="0">
                <a:latin typeface="Times New Roman"/>
                <a:cs typeface="Times New Roman"/>
              </a:rPr>
              <a:t> </a:t>
            </a:r>
            <a:r>
              <a:rPr sz="2800" spc="-55" dirty="0">
                <a:latin typeface="Calibri"/>
                <a:cs typeface="Calibri"/>
              </a:rPr>
              <a:t>w</a:t>
            </a:r>
            <a:r>
              <a:rPr sz="2800" spc="-60" dirty="0">
                <a:latin typeface="Calibri"/>
                <a:cs typeface="Calibri"/>
              </a:rPr>
              <a:t>a</a:t>
            </a:r>
            <a:r>
              <a:rPr sz="2800" spc="-15" dirty="0">
                <a:latin typeface="Calibri"/>
                <a:cs typeface="Calibri"/>
              </a:rPr>
              <a:t>y</a:t>
            </a:r>
            <a:r>
              <a:rPr sz="2800" spc="-70" dirty="0">
                <a:latin typeface="Times New Roman"/>
                <a:cs typeface="Times New Roman"/>
              </a:rPr>
              <a:t> </a:t>
            </a:r>
            <a:r>
              <a:rPr sz="2800" spc="-45" dirty="0">
                <a:latin typeface="Calibri"/>
                <a:cs typeface="Calibri"/>
              </a:rPr>
              <a:t>t</a:t>
            </a:r>
            <a:r>
              <a:rPr sz="2800" dirty="0">
                <a:latin typeface="Calibri"/>
                <a:cs typeface="Calibri"/>
              </a:rPr>
              <a:t>o</a:t>
            </a:r>
            <a:r>
              <a:rPr sz="2800" spc="-70" dirty="0">
                <a:latin typeface="Times New Roman"/>
                <a:cs typeface="Times New Roman"/>
              </a:rPr>
              <a:t> </a:t>
            </a:r>
            <a:r>
              <a:rPr sz="2800" spc="-20" dirty="0">
                <a:latin typeface="Calibri"/>
                <a:cs typeface="Calibri"/>
              </a:rPr>
              <a:t>describ</a:t>
            </a:r>
            <a:r>
              <a:rPr sz="2800" spc="-15" dirty="0">
                <a:latin typeface="Calibri"/>
                <a:cs typeface="Calibri"/>
              </a:rPr>
              <a:t>e</a:t>
            </a:r>
            <a:r>
              <a:rPr sz="2800" spc="-50" dirty="0">
                <a:latin typeface="Times New Roman"/>
                <a:cs typeface="Times New Roman"/>
              </a:rPr>
              <a:t> </a:t>
            </a:r>
            <a:r>
              <a:rPr sz="2800" spc="-15" dirty="0">
                <a:latin typeface="Calibri"/>
                <a:cs typeface="Calibri"/>
              </a:rPr>
              <a:t>a</a:t>
            </a:r>
            <a:r>
              <a:rPr sz="2800" spc="-70" dirty="0">
                <a:latin typeface="Times New Roman"/>
                <a:cs typeface="Times New Roman"/>
              </a:rPr>
              <a:t> </a:t>
            </a:r>
            <a:r>
              <a:rPr sz="2800" spc="-40" dirty="0">
                <a:latin typeface="Calibri"/>
                <a:cs typeface="Calibri"/>
              </a:rPr>
              <a:t>c</a:t>
            </a:r>
            <a:r>
              <a:rPr sz="2800" spc="-25" dirty="0">
                <a:latin typeface="Calibri"/>
                <a:cs typeface="Calibri"/>
              </a:rPr>
              <a:t>ompl</a:t>
            </a:r>
            <a:r>
              <a:rPr sz="2800" spc="-65" dirty="0">
                <a:latin typeface="Calibri"/>
                <a:cs typeface="Calibri"/>
              </a:rPr>
              <a:t>e</a:t>
            </a:r>
            <a:r>
              <a:rPr sz="2800" spc="-15" dirty="0">
                <a:latin typeface="Calibri"/>
                <a:cs typeface="Calibri"/>
              </a:rPr>
              <a:t>x</a:t>
            </a:r>
            <a:r>
              <a:rPr sz="2800" spc="-45" dirty="0">
                <a:latin typeface="Times New Roman"/>
                <a:cs typeface="Times New Roman"/>
              </a:rPr>
              <a:t> </a:t>
            </a:r>
            <a:r>
              <a:rPr sz="2800" spc="-20" dirty="0">
                <a:latin typeface="Calibri"/>
                <a:cs typeface="Calibri"/>
              </a:rPr>
              <a:t>s</a:t>
            </a:r>
            <a:r>
              <a:rPr sz="2800" spc="-35" dirty="0">
                <a:latin typeface="Calibri"/>
                <a:cs typeface="Calibri"/>
              </a:rPr>
              <a:t>e</a:t>
            </a:r>
            <a:r>
              <a:rPr sz="2800" spc="-10" dirty="0">
                <a:latin typeface="Calibri"/>
                <a:cs typeface="Calibri"/>
              </a:rPr>
              <a:t>t</a:t>
            </a:r>
            <a:endParaRPr sz="2800">
              <a:latin typeface="Calibri"/>
              <a:cs typeface="Calibri"/>
            </a:endParaRPr>
          </a:p>
          <a:p>
            <a:pPr marL="756285">
              <a:lnSpc>
                <a:spcPct val="100000"/>
              </a:lnSpc>
            </a:pPr>
            <a:r>
              <a:rPr sz="2800" spc="-20" dirty="0">
                <a:latin typeface="Calibri"/>
                <a:cs typeface="Calibri"/>
              </a:rPr>
              <a:t>o</a:t>
            </a:r>
            <a:r>
              <a:rPr sz="2800" spc="-10" dirty="0">
                <a:latin typeface="Calibri"/>
                <a:cs typeface="Calibri"/>
              </a:rPr>
              <a:t>f</a:t>
            </a:r>
            <a:r>
              <a:rPr sz="2800" spc="-70" dirty="0">
                <a:latin typeface="Times New Roman"/>
                <a:cs typeface="Times New Roman"/>
              </a:rPr>
              <a:t> </a:t>
            </a:r>
            <a:r>
              <a:rPr sz="2800" spc="-40" dirty="0">
                <a:latin typeface="Calibri"/>
                <a:cs typeface="Calibri"/>
              </a:rPr>
              <a:t>c</a:t>
            </a:r>
            <a:r>
              <a:rPr sz="2800" spc="-20" dirty="0">
                <a:latin typeface="Calibri"/>
                <a:cs typeface="Calibri"/>
              </a:rPr>
              <a:t>ondi</a:t>
            </a:r>
            <a:r>
              <a:rPr sz="2800" spc="-10" dirty="0">
                <a:latin typeface="Calibri"/>
                <a:cs typeface="Calibri"/>
              </a:rPr>
              <a:t>ti</a:t>
            </a:r>
            <a:r>
              <a:rPr sz="2800" spc="-20" dirty="0">
                <a:latin typeface="Calibri"/>
                <a:cs typeface="Calibri"/>
              </a:rPr>
              <a:t>o</a:t>
            </a:r>
            <a:r>
              <a:rPr sz="2800" spc="-25" dirty="0">
                <a:latin typeface="Calibri"/>
                <a:cs typeface="Calibri"/>
              </a:rPr>
              <a:t>n</a:t>
            </a:r>
            <a:r>
              <a:rPr sz="2800" spc="-15" dirty="0">
                <a:latin typeface="Calibri"/>
                <a:cs typeface="Calibri"/>
              </a:rPr>
              <a:t>s</a:t>
            </a:r>
            <a:endParaRPr sz="2800">
              <a:latin typeface="Calibri"/>
              <a:cs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614192"/>
            <a:ext cx="5758815" cy="560070"/>
          </a:xfrm>
          <a:prstGeom prst="rect">
            <a:avLst/>
          </a:prstGeom>
        </p:spPr>
        <p:txBody>
          <a:bodyPr vert="horz" wrap="square" lIns="0" tIns="0" rIns="0" bIns="0" rtlCol="0">
            <a:spAutoFit/>
          </a:bodyPr>
          <a:lstStyle/>
          <a:p>
            <a:pPr marL="12700">
              <a:lnSpc>
                <a:spcPct val="100000"/>
              </a:lnSpc>
            </a:pPr>
            <a:r>
              <a:rPr sz="4400" dirty="0">
                <a:solidFill>
                  <a:srgbClr val="006FC0"/>
                </a:solidFill>
                <a:latin typeface="Calibri"/>
                <a:cs typeface="Calibri"/>
              </a:rPr>
              <a:t>P</a:t>
            </a:r>
            <a:r>
              <a:rPr sz="4400" spc="-70" dirty="0">
                <a:solidFill>
                  <a:srgbClr val="006FC0"/>
                </a:solidFill>
                <a:latin typeface="Calibri"/>
                <a:cs typeface="Calibri"/>
              </a:rPr>
              <a:t>r</a:t>
            </a:r>
            <a:r>
              <a:rPr sz="4400" spc="-5" dirty="0">
                <a:solidFill>
                  <a:srgbClr val="006FC0"/>
                </a:solidFill>
                <a:latin typeface="Calibri"/>
                <a:cs typeface="Calibri"/>
              </a:rPr>
              <a:t>oces</a:t>
            </a:r>
            <a:r>
              <a:rPr sz="4400" dirty="0">
                <a:solidFill>
                  <a:srgbClr val="006FC0"/>
                </a:solidFill>
                <a:latin typeface="Calibri"/>
                <a:cs typeface="Calibri"/>
              </a:rPr>
              <a:t>s</a:t>
            </a:r>
            <a:r>
              <a:rPr sz="4400" spc="-114" dirty="0">
                <a:solidFill>
                  <a:srgbClr val="006FC0"/>
                </a:solidFill>
                <a:latin typeface="Times New Roman"/>
                <a:cs typeface="Times New Roman"/>
              </a:rPr>
              <a:t> </a:t>
            </a:r>
            <a:r>
              <a:rPr sz="4400" spc="-5" dirty="0">
                <a:solidFill>
                  <a:srgbClr val="006FC0"/>
                </a:solidFill>
                <a:latin typeface="Calibri"/>
                <a:cs typeface="Calibri"/>
              </a:rPr>
              <a:t>Descr</a:t>
            </a:r>
            <a:r>
              <a:rPr sz="4400" spc="10" dirty="0">
                <a:solidFill>
                  <a:srgbClr val="006FC0"/>
                </a:solidFill>
                <a:latin typeface="Calibri"/>
                <a:cs typeface="Calibri"/>
              </a:rPr>
              <a:t>i</a:t>
            </a:r>
            <a:r>
              <a:rPr sz="4400" spc="-25" dirty="0">
                <a:solidFill>
                  <a:srgbClr val="006FC0"/>
                </a:solidFill>
                <a:latin typeface="Calibri"/>
                <a:cs typeface="Calibri"/>
              </a:rPr>
              <a:t>p</a:t>
            </a:r>
            <a:r>
              <a:rPr sz="4400" dirty="0">
                <a:solidFill>
                  <a:srgbClr val="006FC0"/>
                </a:solidFill>
                <a:latin typeface="Calibri"/>
                <a:cs typeface="Calibri"/>
              </a:rPr>
              <a:t>ti</a:t>
            </a:r>
            <a:r>
              <a:rPr sz="4400" spc="-5" dirty="0">
                <a:solidFill>
                  <a:srgbClr val="006FC0"/>
                </a:solidFill>
                <a:latin typeface="Calibri"/>
                <a:cs typeface="Calibri"/>
              </a:rPr>
              <a:t>o</a:t>
            </a:r>
            <a:r>
              <a:rPr sz="4400" dirty="0">
                <a:solidFill>
                  <a:srgbClr val="006FC0"/>
                </a:solidFill>
                <a:latin typeface="Calibri"/>
                <a:cs typeface="Calibri"/>
              </a:rPr>
              <a:t>n</a:t>
            </a:r>
            <a:r>
              <a:rPr sz="4400" spc="-105" dirty="0">
                <a:solidFill>
                  <a:srgbClr val="006FC0"/>
                </a:solidFill>
                <a:latin typeface="Times New Roman"/>
                <a:cs typeface="Times New Roman"/>
              </a:rPr>
              <a:t> </a:t>
            </a:r>
            <a:r>
              <a:rPr sz="4400" spc="-395" dirty="0">
                <a:solidFill>
                  <a:srgbClr val="006FC0"/>
                </a:solidFill>
                <a:latin typeface="Calibri"/>
                <a:cs typeface="Calibri"/>
              </a:rPr>
              <a:t>T</a:t>
            </a:r>
            <a:r>
              <a:rPr sz="4400" spc="-5" dirty="0">
                <a:solidFill>
                  <a:srgbClr val="006FC0"/>
                </a:solidFill>
                <a:latin typeface="Calibri"/>
                <a:cs typeface="Calibri"/>
              </a:rPr>
              <a:t>oo</a:t>
            </a:r>
            <a:r>
              <a:rPr sz="4400" dirty="0">
                <a:solidFill>
                  <a:srgbClr val="006FC0"/>
                </a:solidFill>
                <a:latin typeface="Calibri"/>
                <a:cs typeface="Calibri"/>
              </a:rPr>
              <a:t>ls</a:t>
            </a:r>
            <a:endParaRPr sz="4400">
              <a:latin typeface="Calibri"/>
              <a:cs typeface="Calibri"/>
            </a:endParaRPr>
          </a:p>
        </p:txBody>
      </p:sp>
      <p:sp>
        <p:nvSpPr>
          <p:cNvPr id="3" name="object 3"/>
          <p:cNvSpPr txBox="1"/>
          <p:nvPr/>
        </p:nvSpPr>
        <p:spPr>
          <a:xfrm>
            <a:off x="535940" y="1697446"/>
            <a:ext cx="2731770" cy="431800"/>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3200" spc="-5" dirty="0">
                <a:latin typeface="Calibri"/>
                <a:cs typeface="Calibri"/>
              </a:rPr>
              <a:t>Dec</a:t>
            </a:r>
            <a:r>
              <a:rPr sz="3200" spc="5" dirty="0">
                <a:latin typeface="Calibri"/>
                <a:cs typeface="Calibri"/>
              </a:rPr>
              <a:t>i</a:t>
            </a:r>
            <a:r>
              <a:rPr sz="3200" spc="-10" dirty="0">
                <a:latin typeface="Calibri"/>
                <a:cs typeface="Calibri"/>
              </a:rPr>
              <a:t>s</a:t>
            </a:r>
            <a:r>
              <a:rPr sz="3200" dirty="0">
                <a:latin typeface="Calibri"/>
                <a:cs typeface="Calibri"/>
              </a:rPr>
              <a:t>i</a:t>
            </a:r>
            <a:r>
              <a:rPr sz="3200" spc="-5" dirty="0">
                <a:latin typeface="Calibri"/>
                <a:cs typeface="Calibri"/>
              </a:rPr>
              <a:t>o</a:t>
            </a:r>
            <a:r>
              <a:rPr sz="3200" dirty="0">
                <a:latin typeface="Calibri"/>
                <a:cs typeface="Calibri"/>
              </a:rPr>
              <a:t>n</a:t>
            </a:r>
            <a:r>
              <a:rPr sz="3200" spc="-80" dirty="0">
                <a:latin typeface="Times New Roman"/>
                <a:cs typeface="Times New Roman"/>
              </a:rPr>
              <a:t> </a:t>
            </a:r>
            <a:r>
              <a:rPr sz="3200" spc="-215" dirty="0">
                <a:latin typeface="Calibri"/>
                <a:cs typeface="Calibri"/>
              </a:rPr>
              <a:t>T</a:t>
            </a:r>
            <a:r>
              <a:rPr sz="3200" spc="-40" dirty="0">
                <a:latin typeface="Calibri"/>
                <a:cs typeface="Calibri"/>
              </a:rPr>
              <a:t>r</a:t>
            </a:r>
            <a:r>
              <a:rPr sz="3200" dirty="0">
                <a:latin typeface="Calibri"/>
                <a:cs typeface="Calibri"/>
              </a:rPr>
              <a:t>ees</a:t>
            </a:r>
            <a:endParaRPr sz="3200">
              <a:latin typeface="Calibri"/>
              <a:cs typeface="Calibri"/>
            </a:endParaRPr>
          </a:p>
        </p:txBody>
      </p:sp>
      <p:sp>
        <p:nvSpPr>
          <p:cNvPr id="4" name="object 4"/>
          <p:cNvSpPr/>
          <p:nvPr/>
        </p:nvSpPr>
        <p:spPr>
          <a:xfrm>
            <a:off x="990600" y="2667000"/>
            <a:ext cx="7381890" cy="2514600"/>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10" dirty="0"/>
              <a:t>59</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02870">
              <a:lnSpc>
                <a:spcPct val="100000"/>
              </a:lnSpc>
            </a:pPr>
            <a:fld id="{81D60167-4931-47E6-BA6A-407CBD079E47}" type="slidenum">
              <a:rPr spc="-10" dirty="0"/>
              <a:t>6</a:t>
            </a:fld>
            <a:endParaRPr spc="-10" dirty="0"/>
          </a:p>
        </p:txBody>
      </p:sp>
      <p:sp>
        <p:nvSpPr>
          <p:cNvPr id="2" name="object 2"/>
          <p:cNvSpPr txBox="1">
            <a:spLocks noGrp="1"/>
          </p:cNvSpPr>
          <p:nvPr>
            <p:ph type="title"/>
          </p:nvPr>
        </p:nvSpPr>
        <p:spPr>
          <a:prstGeom prst="rect">
            <a:avLst/>
          </a:prstGeom>
        </p:spPr>
        <p:txBody>
          <a:bodyPr vert="horz" wrap="square" lIns="0" tIns="283083" rIns="0" bIns="0" rtlCol="0">
            <a:spAutoFit/>
          </a:bodyPr>
          <a:lstStyle/>
          <a:p>
            <a:pPr marL="12700">
              <a:lnSpc>
                <a:spcPct val="100000"/>
              </a:lnSpc>
            </a:pPr>
            <a:r>
              <a:rPr dirty="0"/>
              <a:t>I</a:t>
            </a:r>
            <a:r>
              <a:rPr spc="-45" dirty="0"/>
              <a:t>n</a:t>
            </a:r>
            <a:r>
              <a:rPr dirty="0"/>
              <a:t>t</a:t>
            </a:r>
            <a:r>
              <a:rPr spc="-75" dirty="0"/>
              <a:t>r</a:t>
            </a:r>
            <a:r>
              <a:rPr spc="-5" dirty="0"/>
              <a:t>oduct</a:t>
            </a:r>
            <a:r>
              <a:rPr spc="5" dirty="0"/>
              <a:t>i</a:t>
            </a:r>
            <a:r>
              <a:rPr spc="-5" dirty="0"/>
              <a:t>on</a:t>
            </a:r>
          </a:p>
        </p:txBody>
      </p:sp>
      <p:sp>
        <p:nvSpPr>
          <p:cNvPr id="3" name="object 3"/>
          <p:cNvSpPr txBox="1"/>
          <p:nvPr/>
        </p:nvSpPr>
        <p:spPr>
          <a:xfrm>
            <a:off x="535940" y="1697446"/>
            <a:ext cx="7882255" cy="3318857"/>
          </a:xfrm>
          <a:prstGeom prst="rect">
            <a:avLst/>
          </a:prstGeom>
        </p:spPr>
        <p:txBody>
          <a:bodyPr vert="horz" wrap="square" lIns="0" tIns="0" rIns="0" bIns="0" rtlCol="0">
            <a:spAutoFit/>
          </a:bodyPr>
          <a:lstStyle/>
          <a:p>
            <a:pPr marL="355600" marR="5080" indent="-342900">
              <a:lnSpc>
                <a:spcPct val="100000"/>
              </a:lnSpc>
              <a:buFont typeface="Arial"/>
              <a:buChar char="•"/>
              <a:tabLst>
                <a:tab pos="355600" algn="l"/>
              </a:tabLst>
            </a:pPr>
            <a:r>
              <a:rPr lang="en-US" sz="3200" spc="-80" dirty="0">
                <a:latin typeface="Calibri"/>
                <a:cs typeface="Calibri"/>
              </a:rPr>
              <a:t>A</a:t>
            </a:r>
            <a:r>
              <a:rPr sz="3200" spc="-80" dirty="0">
                <a:latin typeface="Times New Roman"/>
                <a:cs typeface="Times New Roman"/>
              </a:rPr>
              <a:t> </a:t>
            </a:r>
            <a:r>
              <a:rPr sz="3200" dirty="0">
                <a:latin typeface="Calibri"/>
                <a:cs typeface="Calibri"/>
              </a:rPr>
              <a:t>l</a:t>
            </a:r>
            <a:r>
              <a:rPr sz="3200" spc="-5" dirty="0">
                <a:latin typeface="Calibri"/>
                <a:cs typeface="Calibri"/>
              </a:rPr>
              <a:t>og</a:t>
            </a:r>
            <a:r>
              <a:rPr sz="3200" dirty="0">
                <a:latin typeface="Calibri"/>
                <a:cs typeface="Calibri"/>
              </a:rPr>
              <a:t>i</a:t>
            </a:r>
            <a:r>
              <a:rPr sz="3200" spc="-30" dirty="0">
                <a:latin typeface="Calibri"/>
                <a:cs typeface="Calibri"/>
              </a:rPr>
              <a:t>c</a:t>
            </a:r>
            <a:r>
              <a:rPr sz="3200" dirty="0">
                <a:latin typeface="Calibri"/>
                <a:cs typeface="Calibri"/>
              </a:rPr>
              <a:t>al</a:t>
            </a:r>
            <a:r>
              <a:rPr sz="3200" dirty="0">
                <a:latin typeface="Times New Roman"/>
                <a:cs typeface="Times New Roman"/>
              </a:rPr>
              <a:t> </a:t>
            </a:r>
            <a:r>
              <a:rPr sz="3200" dirty="0">
                <a:latin typeface="Calibri"/>
                <a:cs typeface="Calibri"/>
              </a:rPr>
              <a:t>model</a:t>
            </a:r>
            <a:r>
              <a:rPr sz="3200" spc="-90" dirty="0">
                <a:latin typeface="Times New Roman"/>
                <a:cs typeface="Times New Roman"/>
              </a:rPr>
              <a:t> </a:t>
            </a:r>
            <a:r>
              <a:rPr sz="3200" spc="-5" dirty="0">
                <a:latin typeface="Calibri"/>
                <a:cs typeface="Calibri"/>
              </a:rPr>
              <a:t>o</a:t>
            </a:r>
            <a:r>
              <a:rPr sz="3200" dirty="0">
                <a:latin typeface="Calibri"/>
                <a:cs typeface="Calibri"/>
              </a:rPr>
              <a:t>f</a:t>
            </a:r>
            <a:r>
              <a:rPr sz="3200" spc="-90" dirty="0">
                <a:latin typeface="Times New Roman"/>
                <a:cs typeface="Times New Roman"/>
              </a:rPr>
              <a:t> </a:t>
            </a:r>
            <a:r>
              <a:rPr sz="3200" dirty="0">
                <a:latin typeface="Calibri"/>
                <a:cs typeface="Calibri"/>
              </a:rPr>
              <a:t>the</a:t>
            </a:r>
            <a:r>
              <a:rPr sz="3200" spc="-85" dirty="0">
                <a:latin typeface="Times New Roman"/>
                <a:cs typeface="Times New Roman"/>
              </a:rPr>
              <a:t> </a:t>
            </a:r>
            <a:r>
              <a:rPr sz="3200" spc="-5" dirty="0">
                <a:latin typeface="Calibri"/>
                <a:cs typeface="Calibri"/>
              </a:rPr>
              <a:t>p</a:t>
            </a:r>
            <a:r>
              <a:rPr sz="3200" spc="-50" dirty="0">
                <a:latin typeface="Calibri"/>
                <a:cs typeface="Calibri"/>
              </a:rPr>
              <a:t>r</a:t>
            </a:r>
            <a:r>
              <a:rPr sz="3200" spc="-5" dirty="0">
                <a:latin typeface="Calibri"/>
                <a:cs typeface="Calibri"/>
              </a:rPr>
              <a:t>opose</a:t>
            </a:r>
            <a:r>
              <a:rPr sz="3200" dirty="0">
                <a:latin typeface="Calibri"/>
                <a:cs typeface="Calibri"/>
              </a:rPr>
              <a:t>d</a:t>
            </a:r>
            <a:r>
              <a:rPr sz="3200" spc="-70" dirty="0">
                <a:latin typeface="Times New Roman"/>
                <a:cs typeface="Times New Roman"/>
              </a:rPr>
              <a:t> </a:t>
            </a:r>
            <a:r>
              <a:rPr sz="3200" spc="-70" dirty="0">
                <a:latin typeface="Calibri"/>
                <a:cs typeface="Calibri"/>
              </a:rPr>
              <a:t>s</a:t>
            </a:r>
            <a:r>
              <a:rPr sz="3200" spc="-25" dirty="0">
                <a:latin typeface="Calibri"/>
                <a:cs typeface="Calibri"/>
              </a:rPr>
              <a:t>y</a:t>
            </a:r>
            <a:r>
              <a:rPr sz="3200" spc="-45" dirty="0">
                <a:latin typeface="Calibri"/>
                <a:cs typeface="Calibri"/>
              </a:rPr>
              <a:t>st</a:t>
            </a:r>
            <a:r>
              <a:rPr sz="3200" dirty="0">
                <a:latin typeface="Calibri"/>
                <a:cs typeface="Calibri"/>
              </a:rPr>
              <a:t>em</a:t>
            </a:r>
            <a:r>
              <a:rPr sz="3200" spc="-90" dirty="0">
                <a:latin typeface="Times New Roman"/>
                <a:cs typeface="Times New Roman"/>
              </a:rPr>
              <a:t> </a:t>
            </a:r>
            <a:r>
              <a:rPr sz="3200" dirty="0">
                <a:latin typeface="Calibri"/>
                <a:cs typeface="Calibri"/>
              </a:rPr>
              <a:t>and</a:t>
            </a:r>
            <a:r>
              <a:rPr sz="3200" spc="-70" dirty="0">
                <a:latin typeface="Times New Roman"/>
                <a:cs typeface="Times New Roman"/>
              </a:rPr>
              <a:t> </a:t>
            </a:r>
            <a:r>
              <a:rPr sz="3200" spc="-5" dirty="0">
                <a:latin typeface="Calibri"/>
                <a:cs typeface="Calibri"/>
              </a:rPr>
              <a:t>docu</a:t>
            </a:r>
            <a:r>
              <a:rPr sz="3200" spc="-10" dirty="0">
                <a:latin typeface="Calibri"/>
                <a:cs typeface="Calibri"/>
              </a:rPr>
              <a:t>m</a:t>
            </a:r>
            <a:r>
              <a:rPr sz="3200" dirty="0">
                <a:latin typeface="Calibri"/>
                <a:cs typeface="Calibri"/>
              </a:rPr>
              <a:t>e</a:t>
            </a:r>
            <a:r>
              <a:rPr sz="3200" spc="-35" dirty="0">
                <a:latin typeface="Calibri"/>
                <a:cs typeface="Calibri"/>
              </a:rPr>
              <a:t>n</a:t>
            </a:r>
            <a:r>
              <a:rPr sz="3200" dirty="0">
                <a:latin typeface="Calibri"/>
                <a:cs typeface="Calibri"/>
              </a:rPr>
              <a:t>t</a:t>
            </a:r>
            <a:r>
              <a:rPr sz="3200" dirty="0">
                <a:latin typeface="Times New Roman"/>
                <a:cs typeface="Times New Roman"/>
              </a:rPr>
              <a:t> </a:t>
            </a:r>
            <a:r>
              <a:rPr sz="3200" dirty="0">
                <a:latin typeface="Calibri"/>
                <a:cs typeface="Calibri"/>
              </a:rPr>
              <a:t>the</a:t>
            </a:r>
            <a:r>
              <a:rPr sz="3200" spc="-90" dirty="0">
                <a:latin typeface="Times New Roman"/>
                <a:cs typeface="Times New Roman"/>
              </a:rPr>
              <a:t> </a:t>
            </a:r>
            <a:r>
              <a:rPr sz="3200" spc="-65" dirty="0">
                <a:latin typeface="Calibri"/>
                <a:cs typeface="Calibri"/>
              </a:rPr>
              <a:t>s</a:t>
            </a:r>
            <a:r>
              <a:rPr sz="3200" spc="-25" dirty="0">
                <a:latin typeface="Calibri"/>
                <a:cs typeface="Calibri"/>
              </a:rPr>
              <a:t>y</a:t>
            </a:r>
            <a:r>
              <a:rPr sz="3200" spc="-45" dirty="0">
                <a:latin typeface="Calibri"/>
                <a:cs typeface="Calibri"/>
              </a:rPr>
              <a:t>st</a:t>
            </a:r>
            <a:r>
              <a:rPr sz="3200" dirty="0">
                <a:latin typeface="Calibri"/>
                <a:cs typeface="Calibri"/>
              </a:rPr>
              <a:t>em</a:t>
            </a:r>
            <a:r>
              <a:rPr sz="3200" spc="-80" dirty="0">
                <a:latin typeface="Times New Roman"/>
                <a:cs typeface="Times New Roman"/>
              </a:rPr>
              <a:t> </a:t>
            </a:r>
            <a:r>
              <a:rPr sz="3200" spc="-35" dirty="0">
                <a:latin typeface="Calibri"/>
                <a:cs typeface="Calibri"/>
              </a:rPr>
              <a:t>r</a:t>
            </a:r>
            <a:r>
              <a:rPr sz="3200" dirty="0">
                <a:latin typeface="Calibri"/>
                <a:cs typeface="Calibri"/>
              </a:rPr>
              <a:t>equ</a:t>
            </a:r>
            <a:r>
              <a:rPr sz="3200" spc="-5" dirty="0">
                <a:latin typeface="Calibri"/>
                <a:cs typeface="Calibri"/>
              </a:rPr>
              <a:t>i</a:t>
            </a:r>
            <a:r>
              <a:rPr sz="3200" spc="-50" dirty="0">
                <a:latin typeface="Calibri"/>
                <a:cs typeface="Calibri"/>
              </a:rPr>
              <a:t>r</a:t>
            </a:r>
            <a:r>
              <a:rPr sz="3200" dirty="0">
                <a:latin typeface="Calibri"/>
                <a:cs typeface="Calibri"/>
              </a:rPr>
              <a:t>eme</a:t>
            </a:r>
            <a:r>
              <a:rPr sz="3200" spc="-35" dirty="0">
                <a:latin typeface="Calibri"/>
                <a:cs typeface="Calibri"/>
              </a:rPr>
              <a:t>n</a:t>
            </a:r>
            <a:r>
              <a:rPr sz="3200" dirty="0">
                <a:latin typeface="Calibri"/>
                <a:cs typeface="Calibri"/>
              </a:rPr>
              <a:t>ts</a:t>
            </a:r>
          </a:p>
          <a:p>
            <a:pPr marL="756285" lvl="1" indent="-286385">
              <a:lnSpc>
                <a:spcPct val="100000"/>
              </a:lnSpc>
              <a:spcBef>
                <a:spcPts val="685"/>
              </a:spcBef>
              <a:buFont typeface="Arial"/>
              <a:buChar char="–"/>
              <a:tabLst>
                <a:tab pos="756920" algn="l"/>
              </a:tabLst>
            </a:pPr>
            <a:r>
              <a:rPr sz="2800" spc="-20" dirty="0">
                <a:latin typeface="Calibri"/>
                <a:cs typeface="Calibri"/>
              </a:rPr>
              <a:t>Log</a:t>
            </a:r>
            <a:r>
              <a:rPr sz="2800" spc="-10" dirty="0">
                <a:latin typeface="Calibri"/>
                <a:cs typeface="Calibri"/>
              </a:rPr>
              <a:t>i</a:t>
            </a:r>
            <a:r>
              <a:rPr sz="2800" spc="-35" dirty="0">
                <a:latin typeface="Calibri"/>
                <a:cs typeface="Calibri"/>
              </a:rPr>
              <a:t>c</a:t>
            </a:r>
            <a:r>
              <a:rPr sz="2800" spc="-10" dirty="0">
                <a:latin typeface="Calibri"/>
                <a:cs typeface="Calibri"/>
              </a:rPr>
              <a:t>al</a:t>
            </a:r>
            <a:r>
              <a:rPr sz="2800" spc="-90" dirty="0">
                <a:latin typeface="Times New Roman"/>
                <a:cs typeface="Times New Roman"/>
              </a:rPr>
              <a:t> </a:t>
            </a:r>
            <a:r>
              <a:rPr sz="2800" spc="-15" dirty="0">
                <a:latin typeface="Calibri"/>
                <a:cs typeface="Calibri"/>
              </a:rPr>
              <a:t>model</a:t>
            </a:r>
            <a:r>
              <a:rPr sz="2800" spc="-70" dirty="0">
                <a:latin typeface="Times New Roman"/>
                <a:cs typeface="Times New Roman"/>
              </a:rPr>
              <a:t> </a:t>
            </a:r>
            <a:r>
              <a:rPr sz="2800" spc="-20" dirty="0">
                <a:latin typeface="Calibri"/>
                <a:cs typeface="Calibri"/>
              </a:rPr>
              <a:t>sh</a:t>
            </a:r>
            <a:r>
              <a:rPr sz="2800" spc="-35" dirty="0">
                <a:latin typeface="Calibri"/>
                <a:cs typeface="Calibri"/>
              </a:rPr>
              <a:t>o</a:t>
            </a:r>
            <a:r>
              <a:rPr sz="2800" spc="-40" dirty="0">
                <a:latin typeface="Calibri"/>
                <a:cs typeface="Calibri"/>
              </a:rPr>
              <a:t>w</a:t>
            </a:r>
            <a:r>
              <a:rPr sz="2800" spc="-15" dirty="0">
                <a:latin typeface="Calibri"/>
                <a:cs typeface="Calibri"/>
              </a:rPr>
              <a:t>s</a:t>
            </a:r>
            <a:r>
              <a:rPr sz="2800" spc="-45" dirty="0">
                <a:latin typeface="Times New Roman"/>
                <a:cs typeface="Times New Roman"/>
              </a:rPr>
              <a:t> </a:t>
            </a:r>
            <a:r>
              <a:rPr sz="2800" spc="-20" dirty="0">
                <a:latin typeface="Calibri"/>
                <a:cs typeface="Calibri"/>
              </a:rPr>
              <a:t>wh</a:t>
            </a:r>
            <a:r>
              <a:rPr sz="2800" spc="-40" dirty="0">
                <a:latin typeface="Calibri"/>
                <a:cs typeface="Calibri"/>
              </a:rPr>
              <a:t>a</a:t>
            </a:r>
            <a:r>
              <a:rPr sz="2800" spc="-10" dirty="0">
                <a:latin typeface="Calibri"/>
                <a:cs typeface="Calibri"/>
              </a:rPr>
              <a:t>t</a:t>
            </a:r>
            <a:r>
              <a:rPr sz="2800" spc="-70" dirty="0">
                <a:latin typeface="Times New Roman"/>
                <a:cs typeface="Times New Roman"/>
              </a:rPr>
              <a:t> </a:t>
            </a:r>
            <a:r>
              <a:rPr sz="2800" spc="-15" dirty="0">
                <a:latin typeface="Calibri"/>
                <a:cs typeface="Calibri"/>
              </a:rPr>
              <a:t>the</a:t>
            </a:r>
            <a:r>
              <a:rPr sz="2800" spc="-60" dirty="0">
                <a:latin typeface="Times New Roman"/>
                <a:cs typeface="Times New Roman"/>
              </a:rPr>
              <a:t> </a:t>
            </a:r>
            <a:r>
              <a:rPr sz="2800" spc="-70" dirty="0">
                <a:latin typeface="Calibri"/>
                <a:cs typeface="Calibri"/>
              </a:rPr>
              <a:t>s</a:t>
            </a:r>
            <a:r>
              <a:rPr sz="2800" spc="-45" dirty="0">
                <a:latin typeface="Calibri"/>
                <a:cs typeface="Calibri"/>
              </a:rPr>
              <a:t>y</a:t>
            </a:r>
            <a:r>
              <a:rPr sz="2800" spc="-55" dirty="0">
                <a:latin typeface="Calibri"/>
                <a:cs typeface="Calibri"/>
              </a:rPr>
              <a:t>s</a:t>
            </a:r>
            <a:r>
              <a:rPr sz="2800" spc="-35" dirty="0">
                <a:latin typeface="Calibri"/>
                <a:cs typeface="Calibri"/>
              </a:rPr>
              <a:t>t</a:t>
            </a:r>
            <a:r>
              <a:rPr sz="2800" spc="-20" dirty="0">
                <a:latin typeface="Calibri"/>
                <a:cs typeface="Calibri"/>
              </a:rPr>
              <a:t>em</a:t>
            </a:r>
            <a:r>
              <a:rPr sz="2800" spc="-50" dirty="0">
                <a:latin typeface="Times New Roman"/>
                <a:cs typeface="Times New Roman"/>
              </a:rPr>
              <a:t> </a:t>
            </a:r>
            <a:r>
              <a:rPr sz="2800" spc="-20" dirty="0">
                <a:latin typeface="Calibri"/>
                <a:cs typeface="Calibri"/>
              </a:rPr>
              <a:t>mu</a:t>
            </a:r>
            <a:r>
              <a:rPr sz="2800" spc="-60" dirty="0">
                <a:latin typeface="Calibri"/>
                <a:cs typeface="Calibri"/>
              </a:rPr>
              <a:t>s</a:t>
            </a:r>
            <a:r>
              <a:rPr sz="2800" spc="-10" dirty="0">
                <a:latin typeface="Calibri"/>
                <a:cs typeface="Calibri"/>
              </a:rPr>
              <a:t>t</a:t>
            </a:r>
            <a:r>
              <a:rPr sz="2800" spc="-45" dirty="0">
                <a:latin typeface="Times New Roman"/>
                <a:cs typeface="Times New Roman"/>
              </a:rPr>
              <a:t> </a:t>
            </a:r>
            <a:r>
              <a:rPr sz="2800" spc="-20" dirty="0">
                <a:latin typeface="Calibri"/>
                <a:cs typeface="Calibri"/>
              </a:rPr>
              <a:t>do</a:t>
            </a:r>
            <a:endParaRPr sz="2800" dirty="0">
              <a:latin typeface="Calibri"/>
              <a:cs typeface="Calibri"/>
            </a:endParaRPr>
          </a:p>
          <a:p>
            <a:pPr marL="756285" lvl="1" indent="-286385">
              <a:lnSpc>
                <a:spcPct val="100000"/>
              </a:lnSpc>
              <a:spcBef>
                <a:spcPts val="675"/>
              </a:spcBef>
              <a:buFont typeface="Arial"/>
              <a:buChar char="–"/>
              <a:tabLst>
                <a:tab pos="756920" algn="l"/>
              </a:tabLst>
            </a:pPr>
            <a:r>
              <a:rPr sz="2800" spc="-15" dirty="0">
                <a:latin typeface="Calibri"/>
                <a:cs typeface="Calibri"/>
              </a:rPr>
              <a:t>P</a:t>
            </a:r>
            <a:r>
              <a:rPr sz="2800" spc="-75" dirty="0">
                <a:latin typeface="Calibri"/>
                <a:cs typeface="Calibri"/>
              </a:rPr>
              <a:t>h</a:t>
            </a:r>
            <a:r>
              <a:rPr sz="2800" spc="-45" dirty="0">
                <a:latin typeface="Calibri"/>
                <a:cs typeface="Calibri"/>
              </a:rPr>
              <a:t>y</a:t>
            </a:r>
            <a:r>
              <a:rPr sz="2800" spc="-5" dirty="0">
                <a:latin typeface="Calibri"/>
                <a:cs typeface="Calibri"/>
              </a:rPr>
              <a:t>s</a:t>
            </a:r>
            <a:r>
              <a:rPr sz="2800" spc="-10" dirty="0">
                <a:latin typeface="Calibri"/>
                <a:cs typeface="Calibri"/>
              </a:rPr>
              <a:t>i</a:t>
            </a:r>
            <a:r>
              <a:rPr sz="2800" spc="-35" dirty="0">
                <a:latin typeface="Calibri"/>
                <a:cs typeface="Calibri"/>
              </a:rPr>
              <a:t>c</a:t>
            </a:r>
            <a:r>
              <a:rPr sz="2800" dirty="0">
                <a:latin typeface="Calibri"/>
                <a:cs typeface="Calibri"/>
              </a:rPr>
              <a:t>al</a:t>
            </a:r>
            <a:r>
              <a:rPr sz="2800" spc="-60" dirty="0">
                <a:latin typeface="Times New Roman"/>
                <a:cs typeface="Times New Roman"/>
              </a:rPr>
              <a:t> </a:t>
            </a:r>
            <a:r>
              <a:rPr sz="2800" spc="-20" dirty="0">
                <a:latin typeface="Calibri"/>
                <a:cs typeface="Calibri"/>
              </a:rPr>
              <a:t>mod</a:t>
            </a:r>
            <a:r>
              <a:rPr sz="2800" spc="-30" dirty="0">
                <a:latin typeface="Calibri"/>
                <a:cs typeface="Calibri"/>
              </a:rPr>
              <a:t>e</a:t>
            </a:r>
            <a:r>
              <a:rPr sz="2800" dirty="0">
                <a:latin typeface="Calibri"/>
                <a:cs typeface="Calibri"/>
              </a:rPr>
              <a:t>l</a:t>
            </a:r>
            <a:r>
              <a:rPr sz="2800" spc="-70" dirty="0">
                <a:latin typeface="Times New Roman"/>
                <a:cs typeface="Times New Roman"/>
              </a:rPr>
              <a:t> </a:t>
            </a:r>
            <a:r>
              <a:rPr sz="2800" spc="-20" dirty="0">
                <a:latin typeface="Calibri"/>
                <a:cs typeface="Calibri"/>
              </a:rPr>
              <a:t>describe</a:t>
            </a:r>
            <a:r>
              <a:rPr sz="2800" spc="-15" dirty="0">
                <a:latin typeface="Calibri"/>
                <a:cs typeface="Calibri"/>
              </a:rPr>
              <a:t>s</a:t>
            </a:r>
            <a:r>
              <a:rPr sz="2800" spc="-40" dirty="0">
                <a:latin typeface="Times New Roman"/>
                <a:cs typeface="Times New Roman"/>
              </a:rPr>
              <a:t> </a:t>
            </a:r>
            <a:r>
              <a:rPr sz="2800" spc="-5" dirty="0">
                <a:latin typeface="Calibri"/>
                <a:cs typeface="Calibri"/>
              </a:rPr>
              <a:t>h</a:t>
            </a:r>
            <a:r>
              <a:rPr sz="2800" spc="-20" dirty="0">
                <a:latin typeface="Calibri"/>
                <a:cs typeface="Calibri"/>
              </a:rPr>
              <a:t>ow</a:t>
            </a:r>
            <a:r>
              <a:rPr sz="2800" spc="-55" dirty="0">
                <a:latin typeface="Times New Roman"/>
                <a:cs typeface="Times New Roman"/>
              </a:rPr>
              <a:t> </a:t>
            </a:r>
            <a:r>
              <a:rPr sz="2800" spc="-15" dirty="0">
                <a:latin typeface="Calibri"/>
                <a:cs typeface="Calibri"/>
              </a:rPr>
              <a:t>the</a:t>
            </a:r>
            <a:r>
              <a:rPr sz="2800" spc="-70" dirty="0">
                <a:latin typeface="Times New Roman"/>
                <a:cs typeface="Times New Roman"/>
              </a:rPr>
              <a:t> </a:t>
            </a:r>
            <a:r>
              <a:rPr sz="2800" spc="-60" dirty="0">
                <a:latin typeface="Calibri"/>
                <a:cs typeface="Calibri"/>
              </a:rPr>
              <a:t>s</a:t>
            </a:r>
            <a:r>
              <a:rPr sz="2800" spc="-45" dirty="0">
                <a:latin typeface="Calibri"/>
                <a:cs typeface="Calibri"/>
              </a:rPr>
              <a:t>y</a:t>
            </a:r>
            <a:r>
              <a:rPr sz="2800" spc="-55" dirty="0">
                <a:latin typeface="Calibri"/>
                <a:cs typeface="Calibri"/>
              </a:rPr>
              <a:t>s</a:t>
            </a:r>
            <a:r>
              <a:rPr sz="2800" spc="-35" dirty="0">
                <a:latin typeface="Calibri"/>
                <a:cs typeface="Calibri"/>
              </a:rPr>
              <a:t>t</a:t>
            </a:r>
            <a:r>
              <a:rPr sz="2800" spc="-20" dirty="0">
                <a:latin typeface="Calibri"/>
                <a:cs typeface="Calibri"/>
              </a:rPr>
              <a:t>em</a:t>
            </a:r>
            <a:r>
              <a:rPr sz="2800" spc="-60" dirty="0">
                <a:latin typeface="Times New Roman"/>
                <a:cs typeface="Times New Roman"/>
              </a:rPr>
              <a:t> </a:t>
            </a:r>
            <a:r>
              <a:rPr sz="2800" spc="-15" dirty="0">
                <a:latin typeface="Calibri"/>
                <a:cs typeface="Calibri"/>
              </a:rPr>
              <a:t>wi</a:t>
            </a:r>
            <a:r>
              <a:rPr sz="2800" spc="-10" dirty="0">
                <a:latin typeface="Calibri"/>
                <a:cs typeface="Calibri"/>
              </a:rPr>
              <a:t>l</a:t>
            </a:r>
            <a:r>
              <a:rPr sz="2800" dirty="0">
                <a:latin typeface="Calibri"/>
                <a:cs typeface="Calibri"/>
              </a:rPr>
              <a:t>l</a:t>
            </a:r>
            <a:r>
              <a:rPr sz="2800" spc="-70" dirty="0">
                <a:latin typeface="Times New Roman"/>
                <a:cs typeface="Times New Roman"/>
              </a:rPr>
              <a:t> </a:t>
            </a:r>
            <a:r>
              <a:rPr sz="2800" spc="-10" dirty="0">
                <a:latin typeface="Calibri"/>
                <a:cs typeface="Calibri"/>
              </a:rPr>
              <a:t>b</a:t>
            </a:r>
            <a:r>
              <a:rPr sz="2800" spc="-15" dirty="0">
                <a:latin typeface="Calibri"/>
                <a:cs typeface="Calibri"/>
              </a:rPr>
              <a:t>e</a:t>
            </a:r>
            <a:endParaRPr sz="2800" dirty="0">
              <a:latin typeface="Calibri"/>
              <a:cs typeface="Calibri"/>
            </a:endParaRPr>
          </a:p>
          <a:p>
            <a:pPr marL="756285">
              <a:lnSpc>
                <a:spcPct val="100000"/>
              </a:lnSpc>
            </a:pPr>
            <a:r>
              <a:rPr lang="en-US" sz="2800" spc="-35" dirty="0">
                <a:latin typeface="Calibri"/>
                <a:cs typeface="Calibri"/>
              </a:rPr>
              <a:t>C</a:t>
            </a:r>
            <a:r>
              <a:rPr sz="2800" spc="-20" dirty="0">
                <a:latin typeface="Calibri"/>
                <a:cs typeface="Calibri"/>
              </a:rPr>
              <a:t>on</a:t>
            </a:r>
            <a:r>
              <a:rPr sz="2800" spc="-55" dirty="0">
                <a:latin typeface="Calibri"/>
                <a:cs typeface="Calibri"/>
              </a:rPr>
              <a:t>s</a:t>
            </a:r>
            <a:r>
              <a:rPr sz="2800" spc="-15" dirty="0">
                <a:latin typeface="Calibri"/>
                <a:cs typeface="Calibri"/>
              </a:rPr>
              <a:t>truc</a:t>
            </a:r>
            <a:r>
              <a:rPr sz="2800" spc="-40" dirty="0">
                <a:latin typeface="Calibri"/>
                <a:cs typeface="Calibri"/>
              </a:rPr>
              <a:t>t</a:t>
            </a:r>
            <a:r>
              <a:rPr sz="2800" spc="-15" dirty="0">
                <a:latin typeface="Calibri"/>
                <a:cs typeface="Calibri"/>
              </a:rPr>
              <a:t>ed</a:t>
            </a:r>
            <a:r>
              <a:rPr lang="en-US" sz="2800" spc="-15" dirty="0">
                <a:latin typeface="Calibri"/>
                <a:cs typeface="Calibri"/>
              </a:rPr>
              <a:t>.</a:t>
            </a:r>
          </a:p>
          <a:p>
            <a:r>
              <a:rPr lang="en-US" sz="2800" dirty="0"/>
              <a:t/>
            </a:r>
            <a:br>
              <a:rPr lang="en-US" sz="2800" dirty="0"/>
            </a:br>
            <a:endParaRPr sz="2800" dirty="0">
              <a:latin typeface="Calibri"/>
              <a:cs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10" dirty="0"/>
              <a:t>60</a:t>
            </a:fld>
            <a:endParaRPr spc="-10" dirty="0"/>
          </a:p>
        </p:txBody>
      </p:sp>
      <p:sp>
        <p:nvSpPr>
          <p:cNvPr id="2" name="object 2"/>
          <p:cNvSpPr txBox="1">
            <a:spLocks noGrp="1"/>
          </p:cNvSpPr>
          <p:nvPr>
            <p:ph type="title"/>
          </p:nvPr>
        </p:nvSpPr>
        <p:spPr>
          <a:prstGeom prst="rect">
            <a:avLst/>
          </a:prstGeom>
        </p:spPr>
        <p:txBody>
          <a:bodyPr vert="horz" wrap="square" lIns="0" tIns="283083" rIns="0" bIns="0" rtlCol="0">
            <a:spAutoFit/>
          </a:bodyPr>
          <a:lstStyle/>
          <a:p>
            <a:pPr marL="12700">
              <a:lnSpc>
                <a:spcPct val="100000"/>
              </a:lnSpc>
            </a:pPr>
            <a:r>
              <a:rPr spc="-5" dirty="0"/>
              <a:t>Log</a:t>
            </a:r>
            <a:r>
              <a:rPr spc="5" dirty="0"/>
              <a:t>i</a:t>
            </a:r>
            <a:r>
              <a:rPr spc="-40" dirty="0"/>
              <a:t>c</a:t>
            </a:r>
            <a:r>
              <a:rPr dirty="0"/>
              <a:t>al</a:t>
            </a:r>
            <a:r>
              <a:rPr spc="-105" dirty="0">
                <a:latin typeface="Times New Roman"/>
                <a:cs typeface="Times New Roman"/>
              </a:rPr>
              <a:t> </a:t>
            </a:r>
            <a:r>
              <a:rPr spc="-225" dirty="0"/>
              <a:t>V</a:t>
            </a:r>
            <a:r>
              <a:rPr dirty="0"/>
              <a:t>e</a:t>
            </a:r>
            <a:r>
              <a:rPr spc="-70" dirty="0"/>
              <a:t>r</a:t>
            </a:r>
            <a:r>
              <a:rPr spc="-5" dirty="0"/>
              <a:t>su</a:t>
            </a:r>
            <a:r>
              <a:rPr dirty="0"/>
              <a:t>s</a:t>
            </a:r>
            <a:r>
              <a:rPr spc="-105" dirty="0">
                <a:latin typeface="Times New Roman"/>
                <a:cs typeface="Times New Roman"/>
              </a:rPr>
              <a:t> </a:t>
            </a:r>
            <a:r>
              <a:rPr dirty="0"/>
              <a:t>P</a:t>
            </a:r>
            <a:r>
              <a:rPr spc="-85" dirty="0"/>
              <a:t>h</a:t>
            </a:r>
            <a:r>
              <a:rPr spc="-40" dirty="0"/>
              <a:t>y</a:t>
            </a:r>
            <a:r>
              <a:rPr spc="-5" dirty="0"/>
              <a:t>s</a:t>
            </a:r>
            <a:r>
              <a:rPr dirty="0"/>
              <a:t>i</a:t>
            </a:r>
            <a:r>
              <a:rPr spc="-40" dirty="0"/>
              <a:t>c</a:t>
            </a:r>
            <a:r>
              <a:rPr dirty="0"/>
              <a:t>al</a:t>
            </a:r>
            <a:r>
              <a:rPr spc="-105" dirty="0">
                <a:latin typeface="Times New Roman"/>
                <a:cs typeface="Times New Roman"/>
              </a:rPr>
              <a:t> </a:t>
            </a:r>
            <a:r>
              <a:rPr dirty="0"/>
              <a:t>Models</a:t>
            </a:r>
          </a:p>
        </p:txBody>
      </p:sp>
      <p:sp>
        <p:nvSpPr>
          <p:cNvPr id="3" name="object 3"/>
          <p:cNvSpPr txBox="1"/>
          <p:nvPr/>
        </p:nvSpPr>
        <p:spPr>
          <a:xfrm>
            <a:off x="535940" y="1697446"/>
            <a:ext cx="8032750" cy="2968625"/>
          </a:xfrm>
          <a:prstGeom prst="rect">
            <a:avLst/>
          </a:prstGeom>
        </p:spPr>
        <p:txBody>
          <a:bodyPr vert="horz" wrap="square" lIns="0" tIns="0" rIns="0" bIns="0" rtlCol="0">
            <a:spAutoFit/>
          </a:bodyPr>
          <a:lstStyle/>
          <a:p>
            <a:pPr marL="355600" marR="5080" indent="-342900">
              <a:lnSpc>
                <a:spcPct val="100000"/>
              </a:lnSpc>
              <a:buFont typeface="Arial"/>
              <a:buChar char="•"/>
              <a:tabLst>
                <a:tab pos="355600" algn="l"/>
              </a:tabLst>
            </a:pPr>
            <a:r>
              <a:rPr sz="3200" dirty="0">
                <a:latin typeface="Calibri"/>
                <a:cs typeface="Calibri"/>
              </a:rPr>
              <a:t>Wh</a:t>
            </a:r>
            <a:r>
              <a:rPr sz="3200" spc="-5" dirty="0">
                <a:latin typeface="Calibri"/>
                <a:cs typeface="Calibri"/>
              </a:rPr>
              <a:t>i</a:t>
            </a:r>
            <a:r>
              <a:rPr sz="3200" dirty="0">
                <a:latin typeface="Calibri"/>
                <a:cs typeface="Calibri"/>
              </a:rPr>
              <a:t>le</a:t>
            </a:r>
            <a:r>
              <a:rPr sz="3200" spc="-85" dirty="0">
                <a:latin typeface="Times New Roman"/>
                <a:cs typeface="Times New Roman"/>
              </a:rPr>
              <a:t> </a:t>
            </a:r>
            <a:r>
              <a:rPr sz="3200" spc="-45" dirty="0">
                <a:latin typeface="Calibri"/>
                <a:cs typeface="Calibri"/>
              </a:rPr>
              <a:t>s</a:t>
            </a:r>
            <a:r>
              <a:rPr sz="3200" dirty="0">
                <a:latin typeface="Calibri"/>
                <a:cs typeface="Calibri"/>
              </a:rPr>
              <a:t>tr</a:t>
            </a:r>
            <a:r>
              <a:rPr sz="3200" spc="-10" dirty="0">
                <a:latin typeface="Calibri"/>
                <a:cs typeface="Calibri"/>
              </a:rPr>
              <a:t>u</a:t>
            </a:r>
            <a:r>
              <a:rPr sz="3200" dirty="0">
                <a:latin typeface="Calibri"/>
                <a:cs typeface="Calibri"/>
              </a:rPr>
              <a:t>ctu</a:t>
            </a:r>
            <a:r>
              <a:rPr sz="3200" spc="-50" dirty="0">
                <a:latin typeface="Calibri"/>
                <a:cs typeface="Calibri"/>
              </a:rPr>
              <a:t>r</a:t>
            </a:r>
            <a:r>
              <a:rPr sz="3200" dirty="0">
                <a:latin typeface="Calibri"/>
                <a:cs typeface="Calibri"/>
              </a:rPr>
              <a:t>ed</a:t>
            </a:r>
            <a:r>
              <a:rPr sz="3200" spc="-80" dirty="0">
                <a:latin typeface="Times New Roman"/>
                <a:cs typeface="Times New Roman"/>
              </a:rPr>
              <a:t> </a:t>
            </a:r>
            <a:r>
              <a:rPr sz="3200" dirty="0">
                <a:latin typeface="Calibri"/>
                <a:cs typeface="Calibri"/>
              </a:rPr>
              <a:t>anal</a:t>
            </a:r>
            <a:r>
              <a:rPr sz="3200" spc="-25" dirty="0">
                <a:latin typeface="Calibri"/>
                <a:cs typeface="Calibri"/>
              </a:rPr>
              <a:t>y</a:t>
            </a:r>
            <a:r>
              <a:rPr sz="3200" spc="-5" dirty="0">
                <a:latin typeface="Calibri"/>
                <a:cs typeface="Calibri"/>
              </a:rPr>
              <a:t>s</a:t>
            </a:r>
            <a:r>
              <a:rPr sz="3200" spc="-10" dirty="0">
                <a:latin typeface="Calibri"/>
                <a:cs typeface="Calibri"/>
              </a:rPr>
              <a:t>i</a:t>
            </a:r>
            <a:r>
              <a:rPr sz="3200" dirty="0">
                <a:latin typeface="Calibri"/>
                <a:cs typeface="Calibri"/>
              </a:rPr>
              <a:t>s</a:t>
            </a:r>
            <a:r>
              <a:rPr sz="3200" spc="-65" dirty="0">
                <a:latin typeface="Times New Roman"/>
                <a:cs typeface="Times New Roman"/>
              </a:rPr>
              <a:t> </a:t>
            </a:r>
            <a:r>
              <a:rPr sz="3200" spc="-45" dirty="0">
                <a:latin typeface="Calibri"/>
                <a:cs typeface="Calibri"/>
              </a:rPr>
              <a:t>t</a:t>
            </a:r>
            <a:r>
              <a:rPr sz="3200" spc="-5" dirty="0">
                <a:latin typeface="Calibri"/>
                <a:cs typeface="Calibri"/>
              </a:rPr>
              <a:t>oo</a:t>
            </a:r>
            <a:r>
              <a:rPr sz="3200" dirty="0">
                <a:latin typeface="Calibri"/>
                <a:cs typeface="Calibri"/>
              </a:rPr>
              <a:t>ls</a:t>
            </a:r>
            <a:r>
              <a:rPr sz="3200" spc="-80" dirty="0">
                <a:latin typeface="Times New Roman"/>
                <a:cs typeface="Times New Roman"/>
              </a:rPr>
              <a:t> </a:t>
            </a:r>
            <a:r>
              <a:rPr sz="3200" dirty="0">
                <a:latin typeface="Calibri"/>
                <a:cs typeface="Calibri"/>
              </a:rPr>
              <a:t>a</a:t>
            </a:r>
            <a:r>
              <a:rPr sz="3200" spc="-35" dirty="0">
                <a:latin typeface="Calibri"/>
                <a:cs typeface="Calibri"/>
              </a:rPr>
              <a:t>r</a:t>
            </a:r>
            <a:r>
              <a:rPr sz="3200" dirty="0">
                <a:latin typeface="Calibri"/>
                <a:cs typeface="Calibri"/>
              </a:rPr>
              <a:t>e</a:t>
            </a:r>
            <a:r>
              <a:rPr sz="3200" spc="-95" dirty="0">
                <a:latin typeface="Times New Roman"/>
                <a:cs typeface="Times New Roman"/>
              </a:rPr>
              <a:t> </a:t>
            </a:r>
            <a:r>
              <a:rPr sz="3200" spc="-5" dirty="0">
                <a:latin typeface="Calibri"/>
                <a:cs typeface="Calibri"/>
              </a:rPr>
              <a:t>use</a:t>
            </a:r>
            <a:r>
              <a:rPr sz="3200" dirty="0">
                <a:latin typeface="Calibri"/>
                <a:cs typeface="Calibri"/>
              </a:rPr>
              <a:t>d</a:t>
            </a:r>
            <a:r>
              <a:rPr sz="3200" spc="-70" dirty="0">
                <a:latin typeface="Times New Roman"/>
                <a:cs typeface="Times New Roman"/>
              </a:rPr>
              <a:t> </a:t>
            </a:r>
            <a:r>
              <a:rPr sz="3200" spc="-45" dirty="0">
                <a:latin typeface="Calibri"/>
                <a:cs typeface="Calibri"/>
              </a:rPr>
              <a:t>t</a:t>
            </a:r>
            <a:r>
              <a:rPr sz="3200" dirty="0">
                <a:latin typeface="Calibri"/>
                <a:cs typeface="Calibri"/>
              </a:rPr>
              <a:t>o</a:t>
            </a:r>
            <a:r>
              <a:rPr sz="3200" dirty="0">
                <a:latin typeface="Times New Roman"/>
                <a:cs typeface="Times New Roman"/>
              </a:rPr>
              <a:t> </a:t>
            </a:r>
            <a:r>
              <a:rPr sz="3200" spc="-5" dirty="0">
                <a:latin typeface="Calibri"/>
                <a:cs typeface="Calibri"/>
              </a:rPr>
              <a:t>d</a:t>
            </a:r>
            <a:r>
              <a:rPr sz="3200" spc="-15" dirty="0">
                <a:latin typeface="Calibri"/>
                <a:cs typeface="Calibri"/>
              </a:rPr>
              <a:t>e</a:t>
            </a:r>
            <a:r>
              <a:rPr sz="3200" spc="-35" dirty="0">
                <a:latin typeface="Calibri"/>
                <a:cs typeface="Calibri"/>
              </a:rPr>
              <a:t>v</a:t>
            </a:r>
            <a:r>
              <a:rPr sz="3200" dirty="0">
                <a:latin typeface="Calibri"/>
                <a:cs typeface="Calibri"/>
              </a:rPr>
              <a:t>el</a:t>
            </a:r>
            <a:r>
              <a:rPr sz="3200" spc="-5" dirty="0">
                <a:latin typeface="Calibri"/>
                <a:cs typeface="Calibri"/>
              </a:rPr>
              <a:t>o</a:t>
            </a:r>
            <a:r>
              <a:rPr sz="3200" dirty="0">
                <a:latin typeface="Calibri"/>
                <a:cs typeface="Calibri"/>
              </a:rPr>
              <a:t>p</a:t>
            </a:r>
            <a:r>
              <a:rPr sz="3200" spc="-100" dirty="0">
                <a:latin typeface="Times New Roman"/>
                <a:cs typeface="Times New Roman"/>
              </a:rPr>
              <a:t> </a:t>
            </a:r>
            <a:r>
              <a:rPr sz="3200" dirty="0">
                <a:latin typeface="Calibri"/>
                <a:cs typeface="Calibri"/>
              </a:rPr>
              <a:t>a</a:t>
            </a:r>
            <a:r>
              <a:rPr sz="3200" spc="-80" dirty="0">
                <a:latin typeface="Times New Roman"/>
                <a:cs typeface="Times New Roman"/>
              </a:rPr>
              <a:t> </a:t>
            </a:r>
            <a:r>
              <a:rPr sz="3200" dirty="0">
                <a:latin typeface="Calibri"/>
                <a:cs typeface="Calibri"/>
              </a:rPr>
              <a:t>l</a:t>
            </a:r>
            <a:r>
              <a:rPr sz="3200" spc="-5" dirty="0">
                <a:latin typeface="Calibri"/>
                <a:cs typeface="Calibri"/>
              </a:rPr>
              <a:t>og</a:t>
            </a:r>
            <a:r>
              <a:rPr sz="3200" dirty="0">
                <a:latin typeface="Calibri"/>
                <a:cs typeface="Calibri"/>
              </a:rPr>
              <a:t>i</a:t>
            </a:r>
            <a:r>
              <a:rPr sz="3200" spc="-25" dirty="0">
                <a:latin typeface="Calibri"/>
                <a:cs typeface="Calibri"/>
              </a:rPr>
              <a:t>c</a:t>
            </a:r>
            <a:r>
              <a:rPr sz="3200" dirty="0">
                <a:latin typeface="Calibri"/>
                <a:cs typeface="Calibri"/>
              </a:rPr>
              <a:t>al</a:t>
            </a:r>
            <a:r>
              <a:rPr sz="3200" spc="-75" dirty="0">
                <a:latin typeface="Times New Roman"/>
                <a:cs typeface="Times New Roman"/>
              </a:rPr>
              <a:t> </a:t>
            </a:r>
            <a:r>
              <a:rPr sz="3200" dirty="0">
                <a:latin typeface="Calibri"/>
                <a:cs typeface="Calibri"/>
              </a:rPr>
              <a:t>model</a:t>
            </a:r>
            <a:r>
              <a:rPr sz="3200" spc="-90" dirty="0">
                <a:latin typeface="Times New Roman"/>
                <a:cs typeface="Times New Roman"/>
              </a:rPr>
              <a:t> </a:t>
            </a:r>
            <a:r>
              <a:rPr sz="3200" spc="-75" dirty="0">
                <a:latin typeface="Calibri"/>
                <a:cs typeface="Calibri"/>
              </a:rPr>
              <a:t>f</a:t>
            </a:r>
            <a:r>
              <a:rPr sz="3200" spc="-5" dirty="0">
                <a:latin typeface="Calibri"/>
                <a:cs typeface="Calibri"/>
              </a:rPr>
              <a:t>o</a:t>
            </a:r>
            <a:r>
              <a:rPr sz="3200" dirty="0">
                <a:latin typeface="Calibri"/>
                <a:cs typeface="Calibri"/>
              </a:rPr>
              <a:t>r</a:t>
            </a:r>
            <a:r>
              <a:rPr sz="3200" spc="-75" dirty="0">
                <a:latin typeface="Times New Roman"/>
                <a:cs typeface="Times New Roman"/>
              </a:rPr>
              <a:t> </a:t>
            </a:r>
            <a:r>
              <a:rPr sz="3200" dirty="0">
                <a:latin typeface="Calibri"/>
                <a:cs typeface="Calibri"/>
              </a:rPr>
              <a:t>a</a:t>
            </a:r>
            <a:r>
              <a:rPr sz="3200" spc="-80" dirty="0">
                <a:latin typeface="Times New Roman"/>
                <a:cs typeface="Times New Roman"/>
              </a:rPr>
              <a:t> </a:t>
            </a:r>
            <a:r>
              <a:rPr sz="3200" spc="-5" dirty="0">
                <a:latin typeface="Calibri"/>
                <a:cs typeface="Calibri"/>
              </a:rPr>
              <a:t>n</a:t>
            </a:r>
            <a:r>
              <a:rPr sz="3200" spc="-15" dirty="0">
                <a:latin typeface="Calibri"/>
                <a:cs typeface="Calibri"/>
              </a:rPr>
              <a:t>e</a:t>
            </a:r>
            <a:r>
              <a:rPr sz="3200" dirty="0">
                <a:latin typeface="Calibri"/>
                <a:cs typeface="Calibri"/>
              </a:rPr>
              <a:t>w</a:t>
            </a:r>
            <a:r>
              <a:rPr sz="3200" spc="-95" dirty="0">
                <a:latin typeface="Times New Roman"/>
                <a:cs typeface="Times New Roman"/>
              </a:rPr>
              <a:t> </a:t>
            </a:r>
            <a:r>
              <a:rPr sz="3200" dirty="0">
                <a:latin typeface="Calibri"/>
                <a:cs typeface="Calibri"/>
              </a:rPr>
              <a:t>i</a:t>
            </a:r>
            <a:r>
              <a:rPr sz="3200" spc="-35" dirty="0">
                <a:latin typeface="Calibri"/>
                <a:cs typeface="Calibri"/>
              </a:rPr>
              <a:t>n</a:t>
            </a:r>
            <a:r>
              <a:rPr sz="3200" spc="-80" dirty="0">
                <a:latin typeface="Calibri"/>
                <a:cs typeface="Calibri"/>
              </a:rPr>
              <a:t>f</a:t>
            </a:r>
            <a:r>
              <a:rPr sz="3200" spc="-5" dirty="0">
                <a:latin typeface="Calibri"/>
                <a:cs typeface="Calibri"/>
              </a:rPr>
              <a:t>orm</a:t>
            </a:r>
            <a:r>
              <a:rPr sz="3200" spc="-30" dirty="0">
                <a:latin typeface="Calibri"/>
                <a:cs typeface="Calibri"/>
              </a:rPr>
              <a:t>a</a:t>
            </a:r>
            <a:r>
              <a:rPr sz="3200" dirty="0">
                <a:latin typeface="Calibri"/>
                <a:cs typeface="Calibri"/>
              </a:rPr>
              <a:t>t</a:t>
            </a:r>
            <a:r>
              <a:rPr sz="3200" spc="-15" dirty="0">
                <a:latin typeface="Calibri"/>
                <a:cs typeface="Calibri"/>
              </a:rPr>
              <a:t>i</a:t>
            </a:r>
            <a:r>
              <a:rPr sz="3200" spc="-5" dirty="0">
                <a:latin typeface="Calibri"/>
                <a:cs typeface="Calibri"/>
              </a:rPr>
              <a:t>on</a:t>
            </a:r>
            <a:r>
              <a:rPr sz="3200" spc="-5" dirty="0">
                <a:latin typeface="Times New Roman"/>
                <a:cs typeface="Times New Roman"/>
              </a:rPr>
              <a:t> </a:t>
            </a:r>
            <a:r>
              <a:rPr sz="3200" spc="-65" dirty="0">
                <a:latin typeface="Calibri"/>
                <a:cs typeface="Calibri"/>
              </a:rPr>
              <a:t>s</a:t>
            </a:r>
            <a:r>
              <a:rPr sz="3200" spc="-25" dirty="0">
                <a:latin typeface="Calibri"/>
                <a:cs typeface="Calibri"/>
              </a:rPr>
              <a:t>y</a:t>
            </a:r>
            <a:r>
              <a:rPr sz="3200" spc="-45" dirty="0">
                <a:latin typeface="Calibri"/>
                <a:cs typeface="Calibri"/>
              </a:rPr>
              <a:t>st</a:t>
            </a:r>
            <a:r>
              <a:rPr sz="3200" dirty="0">
                <a:latin typeface="Calibri"/>
                <a:cs typeface="Calibri"/>
              </a:rPr>
              <a:t>em,</a:t>
            </a:r>
            <a:r>
              <a:rPr sz="3200" spc="-95" dirty="0">
                <a:latin typeface="Times New Roman"/>
                <a:cs typeface="Times New Roman"/>
              </a:rPr>
              <a:t> </a:t>
            </a:r>
            <a:r>
              <a:rPr sz="3200" spc="-5" dirty="0">
                <a:latin typeface="Calibri"/>
                <a:cs typeface="Calibri"/>
              </a:rPr>
              <a:t>suc</a:t>
            </a:r>
            <a:r>
              <a:rPr sz="3200" dirty="0">
                <a:latin typeface="Calibri"/>
                <a:cs typeface="Calibri"/>
              </a:rPr>
              <a:t>h</a:t>
            </a:r>
            <a:r>
              <a:rPr sz="3200" spc="-70" dirty="0">
                <a:latin typeface="Times New Roman"/>
                <a:cs typeface="Times New Roman"/>
              </a:rPr>
              <a:t> </a:t>
            </a:r>
            <a:r>
              <a:rPr sz="3200" spc="-45" dirty="0">
                <a:latin typeface="Calibri"/>
                <a:cs typeface="Calibri"/>
              </a:rPr>
              <a:t>t</a:t>
            </a:r>
            <a:r>
              <a:rPr sz="3200" spc="-5" dirty="0">
                <a:latin typeface="Calibri"/>
                <a:cs typeface="Calibri"/>
              </a:rPr>
              <a:t>oo</a:t>
            </a:r>
            <a:r>
              <a:rPr sz="3200" dirty="0">
                <a:latin typeface="Calibri"/>
                <a:cs typeface="Calibri"/>
              </a:rPr>
              <a:t>ls</a:t>
            </a:r>
            <a:r>
              <a:rPr sz="3200" spc="-80" dirty="0">
                <a:latin typeface="Times New Roman"/>
                <a:cs typeface="Times New Roman"/>
              </a:rPr>
              <a:t> </a:t>
            </a:r>
            <a:r>
              <a:rPr sz="3200" dirty="0">
                <a:latin typeface="Calibri"/>
                <a:cs typeface="Calibri"/>
              </a:rPr>
              <a:t>al</a:t>
            </a:r>
            <a:r>
              <a:rPr sz="3200" spc="-5" dirty="0">
                <a:latin typeface="Calibri"/>
                <a:cs typeface="Calibri"/>
              </a:rPr>
              <a:t>s</a:t>
            </a:r>
            <a:r>
              <a:rPr sz="3200" dirty="0">
                <a:latin typeface="Calibri"/>
                <a:cs typeface="Calibri"/>
              </a:rPr>
              <a:t>o</a:t>
            </a:r>
            <a:r>
              <a:rPr sz="3200" spc="-80" dirty="0">
                <a:latin typeface="Times New Roman"/>
                <a:cs typeface="Times New Roman"/>
              </a:rPr>
              <a:t> </a:t>
            </a:r>
            <a:r>
              <a:rPr sz="3200" spc="-20" dirty="0">
                <a:latin typeface="Calibri"/>
                <a:cs typeface="Calibri"/>
              </a:rPr>
              <a:t>c</a:t>
            </a:r>
            <a:r>
              <a:rPr sz="3200" dirty="0">
                <a:latin typeface="Calibri"/>
                <a:cs typeface="Calibri"/>
              </a:rPr>
              <a:t>an</a:t>
            </a:r>
            <a:r>
              <a:rPr sz="3200" spc="-80" dirty="0">
                <a:latin typeface="Times New Roman"/>
                <a:cs typeface="Times New Roman"/>
              </a:rPr>
              <a:t> </a:t>
            </a:r>
            <a:r>
              <a:rPr sz="3200" spc="-5" dirty="0">
                <a:latin typeface="Calibri"/>
                <a:cs typeface="Calibri"/>
              </a:rPr>
              <a:t>b</a:t>
            </a:r>
            <a:r>
              <a:rPr sz="3200" dirty="0">
                <a:latin typeface="Calibri"/>
                <a:cs typeface="Calibri"/>
              </a:rPr>
              <a:t>e</a:t>
            </a:r>
            <a:r>
              <a:rPr sz="3200" spc="-75" dirty="0">
                <a:latin typeface="Times New Roman"/>
                <a:cs typeface="Times New Roman"/>
              </a:rPr>
              <a:t> </a:t>
            </a:r>
            <a:r>
              <a:rPr sz="3200" spc="-5" dirty="0">
                <a:latin typeface="Calibri"/>
                <a:cs typeface="Calibri"/>
              </a:rPr>
              <a:t>use</a:t>
            </a:r>
            <a:r>
              <a:rPr sz="3200" dirty="0">
                <a:latin typeface="Calibri"/>
                <a:cs typeface="Calibri"/>
              </a:rPr>
              <a:t>d</a:t>
            </a:r>
            <a:r>
              <a:rPr sz="3200" spc="-70" dirty="0">
                <a:latin typeface="Times New Roman"/>
                <a:cs typeface="Times New Roman"/>
              </a:rPr>
              <a:t> </a:t>
            </a:r>
            <a:r>
              <a:rPr sz="3200" spc="-45" dirty="0">
                <a:latin typeface="Calibri"/>
                <a:cs typeface="Calibri"/>
              </a:rPr>
              <a:t>t</a:t>
            </a:r>
            <a:r>
              <a:rPr sz="3200" dirty="0">
                <a:latin typeface="Calibri"/>
                <a:cs typeface="Calibri"/>
              </a:rPr>
              <a:t>o</a:t>
            </a:r>
            <a:r>
              <a:rPr sz="3200" spc="-70" dirty="0">
                <a:latin typeface="Times New Roman"/>
                <a:cs typeface="Times New Roman"/>
              </a:rPr>
              <a:t> </a:t>
            </a:r>
            <a:r>
              <a:rPr sz="3200" spc="-5" dirty="0">
                <a:latin typeface="Calibri"/>
                <a:cs typeface="Calibri"/>
              </a:rPr>
              <a:t>d</a:t>
            </a:r>
            <a:r>
              <a:rPr sz="3200" spc="-15" dirty="0">
                <a:latin typeface="Calibri"/>
                <a:cs typeface="Calibri"/>
              </a:rPr>
              <a:t>e</a:t>
            </a:r>
            <a:r>
              <a:rPr sz="3200" spc="-35" dirty="0">
                <a:latin typeface="Calibri"/>
                <a:cs typeface="Calibri"/>
              </a:rPr>
              <a:t>v</a:t>
            </a:r>
            <a:r>
              <a:rPr sz="3200" dirty="0">
                <a:latin typeface="Calibri"/>
                <a:cs typeface="Calibri"/>
              </a:rPr>
              <a:t>el</a:t>
            </a:r>
            <a:r>
              <a:rPr sz="3200" spc="-5" dirty="0">
                <a:latin typeface="Calibri"/>
                <a:cs typeface="Calibri"/>
              </a:rPr>
              <a:t>op</a:t>
            </a:r>
            <a:r>
              <a:rPr sz="3200" spc="-5" dirty="0">
                <a:latin typeface="Times New Roman"/>
                <a:cs typeface="Times New Roman"/>
              </a:rPr>
              <a:t> </a:t>
            </a:r>
            <a:r>
              <a:rPr sz="3200" spc="-5" dirty="0">
                <a:latin typeface="Calibri"/>
                <a:cs typeface="Calibri"/>
              </a:rPr>
              <a:t>p</a:t>
            </a:r>
            <a:r>
              <a:rPr sz="3200" spc="-70" dirty="0">
                <a:latin typeface="Calibri"/>
                <a:cs typeface="Calibri"/>
              </a:rPr>
              <a:t>h</a:t>
            </a:r>
            <a:r>
              <a:rPr sz="3200" spc="-25" dirty="0">
                <a:latin typeface="Calibri"/>
                <a:cs typeface="Calibri"/>
              </a:rPr>
              <a:t>y</a:t>
            </a:r>
            <a:r>
              <a:rPr sz="3200" spc="-5" dirty="0">
                <a:latin typeface="Calibri"/>
                <a:cs typeface="Calibri"/>
              </a:rPr>
              <a:t>s</a:t>
            </a:r>
            <a:r>
              <a:rPr sz="3200" spc="-10" dirty="0">
                <a:latin typeface="Calibri"/>
                <a:cs typeface="Calibri"/>
              </a:rPr>
              <a:t>i</a:t>
            </a:r>
            <a:r>
              <a:rPr sz="3200" spc="-25" dirty="0">
                <a:latin typeface="Calibri"/>
                <a:cs typeface="Calibri"/>
              </a:rPr>
              <a:t>c</a:t>
            </a:r>
            <a:r>
              <a:rPr sz="3200" dirty="0">
                <a:latin typeface="Calibri"/>
                <a:cs typeface="Calibri"/>
              </a:rPr>
              <a:t>al</a:t>
            </a:r>
            <a:r>
              <a:rPr sz="3200" spc="-75" dirty="0">
                <a:latin typeface="Times New Roman"/>
                <a:cs typeface="Times New Roman"/>
              </a:rPr>
              <a:t> </a:t>
            </a:r>
            <a:r>
              <a:rPr sz="3200" dirty="0">
                <a:latin typeface="Calibri"/>
                <a:cs typeface="Calibri"/>
              </a:rPr>
              <a:t>mode</a:t>
            </a:r>
            <a:r>
              <a:rPr sz="3200" spc="-5" dirty="0">
                <a:latin typeface="Calibri"/>
                <a:cs typeface="Calibri"/>
              </a:rPr>
              <a:t>l</a:t>
            </a:r>
            <a:r>
              <a:rPr sz="3200" dirty="0">
                <a:latin typeface="Calibri"/>
                <a:cs typeface="Calibri"/>
              </a:rPr>
              <a:t>s</a:t>
            </a:r>
            <a:r>
              <a:rPr sz="3200" spc="-80" dirty="0">
                <a:latin typeface="Times New Roman"/>
                <a:cs typeface="Times New Roman"/>
              </a:rPr>
              <a:t> </a:t>
            </a:r>
            <a:r>
              <a:rPr sz="3200" spc="-5" dirty="0">
                <a:latin typeface="Calibri"/>
                <a:cs typeface="Calibri"/>
              </a:rPr>
              <a:t>o</a:t>
            </a:r>
            <a:r>
              <a:rPr sz="3200" dirty="0">
                <a:latin typeface="Calibri"/>
                <a:cs typeface="Calibri"/>
              </a:rPr>
              <a:t>f</a:t>
            </a:r>
            <a:r>
              <a:rPr sz="3200" spc="-80" dirty="0">
                <a:latin typeface="Times New Roman"/>
                <a:cs typeface="Times New Roman"/>
              </a:rPr>
              <a:t> </a:t>
            </a:r>
            <a:r>
              <a:rPr sz="3200" dirty="0">
                <a:latin typeface="Calibri"/>
                <a:cs typeface="Calibri"/>
              </a:rPr>
              <a:t>an</a:t>
            </a:r>
            <a:r>
              <a:rPr sz="3200" spc="-80" dirty="0">
                <a:latin typeface="Times New Roman"/>
                <a:cs typeface="Times New Roman"/>
              </a:rPr>
              <a:t> </a:t>
            </a:r>
            <a:r>
              <a:rPr sz="3200" dirty="0">
                <a:latin typeface="Calibri"/>
                <a:cs typeface="Calibri"/>
              </a:rPr>
              <a:t>i</a:t>
            </a:r>
            <a:r>
              <a:rPr sz="3200" spc="-30" dirty="0">
                <a:latin typeface="Calibri"/>
                <a:cs typeface="Calibri"/>
              </a:rPr>
              <a:t>n</a:t>
            </a:r>
            <a:r>
              <a:rPr sz="3200" spc="-80" dirty="0">
                <a:latin typeface="Calibri"/>
                <a:cs typeface="Calibri"/>
              </a:rPr>
              <a:t>f</a:t>
            </a:r>
            <a:r>
              <a:rPr sz="3200" spc="-5" dirty="0">
                <a:latin typeface="Calibri"/>
                <a:cs typeface="Calibri"/>
              </a:rPr>
              <a:t>orm</a:t>
            </a:r>
            <a:r>
              <a:rPr sz="3200" spc="-25" dirty="0">
                <a:latin typeface="Calibri"/>
                <a:cs typeface="Calibri"/>
              </a:rPr>
              <a:t>a</a:t>
            </a:r>
            <a:r>
              <a:rPr sz="3200" dirty="0">
                <a:latin typeface="Calibri"/>
                <a:cs typeface="Calibri"/>
              </a:rPr>
              <a:t>t</a:t>
            </a:r>
            <a:r>
              <a:rPr sz="3200" spc="-10" dirty="0">
                <a:latin typeface="Calibri"/>
                <a:cs typeface="Calibri"/>
              </a:rPr>
              <a:t>i</a:t>
            </a:r>
            <a:r>
              <a:rPr sz="3200" spc="-5" dirty="0">
                <a:latin typeface="Calibri"/>
                <a:cs typeface="Calibri"/>
              </a:rPr>
              <a:t>o</a:t>
            </a:r>
            <a:r>
              <a:rPr sz="3200" dirty="0">
                <a:latin typeface="Calibri"/>
                <a:cs typeface="Calibri"/>
              </a:rPr>
              <a:t>n</a:t>
            </a:r>
            <a:r>
              <a:rPr sz="3200" spc="-35" dirty="0">
                <a:latin typeface="Times New Roman"/>
                <a:cs typeface="Times New Roman"/>
              </a:rPr>
              <a:t> </a:t>
            </a:r>
            <a:r>
              <a:rPr sz="3200" spc="-65" dirty="0">
                <a:latin typeface="Calibri"/>
                <a:cs typeface="Calibri"/>
              </a:rPr>
              <a:t>s</a:t>
            </a:r>
            <a:r>
              <a:rPr sz="3200" spc="-25" dirty="0">
                <a:latin typeface="Calibri"/>
                <a:cs typeface="Calibri"/>
              </a:rPr>
              <a:t>y</a:t>
            </a:r>
            <a:r>
              <a:rPr sz="3200" spc="-45" dirty="0">
                <a:latin typeface="Calibri"/>
                <a:cs typeface="Calibri"/>
              </a:rPr>
              <a:t>st</a:t>
            </a:r>
            <a:r>
              <a:rPr sz="3200" dirty="0">
                <a:latin typeface="Calibri"/>
                <a:cs typeface="Calibri"/>
              </a:rPr>
              <a:t>em</a:t>
            </a:r>
            <a:endParaRPr sz="3200">
              <a:latin typeface="Calibri"/>
              <a:cs typeface="Calibri"/>
            </a:endParaRPr>
          </a:p>
          <a:p>
            <a:pPr marL="355600" indent="-342900">
              <a:lnSpc>
                <a:spcPct val="100000"/>
              </a:lnSpc>
              <a:spcBef>
                <a:spcPts val="770"/>
              </a:spcBef>
              <a:buFont typeface="Arial"/>
              <a:buChar char="•"/>
              <a:tabLst>
                <a:tab pos="355600" algn="l"/>
              </a:tabLst>
            </a:pPr>
            <a:r>
              <a:rPr sz="3200" dirty="0">
                <a:latin typeface="Calibri"/>
                <a:cs typeface="Calibri"/>
              </a:rPr>
              <a:t>A</a:t>
            </a:r>
            <a:r>
              <a:rPr sz="3200" spc="-15" dirty="0">
                <a:latin typeface="Calibri"/>
                <a:cs typeface="Calibri"/>
              </a:rPr>
              <a:t> </a:t>
            </a:r>
            <a:r>
              <a:rPr sz="3200" dirty="0">
                <a:latin typeface="Calibri"/>
                <a:cs typeface="Calibri"/>
              </a:rPr>
              <a:t>p</a:t>
            </a:r>
            <a:r>
              <a:rPr sz="3200" spc="-70" dirty="0">
                <a:latin typeface="Calibri"/>
                <a:cs typeface="Calibri"/>
              </a:rPr>
              <a:t>h</a:t>
            </a:r>
            <a:r>
              <a:rPr sz="3200" spc="-30" dirty="0">
                <a:latin typeface="Calibri"/>
                <a:cs typeface="Calibri"/>
              </a:rPr>
              <a:t>y</a:t>
            </a:r>
            <a:r>
              <a:rPr sz="3200" dirty="0">
                <a:latin typeface="Calibri"/>
                <a:cs typeface="Calibri"/>
              </a:rPr>
              <a:t>s</a:t>
            </a:r>
            <a:r>
              <a:rPr sz="3200" spc="-10" dirty="0">
                <a:latin typeface="Calibri"/>
                <a:cs typeface="Calibri"/>
              </a:rPr>
              <a:t>i</a:t>
            </a:r>
            <a:r>
              <a:rPr sz="3200" spc="-30" dirty="0">
                <a:latin typeface="Calibri"/>
                <a:cs typeface="Calibri"/>
              </a:rPr>
              <a:t>c</a:t>
            </a:r>
            <a:r>
              <a:rPr sz="3200" dirty="0">
                <a:latin typeface="Calibri"/>
                <a:cs typeface="Calibri"/>
              </a:rPr>
              <a:t>al model</a:t>
            </a:r>
            <a:r>
              <a:rPr sz="3200" spc="-10" dirty="0">
                <a:latin typeface="Calibri"/>
                <a:cs typeface="Calibri"/>
              </a:rPr>
              <a:t> </a:t>
            </a:r>
            <a:r>
              <a:rPr sz="3200" dirty="0">
                <a:latin typeface="Calibri"/>
                <a:cs typeface="Calibri"/>
              </a:rPr>
              <a:t>sh</a:t>
            </a:r>
            <a:r>
              <a:rPr sz="3200" spc="-15" dirty="0">
                <a:latin typeface="Calibri"/>
                <a:cs typeface="Calibri"/>
              </a:rPr>
              <a:t>o</a:t>
            </a:r>
            <a:r>
              <a:rPr sz="3200" spc="-30" dirty="0">
                <a:latin typeface="Calibri"/>
                <a:cs typeface="Calibri"/>
              </a:rPr>
              <a:t>w</a:t>
            </a:r>
            <a:r>
              <a:rPr sz="3200" dirty="0">
                <a:latin typeface="Calibri"/>
                <a:cs typeface="Calibri"/>
              </a:rPr>
              <a:t>s</a:t>
            </a:r>
            <a:r>
              <a:rPr sz="3200" spc="-10" dirty="0">
                <a:latin typeface="Calibri"/>
                <a:cs typeface="Calibri"/>
              </a:rPr>
              <a:t> </a:t>
            </a:r>
            <a:r>
              <a:rPr sz="3200" dirty="0">
                <a:latin typeface="Calibri"/>
                <a:cs typeface="Calibri"/>
              </a:rPr>
              <a:t>h</a:t>
            </a:r>
            <a:r>
              <a:rPr sz="3200" spc="-15" dirty="0">
                <a:latin typeface="Calibri"/>
                <a:cs typeface="Calibri"/>
              </a:rPr>
              <a:t>o</a:t>
            </a:r>
            <a:r>
              <a:rPr sz="3200" dirty="0">
                <a:latin typeface="Calibri"/>
                <a:cs typeface="Calibri"/>
              </a:rPr>
              <a:t>w the </a:t>
            </a:r>
            <a:r>
              <a:rPr sz="3200" spc="-65" dirty="0">
                <a:latin typeface="Calibri"/>
                <a:cs typeface="Calibri"/>
              </a:rPr>
              <a:t>s</a:t>
            </a:r>
            <a:r>
              <a:rPr sz="3200" spc="-30" dirty="0">
                <a:latin typeface="Calibri"/>
                <a:cs typeface="Calibri"/>
              </a:rPr>
              <a:t>y</a:t>
            </a:r>
            <a:r>
              <a:rPr sz="3200" spc="-45" dirty="0">
                <a:latin typeface="Calibri"/>
                <a:cs typeface="Calibri"/>
              </a:rPr>
              <a:t>st</a:t>
            </a:r>
            <a:r>
              <a:rPr sz="3200" dirty="0">
                <a:latin typeface="Calibri"/>
                <a:cs typeface="Calibri"/>
              </a:rPr>
              <a:t>em</a:t>
            </a:r>
            <a:r>
              <a:rPr sz="3200" spc="-200" dirty="0">
                <a:latin typeface="Calibri"/>
                <a:cs typeface="Calibri"/>
              </a:rPr>
              <a:t>’</a:t>
            </a:r>
            <a:r>
              <a:rPr sz="3200" dirty="0">
                <a:latin typeface="Calibri"/>
                <a:cs typeface="Calibri"/>
              </a:rPr>
              <a:t>s</a:t>
            </a:r>
            <a:endParaRPr sz="3200">
              <a:latin typeface="Calibri"/>
              <a:cs typeface="Calibri"/>
            </a:endParaRPr>
          </a:p>
          <a:p>
            <a:pPr marL="355600">
              <a:lnSpc>
                <a:spcPct val="100000"/>
              </a:lnSpc>
            </a:pPr>
            <a:r>
              <a:rPr sz="3200" spc="-40" dirty="0">
                <a:latin typeface="Calibri"/>
                <a:cs typeface="Calibri"/>
              </a:rPr>
              <a:t>r</a:t>
            </a:r>
            <a:r>
              <a:rPr sz="3200" dirty="0">
                <a:latin typeface="Calibri"/>
                <a:cs typeface="Calibri"/>
              </a:rPr>
              <a:t>equ</a:t>
            </a:r>
            <a:r>
              <a:rPr sz="3200" spc="-5" dirty="0">
                <a:latin typeface="Calibri"/>
                <a:cs typeface="Calibri"/>
              </a:rPr>
              <a:t>i</a:t>
            </a:r>
            <a:r>
              <a:rPr sz="3200" spc="-50" dirty="0">
                <a:latin typeface="Calibri"/>
                <a:cs typeface="Calibri"/>
              </a:rPr>
              <a:t>r</a:t>
            </a:r>
            <a:r>
              <a:rPr sz="3200" dirty="0">
                <a:latin typeface="Calibri"/>
                <a:cs typeface="Calibri"/>
              </a:rPr>
              <a:t>eme</a:t>
            </a:r>
            <a:r>
              <a:rPr sz="3200" spc="-35" dirty="0">
                <a:latin typeface="Calibri"/>
                <a:cs typeface="Calibri"/>
              </a:rPr>
              <a:t>n</a:t>
            </a:r>
            <a:r>
              <a:rPr sz="3200" dirty="0">
                <a:latin typeface="Calibri"/>
                <a:cs typeface="Calibri"/>
              </a:rPr>
              <a:t>ts</a:t>
            </a:r>
            <a:r>
              <a:rPr sz="3200" spc="-105" dirty="0">
                <a:latin typeface="Times New Roman"/>
                <a:cs typeface="Times New Roman"/>
              </a:rPr>
              <a:t> </a:t>
            </a:r>
            <a:r>
              <a:rPr sz="3200" dirty="0">
                <a:latin typeface="Calibri"/>
                <a:cs typeface="Calibri"/>
              </a:rPr>
              <a:t>a</a:t>
            </a:r>
            <a:r>
              <a:rPr sz="3200" spc="-40" dirty="0">
                <a:latin typeface="Calibri"/>
                <a:cs typeface="Calibri"/>
              </a:rPr>
              <a:t>r</a:t>
            </a:r>
            <a:r>
              <a:rPr sz="3200" dirty="0">
                <a:latin typeface="Calibri"/>
                <a:cs typeface="Calibri"/>
              </a:rPr>
              <a:t>e</a:t>
            </a:r>
            <a:r>
              <a:rPr sz="3200" spc="-95" dirty="0">
                <a:latin typeface="Times New Roman"/>
                <a:cs typeface="Times New Roman"/>
              </a:rPr>
              <a:t> </a:t>
            </a:r>
            <a:r>
              <a:rPr sz="3200" dirty="0">
                <a:latin typeface="Calibri"/>
                <a:cs typeface="Calibri"/>
              </a:rPr>
              <a:t>im</a:t>
            </a:r>
            <a:r>
              <a:rPr sz="3200" spc="-15" dirty="0">
                <a:latin typeface="Calibri"/>
                <a:cs typeface="Calibri"/>
              </a:rPr>
              <a:t>p</a:t>
            </a:r>
            <a:r>
              <a:rPr sz="3200" dirty="0">
                <a:latin typeface="Calibri"/>
                <a:cs typeface="Calibri"/>
              </a:rPr>
              <a:t>leme</a:t>
            </a:r>
            <a:r>
              <a:rPr sz="3200" spc="-40" dirty="0">
                <a:latin typeface="Calibri"/>
                <a:cs typeface="Calibri"/>
              </a:rPr>
              <a:t>n</a:t>
            </a:r>
            <a:r>
              <a:rPr sz="3200" spc="-45" dirty="0">
                <a:latin typeface="Calibri"/>
                <a:cs typeface="Calibri"/>
              </a:rPr>
              <a:t>t</a:t>
            </a:r>
            <a:r>
              <a:rPr sz="3200" dirty="0">
                <a:latin typeface="Calibri"/>
                <a:cs typeface="Calibri"/>
              </a:rPr>
              <a:t>ed</a:t>
            </a:r>
            <a:endParaRPr sz="3200">
              <a:latin typeface="Calibri"/>
              <a:cs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8426964" y="6464906"/>
            <a:ext cx="180975" cy="177800"/>
          </a:xfrm>
          <a:prstGeom prst="rect">
            <a:avLst/>
          </a:prstGeom>
        </p:spPr>
        <p:txBody>
          <a:bodyPr vert="horz" wrap="square" lIns="0" tIns="0" rIns="0" bIns="0" rtlCol="0">
            <a:spAutoFit/>
          </a:bodyPr>
          <a:lstStyle/>
          <a:p>
            <a:pPr marL="12700">
              <a:lnSpc>
                <a:spcPct val="100000"/>
              </a:lnSpc>
            </a:pPr>
            <a:r>
              <a:rPr sz="1200" spc="-10" dirty="0">
                <a:solidFill>
                  <a:srgbClr val="888888"/>
                </a:solidFill>
                <a:latin typeface="Calibri"/>
                <a:cs typeface="Calibri"/>
              </a:rPr>
              <a:t>40</a:t>
            </a:r>
            <a:endParaRPr sz="1200">
              <a:latin typeface="Calibri"/>
              <a:cs typeface="Calibri"/>
            </a:endParaRPr>
          </a:p>
        </p:txBody>
      </p:sp>
      <p:sp>
        <p:nvSpPr>
          <p:cNvPr id="2" name="object 2"/>
          <p:cNvSpPr txBox="1">
            <a:spLocks noGrp="1"/>
          </p:cNvSpPr>
          <p:nvPr>
            <p:ph type="title"/>
          </p:nvPr>
        </p:nvSpPr>
        <p:spPr>
          <a:prstGeom prst="rect">
            <a:avLst/>
          </a:prstGeom>
        </p:spPr>
        <p:txBody>
          <a:bodyPr vert="horz" wrap="square" lIns="0" tIns="283083" rIns="0" bIns="0" rtlCol="0">
            <a:spAutoFit/>
          </a:bodyPr>
          <a:lstStyle/>
          <a:p>
            <a:pPr marL="12700">
              <a:lnSpc>
                <a:spcPct val="100000"/>
              </a:lnSpc>
            </a:pPr>
            <a:r>
              <a:rPr spc="-5" dirty="0"/>
              <a:t>Log</a:t>
            </a:r>
            <a:r>
              <a:rPr spc="5" dirty="0"/>
              <a:t>i</a:t>
            </a:r>
            <a:r>
              <a:rPr spc="-40" dirty="0"/>
              <a:t>c</a:t>
            </a:r>
            <a:r>
              <a:rPr dirty="0"/>
              <a:t>al</a:t>
            </a:r>
            <a:r>
              <a:rPr spc="-105" dirty="0">
                <a:latin typeface="Times New Roman"/>
                <a:cs typeface="Times New Roman"/>
              </a:rPr>
              <a:t> </a:t>
            </a:r>
            <a:r>
              <a:rPr spc="-225" dirty="0"/>
              <a:t>V</a:t>
            </a:r>
            <a:r>
              <a:rPr dirty="0"/>
              <a:t>e</a:t>
            </a:r>
            <a:r>
              <a:rPr spc="-70" dirty="0"/>
              <a:t>r</a:t>
            </a:r>
            <a:r>
              <a:rPr spc="-5" dirty="0"/>
              <a:t>su</a:t>
            </a:r>
            <a:r>
              <a:rPr dirty="0"/>
              <a:t>s</a:t>
            </a:r>
            <a:r>
              <a:rPr spc="-105" dirty="0">
                <a:latin typeface="Times New Roman"/>
                <a:cs typeface="Times New Roman"/>
              </a:rPr>
              <a:t> </a:t>
            </a:r>
            <a:r>
              <a:rPr dirty="0"/>
              <a:t>P</a:t>
            </a:r>
            <a:r>
              <a:rPr spc="-85" dirty="0"/>
              <a:t>h</a:t>
            </a:r>
            <a:r>
              <a:rPr spc="-40" dirty="0"/>
              <a:t>y</a:t>
            </a:r>
            <a:r>
              <a:rPr spc="-5" dirty="0"/>
              <a:t>s</a:t>
            </a:r>
            <a:r>
              <a:rPr dirty="0"/>
              <a:t>i</a:t>
            </a:r>
            <a:r>
              <a:rPr spc="-40" dirty="0"/>
              <a:t>c</a:t>
            </a:r>
            <a:r>
              <a:rPr dirty="0"/>
              <a:t>al</a:t>
            </a:r>
            <a:r>
              <a:rPr spc="-105" dirty="0">
                <a:latin typeface="Times New Roman"/>
                <a:cs typeface="Times New Roman"/>
              </a:rPr>
              <a:t> </a:t>
            </a:r>
            <a:r>
              <a:rPr dirty="0"/>
              <a:t>Models</a:t>
            </a:r>
          </a:p>
        </p:txBody>
      </p:sp>
      <p:sp>
        <p:nvSpPr>
          <p:cNvPr id="3" name="object 3"/>
          <p:cNvSpPr txBox="1"/>
          <p:nvPr/>
        </p:nvSpPr>
        <p:spPr>
          <a:xfrm>
            <a:off x="535940" y="1697446"/>
            <a:ext cx="7880350" cy="3162935"/>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3200" spc="-5" dirty="0">
                <a:latin typeface="Calibri"/>
                <a:cs typeface="Calibri"/>
              </a:rPr>
              <a:t>Sequenc</a:t>
            </a:r>
            <a:r>
              <a:rPr sz="3200" dirty="0">
                <a:latin typeface="Calibri"/>
                <a:cs typeface="Calibri"/>
              </a:rPr>
              <a:t>e</a:t>
            </a:r>
            <a:r>
              <a:rPr sz="3200" spc="-75" dirty="0">
                <a:latin typeface="Times New Roman"/>
                <a:cs typeface="Times New Roman"/>
              </a:rPr>
              <a:t> </a:t>
            </a:r>
            <a:r>
              <a:rPr sz="3200" spc="-5" dirty="0">
                <a:latin typeface="Calibri"/>
                <a:cs typeface="Calibri"/>
              </a:rPr>
              <a:t>o</a:t>
            </a:r>
            <a:r>
              <a:rPr sz="3200" dirty="0">
                <a:latin typeface="Calibri"/>
                <a:cs typeface="Calibri"/>
              </a:rPr>
              <a:t>f</a:t>
            </a:r>
            <a:r>
              <a:rPr sz="3200" spc="-80" dirty="0">
                <a:latin typeface="Times New Roman"/>
                <a:cs typeface="Times New Roman"/>
              </a:rPr>
              <a:t> </a:t>
            </a:r>
            <a:r>
              <a:rPr sz="3200" dirty="0">
                <a:latin typeface="Calibri"/>
                <a:cs typeface="Calibri"/>
              </a:rPr>
              <a:t>Mode</a:t>
            </a:r>
            <a:r>
              <a:rPr sz="3200" spc="-15" dirty="0">
                <a:latin typeface="Calibri"/>
                <a:cs typeface="Calibri"/>
              </a:rPr>
              <a:t>l</a:t>
            </a:r>
            <a:r>
              <a:rPr sz="3200" dirty="0">
                <a:latin typeface="Calibri"/>
                <a:cs typeface="Calibri"/>
              </a:rPr>
              <a:t>s</a:t>
            </a:r>
            <a:endParaRPr sz="3200">
              <a:latin typeface="Calibri"/>
              <a:cs typeface="Calibri"/>
            </a:endParaRPr>
          </a:p>
          <a:p>
            <a:pPr marL="756285" marR="5080" lvl="1" indent="-286385">
              <a:lnSpc>
                <a:spcPct val="100000"/>
              </a:lnSpc>
              <a:spcBef>
                <a:spcPts val="690"/>
              </a:spcBef>
              <a:buFont typeface="Arial"/>
              <a:buChar char="–"/>
              <a:tabLst>
                <a:tab pos="756920" algn="l"/>
              </a:tabLst>
            </a:pPr>
            <a:r>
              <a:rPr sz="2800" spc="-20" dirty="0">
                <a:latin typeface="Calibri"/>
                <a:cs typeface="Calibri"/>
              </a:rPr>
              <a:t>Ma</a:t>
            </a:r>
            <a:r>
              <a:rPr sz="2800" spc="-70" dirty="0">
                <a:latin typeface="Calibri"/>
                <a:cs typeface="Calibri"/>
              </a:rPr>
              <a:t>n</a:t>
            </a:r>
            <a:r>
              <a:rPr sz="2800" spc="-15" dirty="0">
                <a:latin typeface="Calibri"/>
                <a:cs typeface="Calibri"/>
              </a:rPr>
              <a:t>y</a:t>
            </a:r>
            <a:r>
              <a:rPr sz="2800" spc="-70" dirty="0">
                <a:latin typeface="Times New Roman"/>
                <a:cs typeface="Times New Roman"/>
              </a:rPr>
              <a:t> </a:t>
            </a:r>
            <a:r>
              <a:rPr sz="2800" spc="-70" dirty="0">
                <a:latin typeface="Calibri"/>
                <a:cs typeface="Calibri"/>
              </a:rPr>
              <a:t>s</a:t>
            </a:r>
            <a:r>
              <a:rPr sz="2800" spc="-45" dirty="0">
                <a:latin typeface="Calibri"/>
                <a:cs typeface="Calibri"/>
              </a:rPr>
              <a:t>y</a:t>
            </a:r>
            <a:r>
              <a:rPr sz="2800" spc="-55" dirty="0">
                <a:latin typeface="Calibri"/>
                <a:cs typeface="Calibri"/>
              </a:rPr>
              <a:t>s</a:t>
            </a:r>
            <a:r>
              <a:rPr sz="2800" spc="-35" dirty="0">
                <a:latin typeface="Calibri"/>
                <a:cs typeface="Calibri"/>
              </a:rPr>
              <a:t>t</a:t>
            </a:r>
            <a:r>
              <a:rPr sz="2800" spc="-20" dirty="0">
                <a:latin typeface="Calibri"/>
                <a:cs typeface="Calibri"/>
              </a:rPr>
              <a:t>ems</a:t>
            </a:r>
            <a:r>
              <a:rPr sz="2800" spc="-55" dirty="0">
                <a:latin typeface="Times New Roman"/>
                <a:cs typeface="Times New Roman"/>
              </a:rPr>
              <a:t> </a:t>
            </a:r>
            <a:r>
              <a:rPr sz="2800" spc="-15" dirty="0">
                <a:latin typeface="Calibri"/>
                <a:cs typeface="Calibri"/>
              </a:rPr>
              <a:t>anal</a:t>
            </a:r>
            <a:r>
              <a:rPr sz="2800" spc="-55" dirty="0">
                <a:latin typeface="Calibri"/>
                <a:cs typeface="Calibri"/>
              </a:rPr>
              <a:t>ys</a:t>
            </a:r>
            <a:r>
              <a:rPr sz="2800" spc="-15" dirty="0">
                <a:latin typeface="Calibri"/>
                <a:cs typeface="Calibri"/>
              </a:rPr>
              <a:t>ts</a:t>
            </a:r>
            <a:r>
              <a:rPr sz="2800" spc="-50" dirty="0">
                <a:latin typeface="Times New Roman"/>
                <a:cs typeface="Times New Roman"/>
              </a:rPr>
              <a:t> </a:t>
            </a:r>
            <a:r>
              <a:rPr sz="2800" spc="-15" dirty="0">
                <a:latin typeface="Calibri"/>
                <a:cs typeface="Calibri"/>
              </a:rPr>
              <a:t>c</a:t>
            </a:r>
            <a:r>
              <a:rPr sz="2800" spc="-50" dirty="0">
                <a:latin typeface="Calibri"/>
                <a:cs typeface="Calibri"/>
              </a:rPr>
              <a:t>r</a:t>
            </a:r>
            <a:r>
              <a:rPr sz="2800" spc="-15" dirty="0">
                <a:latin typeface="Calibri"/>
                <a:cs typeface="Calibri"/>
              </a:rPr>
              <a:t>e</a:t>
            </a:r>
            <a:r>
              <a:rPr sz="2800" spc="-40" dirty="0">
                <a:latin typeface="Calibri"/>
                <a:cs typeface="Calibri"/>
              </a:rPr>
              <a:t>a</a:t>
            </a:r>
            <a:r>
              <a:rPr sz="2800" spc="-35" dirty="0">
                <a:latin typeface="Calibri"/>
                <a:cs typeface="Calibri"/>
              </a:rPr>
              <a:t>t</a:t>
            </a:r>
            <a:r>
              <a:rPr sz="2800" spc="-15" dirty="0">
                <a:latin typeface="Calibri"/>
                <a:cs typeface="Calibri"/>
              </a:rPr>
              <a:t>e</a:t>
            </a:r>
            <a:r>
              <a:rPr sz="2800" spc="-80" dirty="0">
                <a:latin typeface="Times New Roman"/>
                <a:cs typeface="Times New Roman"/>
              </a:rPr>
              <a:t> </a:t>
            </a:r>
            <a:r>
              <a:rPr sz="2800" spc="-15" dirty="0">
                <a:latin typeface="Calibri"/>
                <a:cs typeface="Calibri"/>
              </a:rPr>
              <a:t>a</a:t>
            </a:r>
            <a:r>
              <a:rPr sz="2800" spc="-70" dirty="0">
                <a:latin typeface="Times New Roman"/>
                <a:cs typeface="Times New Roman"/>
              </a:rPr>
              <a:t> </a:t>
            </a:r>
            <a:r>
              <a:rPr sz="2800" spc="-15" dirty="0">
                <a:latin typeface="Calibri"/>
                <a:cs typeface="Calibri"/>
              </a:rPr>
              <a:t>p</a:t>
            </a:r>
            <a:r>
              <a:rPr sz="2800" spc="-55" dirty="0">
                <a:latin typeface="Calibri"/>
                <a:cs typeface="Calibri"/>
              </a:rPr>
              <a:t>h</a:t>
            </a:r>
            <a:r>
              <a:rPr sz="2800" spc="-45" dirty="0">
                <a:latin typeface="Calibri"/>
                <a:cs typeface="Calibri"/>
              </a:rPr>
              <a:t>y</a:t>
            </a:r>
            <a:r>
              <a:rPr sz="2800" spc="-5" dirty="0">
                <a:latin typeface="Calibri"/>
                <a:cs typeface="Calibri"/>
              </a:rPr>
              <a:t>s</a:t>
            </a:r>
            <a:r>
              <a:rPr sz="2800" spc="-10" dirty="0">
                <a:latin typeface="Calibri"/>
                <a:cs typeface="Calibri"/>
              </a:rPr>
              <a:t>i</a:t>
            </a:r>
            <a:r>
              <a:rPr sz="2800" spc="-35" dirty="0">
                <a:latin typeface="Calibri"/>
                <a:cs typeface="Calibri"/>
              </a:rPr>
              <a:t>c</a:t>
            </a:r>
            <a:r>
              <a:rPr sz="2800" dirty="0">
                <a:latin typeface="Calibri"/>
                <a:cs typeface="Calibri"/>
              </a:rPr>
              <a:t>al</a:t>
            </a:r>
            <a:r>
              <a:rPr sz="2800" spc="-50" dirty="0">
                <a:latin typeface="Times New Roman"/>
                <a:cs typeface="Times New Roman"/>
              </a:rPr>
              <a:t> </a:t>
            </a:r>
            <a:r>
              <a:rPr sz="2800" spc="-20" dirty="0">
                <a:latin typeface="Calibri"/>
                <a:cs typeface="Calibri"/>
              </a:rPr>
              <a:t>mod</a:t>
            </a:r>
            <a:r>
              <a:rPr sz="2800" spc="-30" dirty="0">
                <a:latin typeface="Calibri"/>
                <a:cs typeface="Calibri"/>
              </a:rPr>
              <a:t>e</a:t>
            </a:r>
            <a:r>
              <a:rPr sz="2800" dirty="0">
                <a:latin typeface="Calibri"/>
                <a:cs typeface="Calibri"/>
              </a:rPr>
              <a:t>l</a:t>
            </a:r>
            <a:r>
              <a:rPr sz="2800" spc="-50" dirty="0">
                <a:latin typeface="Times New Roman"/>
                <a:cs typeface="Times New Roman"/>
              </a:rPr>
              <a:t> </a:t>
            </a:r>
            <a:r>
              <a:rPr sz="2800" spc="-5" dirty="0">
                <a:latin typeface="Calibri"/>
                <a:cs typeface="Calibri"/>
              </a:rPr>
              <a:t>of</a:t>
            </a:r>
            <a:r>
              <a:rPr sz="2800" spc="-5" dirty="0">
                <a:latin typeface="Times New Roman"/>
                <a:cs typeface="Times New Roman"/>
              </a:rPr>
              <a:t> </a:t>
            </a:r>
            <a:r>
              <a:rPr sz="2800" spc="-15" dirty="0">
                <a:latin typeface="Calibri"/>
                <a:cs typeface="Calibri"/>
              </a:rPr>
              <a:t>the</a:t>
            </a:r>
            <a:r>
              <a:rPr sz="2800" spc="-70" dirty="0">
                <a:latin typeface="Times New Roman"/>
                <a:cs typeface="Times New Roman"/>
              </a:rPr>
              <a:t> </a:t>
            </a:r>
            <a:r>
              <a:rPr sz="2800" spc="-15" dirty="0">
                <a:latin typeface="Calibri"/>
                <a:cs typeface="Calibri"/>
              </a:rPr>
              <a:t>cur</a:t>
            </a:r>
            <a:r>
              <a:rPr sz="2800" spc="-55" dirty="0">
                <a:latin typeface="Calibri"/>
                <a:cs typeface="Calibri"/>
              </a:rPr>
              <a:t>r</a:t>
            </a:r>
            <a:r>
              <a:rPr sz="2800" spc="-15" dirty="0">
                <a:latin typeface="Calibri"/>
                <a:cs typeface="Calibri"/>
              </a:rPr>
              <a:t>e</a:t>
            </a:r>
            <a:r>
              <a:rPr sz="2800" spc="-45" dirty="0">
                <a:latin typeface="Calibri"/>
                <a:cs typeface="Calibri"/>
              </a:rPr>
              <a:t>n</a:t>
            </a:r>
            <a:r>
              <a:rPr sz="2800" spc="-10" dirty="0">
                <a:latin typeface="Calibri"/>
                <a:cs typeface="Calibri"/>
              </a:rPr>
              <a:t>t</a:t>
            </a:r>
            <a:r>
              <a:rPr sz="2800" spc="-45" dirty="0">
                <a:latin typeface="Times New Roman"/>
                <a:cs typeface="Times New Roman"/>
              </a:rPr>
              <a:t> </a:t>
            </a:r>
            <a:r>
              <a:rPr sz="2800" spc="-70" dirty="0">
                <a:latin typeface="Calibri"/>
                <a:cs typeface="Calibri"/>
              </a:rPr>
              <a:t>s</a:t>
            </a:r>
            <a:r>
              <a:rPr sz="2800" spc="-45" dirty="0">
                <a:latin typeface="Calibri"/>
                <a:cs typeface="Calibri"/>
              </a:rPr>
              <a:t>y</a:t>
            </a:r>
            <a:r>
              <a:rPr sz="2800" spc="-55" dirty="0">
                <a:latin typeface="Calibri"/>
                <a:cs typeface="Calibri"/>
              </a:rPr>
              <a:t>s</a:t>
            </a:r>
            <a:r>
              <a:rPr sz="2800" spc="-35" dirty="0">
                <a:latin typeface="Calibri"/>
                <a:cs typeface="Calibri"/>
              </a:rPr>
              <a:t>t</a:t>
            </a:r>
            <a:r>
              <a:rPr sz="2800" spc="-20" dirty="0">
                <a:latin typeface="Calibri"/>
                <a:cs typeface="Calibri"/>
              </a:rPr>
              <a:t>em</a:t>
            </a:r>
            <a:r>
              <a:rPr sz="2800" spc="-60" dirty="0">
                <a:latin typeface="Times New Roman"/>
                <a:cs typeface="Times New Roman"/>
              </a:rPr>
              <a:t> </a:t>
            </a:r>
            <a:r>
              <a:rPr sz="2800" spc="-15" dirty="0">
                <a:latin typeface="Calibri"/>
                <a:cs typeface="Calibri"/>
              </a:rPr>
              <a:t>and</a:t>
            </a:r>
            <a:r>
              <a:rPr sz="2800" spc="-50" dirty="0">
                <a:latin typeface="Times New Roman"/>
                <a:cs typeface="Times New Roman"/>
              </a:rPr>
              <a:t> </a:t>
            </a:r>
            <a:r>
              <a:rPr sz="2800" spc="-15" dirty="0">
                <a:latin typeface="Calibri"/>
                <a:cs typeface="Calibri"/>
              </a:rPr>
              <a:t>then</a:t>
            </a:r>
            <a:r>
              <a:rPr sz="2800" spc="-65" dirty="0">
                <a:latin typeface="Times New Roman"/>
                <a:cs typeface="Times New Roman"/>
              </a:rPr>
              <a:t> </a:t>
            </a:r>
            <a:r>
              <a:rPr sz="2800" spc="-20" dirty="0">
                <a:latin typeface="Calibri"/>
                <a:cs typeface="Calibri"/>
              </a:rPr>
              <a:t>d</a:t>
            </a:r>
            <a:r>
              <a:rPr sz="2800" spc="-35" dirty="0">
                <a:latin typeface="Calibri"/>
                <a:cs typeface="Calibri"/>
              </a:rPr>
              <a:t>e</a:t>
            </a:r>
            <a:r>
              <a:rPr sz="2800" spc="-45" dirty="0">
                <a:latin typeface="Calibri"/>
                <a:cs typeface="Calibri"/>
              </a:rPr>
              <a:t>v</a:t>
            </a:r>
            <a:r>
              <a:rPr sz="2800" spc="-15" dirty="0">
                <a:latin typeface="Calibri"/>
                <a:cs typeface="Calibri"/>
              </a:rPr>
              <a:t>el</a:t>
            </a:r>
            <a:r>
              <a:rPr sz="2800" spc="-20" dirty="0">
                <a:latin typeface="Calibri"/>
                <a:cs typeface="Calibri"/>
              </a:rPr>
              <a:t>o</a:t>
            </a:r>
            <a:r>
              <a:rPr sz="2800" spc="-15" dirty="0">
                <a:latin typeface="Calibri"/>
                <a:cs typeface="Calibri"/>
              </a:rPr>
              <a:t>p</a:t>
            </a:r>
            <a:r>
              <a:rPr sz="2800" spc="-65" dirty="0">
                <a:latin typeface="Times New Roman"/>
                <a:cs typeface="Times New Roman"/>
              </a:rPr>
              <a:t> </a:t>
            </a:r>
            <a:r>
              <a:rPr sz="2800" spc="-15" dirty="0">
                <a:latin typeface="Calibri"/>
                <a:cs typeface="Calibri"/>
              </a:rPr>
              <a:t>a</a:t>
            </a:r>
            <a:r>
              <a:rPr sz="2800" spc="-65" dirty="0">
                <a:latin typeface="Times New Roman"/>
                <a:cs typeface="Times New Roman"/>
              </a:rPr>
              <a:t> </a:t>
            </a:r>
            <a:r>
              <a:rPr sz="2800" dirty="0">
                <a:latin typeface="Calibri"/>
                <a:cs typeface="Calibri"/>
              </a:rPr>
              <a:t>l</a:t>
            </a:r>
            <a:r>
              <a:rPr sz="2800" spc="-20" dirty="0">
                <a:latin typeface="Calibri"/>
                <a:cs typeface="Calibri"/>
              </a:rPr>
              <a:t>ogi</a:t>
            </a:r>
            <a:r>
              <a:rPr sz="2800" spc="-35" dirty="0">
                <a:latin typeface="Calibri"/>
                <a:cs typeface="Calibri"/>
              </a:rPr>
              <a:t>c</a:t>
            </a:r>
            <a:r>
              <a:rPr sz="2800" spc="-10" dirty="0">
                <a:latin typeface="Calibri"/>
                <a:cs typeface="Calibri"/>
              </a:rPr>
              <a:t>al</a:t>
            </a:r>
            <a:r>
              <a:rPr sz="2800" spc="-10" dirty="0">
                <a:latin typeface="Times New Roman"/>
                <a:cs typeface="Times New Roman"/>
              </a:rPr>
              <a:t> </a:t>
            </a:r>
            <a:r>
              <a:rPr sz="2800" spc="-15" dirty="0">
                <a:latin typeface="Calibri"/>
                <a:cs typeface="Calibri"/>
              </a:rPr>
              <a:t>model</a:t>
            </a:r>
            <a:r>
              <a:rPr sz="2800" spc="-85" dirty="0">
                <a:latin typeface="Times New Roman"/>
                <a:cs typeface="Times New Roman"/>
              </a:rPr>
              <a:t> </a:t>
            </a:r>
            <a:r>
              <a:rPr sz="2800" spc="-20" dirty="0">
                <a:latin typeface="Calibri"/>
                <a:cs typeface="Calibri"/>
              </a:rPr>
              <a:t>o</a:t>
            </a:r>
            <a:r>
              <a:rPr sz="2800" spc="-10" dirty="0">
                <a:latin typeface="Calibri"/>
                <a:cs typeface="Calibri"/>
              </a:rPr>
              <a:t>f</a:t>
            </a:r>
            <a:r>
              <a:rPr sz="2800" spc="-60" dirty="0">
                <a:latin typeface="Times New Roman"/>
                <a:cs typeface="Times New Roman"/>
              </a:rPr>
              <a:t> </a:t>
            </a:r>
            <a:r>
              <a:rPr sz="2800" spc="-15" dirty="0">
                <a:latin typeface="Calibri"/>
                <a:cs typeface="Calibri"/>
              </a:rPr>
              <a:t>the</a:t>
            </a:r>
            <a:r>
              <a:rPr sz="2800" spc="-60" dirty="0">
                <a:latin typeface="Times New Roman"/>
                <a:cs typeface="Times New Roman"/>
              </a:rPr>
              <a:t> </a:t>
            </a:r>
            <a:r>
              <a:rPr sz="2800" spc="-15" dirty="0">
                <a:latin typeface="Calibri"/>
                <a:cs typeface="Calibri"/>
              </a:rPr>
              <a:t>cur</a:t>
            </a:r>
            <a:r>
              <a:rPr sz="2800" spc="-55" dirty="0">
                <a:latin typeface="Calibri"/>
                <a:cs typeface="Calibri"/>
              </a:rPr>
              <a:t>r</a:t>
            </a:r>
            <a:r>
              <a:rPr sz="2800" spc="-15" dirty="0">
                <a:latin typeface="Calibri"/>
                <a:cs typeface="Calibri"/>
              </a:rPr>
              <a:t>e</a:t>
            </a:r>
            <a:r>
              <a:rPr sz="2800" spc="-45" dirty="0">
                <a:latin typeface="Calibri"/>
                <a:cs typeface="Calibri"/>
              </a:rPr>
              <a:t>n</a:t>
            </a:r>
            <a:r>
              <a:rPr sz="2800" spc="-10" dirty="0">
                <a:latin typeface="Calibri"/>
                <a:cs typeface="Calibri"/>
              </a:rPr>
              <a:t>t</a:t>
            </a:r>
            <a:r>
              <a:rPr sz="2800" spc="-45" dirty="0">
                <a:latin typeface="Times New Roman"/>
                <a:cs typeface="Times New Roman"/>
              </a:rPr>
              <a:t> </a:t>
            </a:r>
            <a:r>
              <a:rPr sz="2800" spc="-70" dirty="0">
                <a:latin typeface="Calibri"/>
                <a:cs typeface="Calibri"/>
              </a:rPr>
              <a:t>s</a:t>
            </a:r>
            <a:r>
              <a:rPr sz="2800" spc="-45" dirty="0">
                <a:latin typeface="Calibri"/>
                <a:cs typeface="Calibri"/>
              </a:rPr>
              <a:t>y</a:t>
            </a:r>
            <a:r>
              <a:rPr sz="2800" spc="-55" dirty="0">
                <a:latin typeface="Calibri"/>
                <a:cs typeface="Calibri"/>
              </a:rPr>
              <a:t>s</a:t>
            </a:r>
            <a:r>
              <a:rPr sz="2800" spc="-35" dirty="0">
                <a:latin typeface="Calibri"/>
                <a:cs typeface="Calibri"/>
              </a:rPr>
              <a:t>t</a:t>
            </a:r>
            <a:r>
              <a:rPr sz="2800" spc="-20" dirty="0">
                <a:latin typeface="Calibri"/>
                <a:cs typeface="Calibri"/>
              </a:rPr>
              <a:t>em</a:t>
            </a:r>
            <a:r>
              <a:rPr sz="2800" spc="-60" dirty="0">
                <a:latin typeface="Times New Roman"/>
                <a:cs typeface="Times New Roman"/>
              </a:rPr>
              <a:t> </a:t>
            </a:r>
            <a:r>
              <a:rPr sz="2800" spc="-20" dirty="0">
                <a:latin typeface="Calibri"/>
                <a:cs typeface="Calibri"/>
              </a:rPr>
              <a:t>b</a:t>
            </a:r>
            <a:r>
              <a:rPr sz="2800" spc="-45" dirty="0">
                <a:latin typeface="Calibri"/>
                <a:cs typeface="Calibri"/>
              </a:rPr>
              <a:t>e</a:t>
            </a:r>
            <a:r>
              <a:rPr sz="2800" spc="-75" dirty="0">
                <a:latin typeface="Calibri"/>
                <a:cs typeface="Calibri"/>
              </a:rPr>
              <a:t>f</a:t>
            </a:r>
            <a:r>
              <a:rPr sz="2800" spc="-20" dirty="0">
                <a:latin typeface="Calibri"/>
                <a:cs typeface="Calibri"/>
              </a:rPr>
              <a:t>o</a:t>
            </a:r>
            <a:r>
              <a:rPr sz="2800" spc="-50" dirty="0">
                <a:latin typeface="Calibri"/>
                <a:cs typeface="Calibri"/>
              </a:rPr>
              <a:t>r</a:t>
            </a:r>
            <a:r>
              <a:rPr sz="2800" spc="-15" dirty="0">
                <a:latin typeface="Calibri"/>
                <a:cs typeface="Calibri"/>
              </a:rPr>
              <a:t>e</a:t>
            </a:r>
            <a:r>
              <a:rPr sz="2800" spc="-70" dirty="0">
                <a:latin typeface="Times New Roman"/>
                <a:cs typeface="Times New Roman"/>
              </a:rPr>
              <a:t> </a:t>
            </a:r>
            <a:r>
              <a:rPr sz="2800" spc="-45" dirty="0">
                <a:latin typeface="Calibri"/>
                <a:cs typeface="Calibri"/>
              </a:rPr>
              <a:t>t</a:t>
            </a:r>
            <a:r>
              <a:rPr sz="2800" spc="-15" dirty="0">
                <a:latin typeface="Calibri"/>
                <a:cs typeface="Calibri"/>
              </a:rPr>
              <a:t>a</a:t>
            </a:r>
            <a:r>
              <a:rPr sz="2800" spc="-10" dirty="0">
                <a:latin typeface="Calibri"/>
                <a:cs typeface="Calibri"/>
              </a:rPr>
              <a:t>ckl</a:t>
            </a:r>
            <a:r>
              <a:rPr sz="2800" spc="-15" dirty="0">
                <a:latin typeface="Calibri"/>
                <a:cs typeface="Calibri"/>
              </a:rPr>
              <a:t>i</a:t>
            </a:r>
            <a:r>
              <a:rPr sz="2800" spc="-20" dirty="0">
                <a:latin typeface="Calibri"/>
                <a:cs typeface="Calibri"/>
              </a:rPr>
              <a:t>n</a:t>
            </a:r>
            <a:r>
              <a:rPr sz="2800" spc="-15" dirty="0">
                <a:latin typeface="Calibri"/>
                <a:cs typeface="Calibri"/>
              </a:rPr>
              <a:t>g</a:t>
            </a:r>
            <a:r>
              <a:rPr sz="2800" spc="-55" dirty="0">
                <a:latin typeface="Times New Roman"/>
                <a:cs typeface="Times New Roman"/>
              </a:rPr>
              <a:t> </a:t>
            </a:r>
            <a:r>
              <a:rPr sz="2800" spc="-15" dirty="0">
                <a:latin typeface="Calibri"/>
                <a:cs typeface="Calibri"/>
              </a:rPr>
              <a:t>a</a:t>
            </a:r>
            <a:r>
              <a:rPr sz="2800" spc="-10" dirty="0">
                <a:latin typeface="Times New Roman"/>
                <a:cs typeface="Times New Roman"/>
              </a:rPr>
              <a:t> </a:t>
            </a:r>
            <a:r>
              <a:rPr sz="2800" dirty="0">
                <a:latin typeface="Calibri"/>
                <a:cs typeface="Calibri"/>
              </a:rPr>
              <a:t>l</a:t>
            </a:r>
            <a:r>
              <a:rPr sz="2800" spc="-20" dirty="0">
                <a:latin typeface="Calibri"/>
                <a:cs typeface="Calibri"/>
              </a:rPr>
              <a:t>ogi</a:t>
            </a:r>
            <a:r>
              <a:rPr sz="2800" spc="-35" dirty="0">
                <a:latin typeface="Calibri"/>
                <a:cs typeface="Calibri"/>
              </a:rPr>
              <a:t>c</a:t>
            </a:r>
            <a:r>
              <a:rPr sz="2800" spc="-10" dirty="0">
                <a:latin typeface="Calibri"/>
                <a:cs typeface="Calibri"/>
              </a:rPr>
              <a:t>al</a:t>
            </a:r>
            <a:r>
              <a:rPr sz="2800" spc="-90" dirty="0">
                <a:latin typeface="Times New Roman"/>
                <a:cs typeface="Times New Roman"/>
              </a:rPr>
              <a:t> </a:t>
            </a:r>
            <a:r>
              <a:rPr sz="2800" spc="-15" dirty="0">
                <a:latin typeface="Calibri"/>
                <a:cs typeface="Calibri"/>
              </a:rPr>
              <a:t>model</a:t>
            </a:r>
            <a:r>
              <a:rPr sz="2800" spc="-70" dirty="0">
                <a:latin typeface="Times New Roman"/>
                <a:cs typeface="Times New Roman"/>
              </a:rPr>
              <a:t> </a:t>
            </a:r>
            <a:r>
              <a:rPr sz="2800" spc="-20" dirty="0">
                <a:latin typeface="Calibri"/>
                <a:cs typeface="Calibri"/>
              </a:rPr>
              <a:t>o</a:t>
            </a:r>
            <a:r>
              <a:rPr sz="2800" spc="-10" dirty="0">
                <a:latin typeface="Calibri"/>
                <a:cs typeface="Calibri"/>
              </a:rPr>
              <a:t>f</a:t>
            </a:r>
            <a:r>
              <a:rPr sz="2800" spc="-70" dirty="0">
                <a:latin typeface="Times New Roman"/>
                <a:cs typeface="Times New Roman"/>
              </a:rPr>
              <a:t> </a:t>
            </a:r>
            <a:r>
              <a:rPr sz="2800" spc="-15" dirty="0">
                <a:latin typeface="Calibri"/>
                <a:cs typeface="Calibri"/>
              </a:rPr>
              <a:t>the</a:t>
            </a:r>
            <a:r>
              <a:rPr sz="2800" spc="-55" dirty="0">
                <a:latin typeface="Times New Roman"/>
                <a:cs typeface="Times New Roman"/>
              </a:rPr>
              <a:t> </a:t>
            </a:r>
            <a:r>
              <a:rPr sz="2800" spc="-20" dirty="0">
                <a:latin typeface="Calibri"/>
                <a:cs typeface="Calibri"/>
              </a:rPr>
              <a:t>n</a:t>
            </a:r>
            <a:r>
              <a:rPr sz="2800" spc="-35" dirty="0">
                <a:latin typeface="Calibri"/>
                <a:cs typeface="Calibri"/>
              </a:rPr>
              <a:t>e</a:t>
            </a:r>
            <a:r>
              <a:rPr sz="2800" spc="-20" dirty="0">
                <a:latin typeface="Calibri"/>
                <a:cs typeface="Calibri"/>
              </a:rPr>
              <a:t>w</a:t>
            </a:r>
            <a:r>
              <a:rPr sz="2800" spc="-65" dirty="0">
                <a:latin typeface="Times New Roman"/>
                <a:cs typeface="Times New Roman"/>
              </a:rPr>
              <a:t> </a:t>
            </a:r>
            <a:r>
              <a:rPr sz="2800" spc="-70" dirty="0">
                <a:latin typeface="Calibri"/>
                <a:cs typeface="Calibri"/>
              </a:rPr>
              <a:t>s</a:t>
            </a:r>
            <a:r>
              <a:rPr sz="2800" spc="-45" dirty="0">
                <a:latin typeface="Calibri"/>
                <a:cs typeface="Calibri"/>
              </a:rPr>
              <a:t>y</a:t>
            </a:r>
            <a:r>
              <a:rPr sz="2800" spc="-55" dirty="0">
                <a:latin typeface="Calibri"/>
                <a:cs typeface="Calibri"/>
              </a:rPr>
              <a:t>s</a:t>
            </a:r>
            <a:r>
              <a:rPr sz="2800" spc="-35" dirty="0">
                <a:latin typeface="Calibri"/>
                <a:cs typeface="Calibri"/>
              </a:rPr>
              <a:t>t</a:t>
            </a:r>
            <a:r>
              <a:rPr sz="2800" spc="-20" dirty="0">
                <a:latin typeface="Calibri"/>
                <a:cs typeface="Calibri"/>
              </a:rPr>
              <a:t>em</a:t>
            </a:r>
            <a:endParaRPr sz="2800">
              <a:latin typeface="Calibri"/>
              <a:cs typeface="Calibri"/>
            </a:endParaRPr>
          </a:p>
          <a:p>
            <a:pPr marL="756285" marR="1109980" lvl="1" indent="-286385">
              <a:lnSpc>
                <a:spcPct val="100000"/>
              </a:lnSpc>
              <a:spcBef>
                <a:spcPts val="675"/>
              </a:spcBef>
              <a:buFont typeface="Arial"/>
              <a:buChar char="–"/>
              <a:tabLst>
                <a:tab pos="756920" algn="l"/>
              </a:tabLst>
            </a:pPr>
            <a:r>
              <a:rPr sz="2800" spc="-80" dirty="0">
                <a:latin typeface="Calibri"/>
                <a:cs typeface="Calibri"/>
              </a:rPr>
              <a:t>P</a:t>
            </a:r>
            <a:r>
              <a:rPr sz="2800" spc="-15" dirty="0">
                <a:latin typeface="Calibri"/>
                <a:cs typeface="Calibri"/>
              </a:rPr>
              <a:t>er</a:t>
            </a:r>
            <a:r>
              <a:rPr sz="2800" spc="-75" dirty="0">
                <a:latin typeface="Calibri"/>
                <a:cs typeface="Calibri"/>
              </a:rPr>
              <a:t>f</a:t>
            </a:r>
            <a:r>
              <a:rPr sz="2800" spc="-25" dirty="0">
                <a:latin typeface="Calibri"/>
                <a:cs typeface="Calibri"/>
              </a:rPr>
              <a:t>orm</a:t>
            </a:r>
            <a:r>
              <a:rPr sz="2800" spc="-20" dirty="0">
                <a:latin typeface="Calibri"/>
                <a:cs typeface="Calibri"/>
              </a:rPr>
              <a:t>in</a:t>
            </a:r>
            <a:r>
              <a:rPr sz="2800" spc="-15" dirty="0">
                <a:latin typeface="Calibri"/>
                <a:cs typeface="Calibri"/>
              </a:rPr>
              <a:t>g</a:t>
            </a:r>
            <a:r>
              <a:rPr sz="2800" spc="-55" dirty="0">
                <a:latin typeface="Times New Roman"/>
                <a:cs typeface="Times New Roman"/>
              </a:rPr>
              <a:t> </a:t>
            </a:r>
            <a:r>
              <a:rPr sz="2800" spc="-15" dirty="0">
                <a:latin typeface="Calibri"/>
                <a:cs typeface="Calibri"/>
              </a:rPr>
              <a:t>th</a:t>
            </a:r>
            <a:r>
              <a:rPr sz="2800" spc="-45" dirty="0">
                <a:latin typeface="Calibri"/>
                <a:cs typeface="Calibri"/>
              </a:rPr>
              <a:t>a</a:t>
            </a:r>
            <a:r>
              <a:rPr sz="2800" spc="-10" dirty="0">
                <a:latin typeface="Calibri"/>
                <a:cs typeface="Calibri"/>
              </a:rPr>
              <a:t>t</a:t>
            </a:r>
            <a:r>
              <a:rPr sz="2800" spc="-55" dirty="0">
                <a:latin typeface="Times New Roman"/>
                <a:cs typeface="Times New Roman"/>
              </a:rPr>
              <a:t> </a:t>
            </a:r>
            <a:r>
              <a:rPr sz="2800" spc="-65" dirty="0">
                <a:latin typeface="Calibri"/>
                <a:cs typeface="Calibri"/>
              </a:rPr>
              <a:t>e</a:t>
            </a:r>
            <a:r>
              <a:rPr sz="2800" spc="-5" dirty="0">
                <a:latin typeface="Calibri"/>
                <a:cs typeface="Calibri"/>
              </a:rPr>
              <a:t>x</a:t>
            </a:r>
            <a:r>
              <a:rPr sz="2800" spc="-10" dirty="0">
                <a:latin typeface="Calibri"/>
                <a:cs typeface="Calibri"/>
              </a:rPr>
              <a:t>t</a:t>
            </a:r>
            <a:r>
              <a:rPr sz="2800" spc="-75" dirty="0">
                <a:latin typeface="Calibri"/>
                <a:cs typeface="Calibri"/>
              </a:rPr>
              <a:t>r</a:t>
            </a:r>
            <a:r>
              <a:rPr sz="2800" spc="-15" dirty="0">
                <a:latin typeface="Calibri"/>
                <a:cs typeface="Calibri"/>
              </a:rPr>
              <a:t>a</a:t>
            </a:r>
            <a:r>
              <a:rPr sz="2800" spc="-65" dirty="0">
                <a:latin typeface="Times New Roman"/>
                <a:cs typeface="Times New Roman"/>
              </a:rPr>
              <a:t> </a:t>
            </a:r>
            <a:r>
              <a:rPr sz="2800" spc="-55" dirty="0">
                <a:latin typeface="Calibri"/>
                <a:cs typeface="Calibri"/>
              </a:rPr>
              <a:t>s</a:t>
            </a:r>
            <a:r>
              <a:rPr sz="2800" spc="-35" dirty="0">
                <a:latin typeface="Calibri"/>
                <a:cs typeface="Calibri"/>
              </a:rPr>
              <a:t>t</a:t>
            </a:r>
            <a:r>
              <a:rPr sz="2800" spc="-15" dirty="0">
                <a:latin typeface="Calibri"/>
                <a:cs typeface="Calibri"/>
              </a:rPr>
              <a:t>ep</a:t>
            </a:r>
            <a:r>
              <a:rPr sz="2800" spc="-65" dirty="0">
                <a:latin typeface="Times New Roman"/>
                <a:cs typeface="Times New Roman"/>
              </a:rPr>
              <a:t> </a:t>
            </a:r>
            <a:r>
              <a:rPr sz="2800" spc="-10" dirty="0">
                <a:latin typeface="Calibri"/>
                <a:cs typeface="Calibri"/>
              </a:rPr>
              <a:t>all</a:t>
            </a:r>
            <a:r>
              <a:rPr sz="2800" spc="-25" dirty="0">
                <a:latin typeface="Calibri"/>
                <a:cs typeface="Calibri"/>
              </a:rPr>
              <a:t>o</a:t>
            </a:r>
            <a:r>
              <a:rPr sz="2800" spc="-40" dirty="0">
                <a:latin typeface="Calibri"/>
                <a:cs typeface="Calibri"/>
              </a:rPr>
              <a:t>w</a:t>
            </a:r>
            <a:r>
              <a:rPr sz="2800" spc="-15" dirty="0">
                <a:latin typeface="Calibri"/>
                <a:cs typeface="Calibri"/>
              </a:rPr>
              <a:t>s</a:t>
            </a:r>
            <a:r>
              <a:rPr sz="2800" spc="-70" dirty="0">
                <a:latin typeface="Times New Roman"/>
                <a:cs typeface="Times New Roman"/>
              </a:rPr>
              <a:t> </a:t>
            </a:r>
            <a:r>
              <a:rPr sz="2800" spc="-15" dirty="0">
                <a:latin typeface="Calibri"/>
                <a:cs typeface="Calibri"/>
              </a:rPr>
              <a:t>them</a:t>
            </a:r>
            <a:r>
              <a:rPr sz="2800" spc="-60" dirty="0">
                <a:latin typeface="Times New Roman"/>
                <a:cs typeface="Times New Roman"/>
              </a:rPr>
              <a:t> </a:t>
            </a:r>
            <a:r>
              <a:rPr sz="2800" spc="-35" dirty="0">
                <a:latin typeface="Calibri"/>
                <a:cs typeface="Calibri"/>
              </a:rPr>
              <a:t>t</a:t>
            </a:r>
            <a:r>
              <a:rPr sz="2800" spc="-15" dirty="0">
                <a:latin typeface="Calibri"/>
                <a:cs typeface="Calibri"/>
              </a:rPr>
              <a:t>o</a:t>
            </a:r>
            <a:r>
              <a:rPr sz="2800" spc="-10" dirty="0">
                <a:latin typeface="Times New Roman"/>
                <a:cs typeface="Times New Roman"/>
              </a:rPr>
              <a:t> </a:t>
            </a:r>
            <a:r>
              <a:rPr sz="2800" spc="-20" dirty="0">
                <a:latin typeface="Calibri"/>
                <a:cs typeface="Calibri"/>
              </a:rPr>
              <a:t>un</a:t>
            </a:r>
            <a:r>
              <a:rPr sz="2800" spc="-30" dirty="0">
                <a:latin typeface="Calibri"/>
                <a:cs typeface="Calibri"/>
              </a:rPr>
              <a:t>d</a:t>
            </a:r>
            <a:r>
              <a:rPr sz="2800" spc="-15" dirty="0">
                <a:latin typeface="Calibri"/>
                <a:cs typeface="Calibri"/>
              </a:rPr>
              <a:t>e</a:t>
            </a:r>
            <a:r>
              <a:rPr sz="2800" spc="-65" dirty="0">
                <a:latin typeface="Calibri"/>
                <a:cs typeface="Calibri"/>
              </a:rPr>
              <a:t>r</a:t>
            </a:r>
            <a:r>
              <a:rPr sz="2800" spc="-55" dirty="0">
                <a:latin typeface="Calibri"/>
                <a:cs typeface="Calibri"/>
              </a:rPr>
              <a:t>s</a:t>
            </a:r>
            <a:r>
              <a:rPr sz="2800" spc="-50" dirty="0">
                <a:latin typeface="Calibri"/>
                <a:cs typeface="Calibri"/>
              </a:rPr>
              <a:t>t</a:t>
            </a:r>
            <a:r>
              <a:rPr sz="2800" spc="-15" dirty="0">
                <a:latin typeface="Calibri"/>
                <a:cs typeface="Calibri"/>
              </a:rPr>
              <a:t>and</a:t>
            </a:r>
            <a:r>
              <a:rPr sz="2800" spc="-25" dirty="0">
                <a:latin typeface="Times New Roman"/>
                <a:cs typeface="Times New Roman"/>
              </a:rPr>
              <a:t> </a:t>
            </a:r>
            <a:r>
              <a:rPr sz="2800" spc="-15" dirty="0">
                <a:latin typeface="Calibri"/>
                <a:cs typeface="Calibri"/>
              </a:rPr>
              <a:t>the</a:t>
            </a:r>
            <a:r>
              <a:rPr sz="2800" spc="-60" dirty="0">
                <a:latin typeface="Times New Roman"/>
                <a:cs typeface="Times New Roman"/>
              </a:rPr>
              <a:t> </a:t>
            </a:r>
            <a:r>
              <a:rPr sz="2800" spc="-15" dirty="0">
                <a:latin typeface="Calibri"/>
                <a:cs typeface="Calibri"/>
              </a:rPr>
              <a:t>cur</a:t>
            </a:r>
            <a:r>
              <a:rPr sz="2800" spc="-55" dirty="0">
                <a:latin typeface="Calibri"/>
                <a:cs typeface="Calibri"/>
              </a:rPr>
              <a:t>r</a:t>
            </a:r>
            <a:r>
              <a:rPr sz="2800" spc="-15" dirty="0">
                <a:latin typeface="Calibri"/>
                <a:cs typeface="Calibri"/>
              </a:rPr>
              <a:t>e</a:t>
            </a:r>
            <a:r>
              <a:rPr sz="2800" spc="-45" dirty="0">
                <a:latin typeface="Calibri"/>
                <a:cs typeface="Calibri"/>
              </a:rPr>
              <a:t>n</a:t>
            </a:r>
            <a:r>
              <a:rPr sz="2800" spc="-10" dirty="0">
                <a:latin typeface="Calibri"/>
                <a:cs typeface="Calibri"/>
              </a:rPr>
              <a:t>t</a:t>
            </a:r>
            <a:r>
              <a:rPr sz="2800" spc="-45" dirty="0">
                <a:latin typeface="Times New Roman"/>
                <a:cs typeface="Times New Roman"/>
              </a:rPr>
              <a:t> </a:t>
            </a:r>
            <a:r>
              <a:rPr sz="2800" spc="-70" dirty="0">
                <a:latin typeface="Calibri"/>
                <a:cs typeface="Calibri"/>
              </a:rPr>
              <a:t>s</a:t>
            </a:r>
            <a:r>
              <a:rPr sz="2800" spc="-45" dirty="0">
                <a:latin typeface="Calibri"/>
                <a:cs typeface="Calibri"/>
              </a:rPr>
              <a:t>y</a:t>
            </a:r>
            <a:r>
              <a:rPr sz="2800" spc="-55" dirty="0">
                <a:latin typeface="Calibri"/>
                <a:cs typeface="Calibri"/>
              </a:rPr>
              <a:t>s</a:t>
            </a:r>
            <a:r>
              <a:rPr sz="2800" spc="-35" dirty="0">
                <a:latin typeface="Calibri"/>
                <a:cs typeface="Calibri"/>
              </a:rPr>
              <a:t>t</a:t>
            </a:r>
            <a:r>
              <a:rPr sz="2800" spc="-20" dirty="0">
                <a:latin typeface="Calibri"/>
                <a:cs typeface="Calibri"/>
              </a:rPr>
              <a:t>em</a:t>
            </a:r>
            <a:r>
              <a:rPr sz="2800" spc="-60" dirty="0">
                <a:latin typeface="Times New Roman"/>
                <a:cs typeface="Times New Roman"/>
              </a:rPr>
              <a:t> </a:t>
            </a:r>
            <a:r>
              <a:rPr sz="2800" spc="-20" dirty="0">
                <a:latin typeface="Calibri"/>
                <a:cs typeface="Calibri"/>
              </a:rPr>
              <a:t>b</a:t>
            </a:r>
            <a:r>
              <a:rPr sz="2800" spc="-35" dirty="0">
                <a:latin typeface="Calibri"/>
                <a:cs typeface="Calibri"/>
              </a:rPr>
              <a:t>e</a:t>
            </a:r>
            <a:r>
              <a:rPr sz="2800" spc="-50" dirty="0">
                <a:latin typeface="Calibri"/>
                <a:cs typeface="Calibri"/>
              </a:rPr>
              <a:t>t</a:t>
            </a:r>
            <a:r>
              <a:rPr sz="2800" spc="-35" dirty="0">
                <a:latin typeface="Calibri"/>
                <a:cs typeface="Calibri"/>
              </a:rPr>
              <a:t>t</a:t>
            </a:r>
            <a:r>
              <a:rPr sz="2800" spc="-15" dirty="0">
                <a:latin typeface="Calibri"/>
                <a:cs typeface="Calibri"/>
              </a:rPr>
              <a:t>er</a:t>
            </a:r>
            <a:endParaRPr sz="2800">
              <a:latin typeface="Calibri"/>
              <a:cs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10" dirty="0"/>
              <a:t>62</a:t>
            </a:fld>
            <a:endParaRPr spc="-10" dirty="0"/>
          </a:p>
        </p:txBody>
      </p:sp>
      <p:sp>
        <p:nvSpPr>
          <p:cNvPr id="2" name="object 2"/>
          <p:cNvSpPr txBox="1">
            <a:spLocks noGrp="1"/>
          </p:cNvSpPr>
          <p:nvPr>
            <p:ph type="title"/>
          </p:nvPr>
        </p:nvSpPr>
        <p:spPr>
          <a:prstGeom prst="rect">
            <a:avLst/>
          </a:prstGeom>
        </p:spPr>
        <p:txBody>
          <a:bodyPr vert="horz" wrap="square" lIns="0" tIns="283083" rIns="0" bIns="0" rtlCol="0">
            <a:spAutoFit/>
          </a:bodyPr>
          <a:lstStyle/>
          <a:p>
            <a:pPr marL="12700">
              <a:lnSpc>
                <a:spcPct val="100000"/>
              </a:lnSpc>
            </a:pPr>
            <a:r>
              <a:rPr spc="-5" dirty="0"/>
              <a:t>Log</a:t>
            </a:r>
            <a:r>
              <a:rPr spc="5" dirty="0"/>
              <a:t>i</a:t>
            </a:r>
            <a:r>
              <a:rPr spc="-40" dirty="0"/>
              <a:t>c</a:t>
            </a:r>
            <a:r>
              <a:rPr dirty="0"/>
              <a:t>al</a:t>
            </a:r>
            <a:r>
              <a:rPr spc="-105" dirty="0">
                <a:latin typeface="Times New Roman"/>
                <a:cs typeface="Times New Roman"/>
              </a:rPr>
              <a:t> </a:t>
            </a:r>
            <a:r>
              <a:rPr spc="-225" dirty="0"/>
              <a:t>V</a:t>
            </a:r>
            <a:r>
              <a:rPr dirty="0"/>
              <a:t>e</a:t>
            </a:r>
            <a:r>
              <a:rPr spc="-70" dirty="0"/>
              <a:t>r</a:t>
            </a:r>
            <a:r>
              <a:rPr spc="-5" dirty="0"/>
              <a:t>su</a:t>
            </a:r>
            <a:r>
              <a:rPr dirty="0"/>
              <a:t>s</a:t>
            </a:r>
            <a:r>
              <a:rPr spc="-105" dirty="0">
                <a:latin typeface="Times New Roman"/>
                <a:cs typeface="Times New Roman"/>
              </a:rPr>
              <a:t> </a:t>
            </a:r>
            <a:r>
              <a:rPr dirty="0"/>
              <a:t>P</a:t>
            </a:r>
            <a:r>
              <a:rPr spc="-85" dirty="0"/>
              <a:t>h</a:t>
            </a:r>
            <a:r>
              <a:rPr spc="-40" dirty="0"/>
              <a:t>y</a:t>
            </a:r>
            <a:r>
              <a:rPr spc="-5" dirty="0"/>
              <a:t>s</a:t>
            </a:r>
            <a:r>
              <a:rPr dirty="0"/>
              <a:t>i</a:t>
            </a:r>
            <a:r>
              <a:rPr spc="-40" dirty="0"/>
              <a:t>c</a:t>
            </a:r>
            <a:r>
              <a:rPr dirty="0"/>
              <a:t>al</a:t>
            </a:r>
            <a:r>
              <a:rPr spc="-105" dirty="0">
                <a:latin typeface="Times New Roman"/>
                <a:cs typeface="Times New Roman"/>
              </a:rPr>
              <a:t> </a:t>
            </a:r>
            <a:r>
              <a:rPr dirty="0"/>
              <a:t>Models</a:t>
            </a:r>
          </a:p>
        </p:txBody>
      </p:sp>
      <p:sp>
        <p:nvSpPr>
          <p:cNvPr id="3" name="object 3"/>
          <p:cNvSpPr txBox="1"/>
          <p:nvPr/>
        </p:nvSpPr>
        <p:spPr>
          <a:xfrm>
            <a:off x="535940" y="1697446"/>
            <a:ext cx="8061959" cy="3162935"/>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3200" spc="-45" dirty="0">
                <a:latin typeface="Calibri"/>
                <a:cs typeface="Calibri"/>
              </a:rPr>
              <a:t>F</a:t>
            </a:r>
            <a:r>
              <a:rPr sz="3200" spc="-5" dirty="0">
                <a:latin typeface="Calibri"/>
                <a:cs typeface="Calibri"/>
              </a:rPr>
              <a:t>ou</a:t>
            </a:r>
            <a:r>
              <a:rPr sz="3200" dirty="0">
                <a:latin typeface="Calibri"/>
                <a:cs typeface="Calibri"/>
              </a:rPr>
              <a:t>r-Model</a:t>
            </a:r>
            <a:r>
              <a:rPr sz="3200" spc="-100" dirty="0">
                <a:latin typeface="Times New Roman"/>
                <a:cs typeface="Times New Roman"/>
              </a:rPr>
              <a:t> </a:t>
            </a:r>
            <a:r>
              <a:rPr sz="3200" dirty="0">
                <a:latin typeface="Calibri"/>
                <a:cs typeface="Calibri"/>
              </a:rPr>
              <a:t>Ap</a:t>
            </a:r>
            <a:r>
              <a:rPr sz="3200" spc="-20" dirty="0">
                <a:latin typeface="Calibri"/>
                <a:cs typeface="Calibri"/>
              </a:rPr>
              <a:t>p</a:t>
            </a:r>
            <a:r>
              <a:rPr sz="3200" spc="-50" dirty="0">
                <a:latin typeface="Calibri"/>
                <a:cs typeface="Calibri"/>
              </a:rPr>
              <a:t>r</a:t>
            </a:r>
            <a:r>
              <a:rPr sz="3200" spc="-5" dirty="0">
                <a:latin typeface="Calibri"/>
                <a:cs typeface="Calibri"/>
              </a:rPr>
              <a:t>oach</a:t>
            </a:r>
            <a:endParaRPr sz="3200">
              <a:latin typeface="Calibri"/>
              <a:cs typeface="Calibri"/>
            </a:endParaRPr>
          </a:p>
          <a:p>
            <a:pPr marL="756285" marR="102870" lvl="1" indent="-286385">
              <a:lnSpc>
                <a:spcPct val="100000"/>
              </a:lnSpc>
              <a:spcBef>
                <a:spcPts val="690"/>
              </a:spcBef>
              <a:buFont typeface="Arial"/>
              <a:buChar char="–"/>
              <a:tabLst>
                <a:tab pos="756920" algn="l"/>
              </a:tabLst>
            </a:pPr>
            <a:r>
              <a:rPr sz="2800" spc="-25" dirty="0">
                <a:latin typeface="Calibri"/>
                <a:cs typeface="Calibri"/>
              </a:rPr>
              <a:t>D</a:t>
            </a:r>
            <a:r>
              <a:rPr sz="2800" spc="-35" dirty="0">
                <a:latin typeface="Calibri"/>
                <a:cs typeface="Calibri"/>
              </a:rPr>
              <a:t>e</a:t>
            </a:r>
            <a:r>
              <a:rPr sz="2800" spc="-45" dirty="0">
                <a:latin typeface="Calibri"/>
                <a:cs typeface="Calibri"/>
              </a:rPr>
              <a:t>v</a:t>
            </a:r>
            <a:r>
              <a:rPr sz="2800" spc="-15" dirty="0">
                <a:latin typeface="Calibri"/>
                <a:cs typeface="Calibri"/>
              </a:rPr>
              <a:t>e</a:t>
            </a:r>
            <a:r>
              <a:rPr sz="2800" spc="-20" dirty="0">
                <a:latin typeface="Calibri"/>
                <a:cs typeface="Calibri"/>
              </a:rPr>
              <a:t>l</a:t>
            </a:r>
            <a:r>
              <a:rPr sz="2800" spc="-5" dirty="0">
                <a:latin typeface="Calibri"/>
                <a:cs typeface="Calibri"/>
              </a:rPr>
              <a:t>o</a:t>
            </a:r>
            <a:r>
              <a:rPr sz="2800" dirty="0">
                <a:latin typeface="Calibri"/>
                <a:cs typeface="Calibri"/>
              </a:rPr>
              <a:t>p</a:t>
            </a:r>
            <a:r>
              <a:rPr sz="2800" spc="-70" dirty="0">
                <a:latin typeface="Times New Roman"/>
                <a:cs typeface="Times New Roman"/>
              </a:rPr>
              <a:t> </a:t>
            </a:r>
            <a:r>
              <a:rPr sz="2800" spc="-15" dirty="0">
                <a:latin typeface="Calibri"/>
                <a:cs typeface="Calibri"/>
              </a:rPr>
              <a:t>a</a:t>
            </a:r>
            <a:r>
              <a:rPr sz="2800" spc="-70" dirty="0">
                <a:latin typeface="Times New Roman"/>
                <a:cs typeface="Times New Roman"/>
              </a:rPr>
              <a:t> </a:t>
            </a:r>
            <a:r>
              <a:rPr sz="2800" spc="-15" dirty="0">
                <a:latin typeface="Calibri"/>
                <a:cs typeface="Calibri"/>
              </a:rPr>
              <a:t>p</a:t>
            </a:r>
            <a:r>
              <a:rPr sz="2800" spc="-55" dirty="0">
                <a:latin typeface="Calibri"/>
                <a:cs typeface="Calibri"/>
              </a:rPr>
              <a:t>h</a:t>
            </a:r>
            <a:r>
              <a:rPr sz="2800" spc="-45" dirty="0">
                <a:latin typeface="Calibri"/>
                <a:cs typeface="Calibri"/>
              </a:rPr>
              <a:t>y</a:t>
            </a:r>
            <a:r>
              <a:rPr sz="2800" spc="-5" dirty="0">
                <a:latin typeface="Calibri"/>
                <a:cs typeface="Calibri"/>
              </a:rPr>
              <a:t>s</a:t>
            </a:r>
            <a:r>
              <a:rPr sz="2800" spc="-10" dirty="0">
                <a:latin typeface="Calibri"/>
                <a:cs typeface="Calibri"/>
              </a:rPr>
              <a:t>i</a:t>
            </a:r>
            <a:r>
              <a:rPr sz="2800" spc="-35" dirty="0">
                <a:latin typeface="Calibri"/>
                <a:cs typeface="Calibri"/>
              </a:rPr>
              <a:t>c</a:t>
            </a:r>
            <a:r>
              <a:rPr sz="2800" dirty="0">
                <a:latin typeface="Calibri"/>
                <a:cs typeface="Calibri"/>
              </a:rPr>
              <a:t>al</a:t>
            </a:r>
            <a:r>
              <a:rPr sz="2800" spc="-35" dirty="0">
                <a:latin typeface="Times New Roman"/>
                <a:cs typeface="Times New Roman"/>
              </a:rPr>
              <a:t> </a:t>
            </a:r>
            <a:r>
              <a:rPr sz="2800" spc="-20" dirty="0">
                <a:latin typeface="Calibri"/>
                <a:cs typeface="Calibri"/>
              </a:rPr>
              <a:t>mod</a:t>
            </a:r>
            <a:r>
              <a:rPr sz="2800" spc="-30" dirty="0">
                <a:latin typeface="Calibri"/>
                <a:cs typeface="Calibri"/>
              </a:rPr>
              <a:t>e</a:t>
            </a:r>
            <a:r>
              <a:rPr sz="2800" dirty="0">
                <a:latin typeface="Calibri"/>
                <a:cs typeface="Calibri"/>
              </a:rPr>
              <a:t>l</a:t>
            </a:r>
            <a:r>
              <a:rPr sz="2800" spc="-70" dirty="0">
                <a:latin typeface="Times New Roman"/>
                <a:cs typeface="Times New Roman"/>
              </a:rPr>
              <a:t> </a:t>
            </a:r>
            <a:r>
              <a:rPr sz="2800" dirty="0">
                <a:latin typeface="Calibri"/>
                <a:cs typeface="Calibri"/>
              </a:rPr>
              <a:t>of</a:t>
            </a:r>
            <a:r>
              <a:rPr sz="2800" spc="-70" dirty="0">
                <a:latin typeface="Times New Roman"/>
                <a:cs typeface="Times New Roman"/>
              </a:rPr>
              <a:t> </a:t>
            </a:r>
            <a:r>
              <a:rPr sz="2800" spc="-15" dirty="0">
                <a:latin typeface="Calibri"/>
                <a:cs typeface="Calibri"/>
              </a:rPr>
              <a:t>the</a:t>
            </a:r>
            <a:r>
              <a:rPr sz="2800" spc="-70" dirty="0">
                <a:latin typeface="Times New Roman"/>
                <a:cs typeface="Times New Roman"/>
              </a:rPr>
              <a:t> </a:t>
            </a:r>
            <a:r>
              <a:rPr sz="2800" spc="-15" dirty="0">
                <a:latin typeface="Calibri"/>
                <a:cs typeface="Calibri"/>
              </a:rPr>
              <a:t>cur</a:t>
            </a:r>
            <a:r>
              <a:rPr sz="2800" spc="-60" dirty="0">
                <a:latin typeface="Calibri"/>
                <a:cs typeface="Calibri"/>
              </a:rPr>
              <a:t>r</a:t>
            </a:r>
            <a:r>
              <a:rPr sz="2800" spc="-15" dirty="0">
                <a:latin typeface="Calibri"/>
                <a:cs typeface="Calibri"/>
              </a:rPr>
              <a:t>e</a:t>
            </a:r>
            <a:r>
              <a:rPr sz="2800" spc="-50" dirty="0">
                <a:latin typeface="Calibri"/>
                <a:cs typeface="Calibri"/>
              </a:rPr>
              <a:t>n</a:t>
            </a:r>
            <a:r>
              <a:rPr sz="2800" spc="-10" dirty="0">
                <a:latin typeface="Calibri"/>
                <a:cs typeface="Calibri"/>
              </a:rPr>
              <a:t>t</a:t>
            </a:r>
            <a:r>
              <a:rPr sz="2800" spc="-50" dirty="0">
                <a:latin typeface="Times New Roman"/>
                <a:cs typeface="Times New Roman"/>
              </a:rPr>
              <a:t> </a:t>
            </a:r>
            <a:r>
              <a:rPr sz="2800" spc="-70" dirty="0">
                <a:latin typeface="Calibri"/>
                <a:cs typeface="Calibri"/>
              </a:rPr>
              <a:t>s</a:t>
            </a:r>
            <a:r>
              <a:rPr sz="2800" spc="-45" dirty="0">
                <a:latin typeface="Calibri"/>
                <a:cs typeface="Calibri"/>
              </a:rPr>
              <a:t>y</a:t>
            </a:r>
            <a:r>
              <a:rPr sz="2800" spc="-55" dirty="0">
                <a:latin typeface="Calibri"/>
                <a:cs typeface="Calibri"/>
              </a:rPr>
              <a:t>s</a:t>
            </a:r>
            <a:r>
              <a:rPr sz="2800" spc="-35" dirty="0">
                <a:latin typeface="Calibri"/>
                <a:cs typeface="Calibri"/>
              </a:rPr>
              <a:t>t</a:t>
            </a:r>
            <a:r>
              <a:rPr sz="2800" spc="-15" dirty="0">
                <a:latin typeface="Calibri"/>
                <a:cs typeface="Calibri"/>
              </a:rPr>
              <a:t>em,</a:t>
            </a:r>
            <a:r>
              <a:rPr sz="2800" spc="-55" dirty="0">
                <a:latin typeface="Times New Roman"/>
                <a:cs typeface="Times New Roman"/>
              </a:rPr>
              <a:t> </a:t>
            </a:r>
            <a:r>
              <a:rPr sz="2800" spc="-15" dirty="0">
                <a:latin typeface="Calibri"/>
                <a:cs typeface="Calibri"/>
              </a:rPr>
              <a:t>a</a:t>
            </a:r>
            <a:r>
              <a:rPr sz="2800" spc="-10" dirty="0">
                <a:latin typeface="Times New Roman"/>
                <a:cs typeface="Times New Roman"/>
              </a:rPr>
              <a:t> </a:t>
            </a:r>
            <a:r>
              <a:rPr sz="2800" dirty="0">
                <a:latin typeface="Calibri"/>
                <a:cs typeface="Calibri"/>
              </a:rPr>
              <a:t>l</a:t>
            </a:r>
            <a:r>
              <a:rPr sz="2800" spc="-20" dirty="0">
                <a:latin typeface="Calibri"/>
                <a:cs typeface="Calibri"/>
              </a:rPr>
              <a:t>ogi</a:t>
            </a:r>
            <a:r>
              <a:rPr sz="2800" spc="-35" dirty="0">
                <a:latin typeface="Calibri"/>
                <a:cs typeface="Calibri"/>
              </a:rPr>
              <a:t>c</a:t>
            </a:r>
            <a:r>
              <a:rPr sz="2800" spc="-10" dirty="0">
                <a:latin typeface="Calibri"/>
                <a:cs typeface="Calibri"/>
              </a:rPr>
              <a:t>al</a:t>
            </a:r>
            <a:r>
              <a:rPr sz="2800" spc="-90" dirty="0">
                <a:latin typeface="Times New Roman"/>
                <a:cs typeface="Times New Roman"/>
              </a:rPr>
              <a:t> </a:t>
            </a:r>
            <a:r>
              <a:rPr sz="2800" spc="-15" dirty="0">
                <a:latin typeface="Calibri"/>
                <a:cs typeface="Calibri"/>
              </a:rPr>
              <a:t>model</a:t>
            </a:r>
            <a:r>
              <a:rPr sz="2800" spc="-70" dirty="0">
                <a:latin typeface="Times New Roman"/>
                <a:cs typeface="Times New Roman"/>
              </a:rPr>
              <a:t> </a:t>
            </a:r>
            <a:r>
              <a:rPr sz="2800" spc="-20" dirty="0">
                <a:latin typeface="Calibri"/>
                <a:cs typeface="Calibri"/>
              </a:rPr>
              <a:t>o</a:t>
            </a:r>
            <a:r>
              <a:rPr sz="2800" spc="-10" dirty="0">
                <a:latin typeface="Calibri"/>
                <a:cs typeface="Calibri"/>
              </a:rPr>
              <a:t>f</a:t>
            </a:r>
            <a:r>
              <a:rPr sz="2800" spc="-70" dirty="0">
                <a:latin typeface="Times New Roman"/>
                <a:cs typeface="Times New Roman"/>
              </a:rPr>
              <a:t> </a:t>
            </a:r>
            <a:r>
              <a:rPr sz="2800" spc="-15" dirty="0">
                <a:latin typeface="Calibri"/>
                <a:cs typeface="Calibri"/>
              </a:rPr>
              <a:t>the</a:t>
            </a:r>
            <a:r>
              <a:rPr sz="2800" spc="-55" dirty="0">
                <a:latin typeface="Times New Roman"/>
                <a:cs typeface="Times New Roman"/>
              </a:rPr>
              <a:t> </a:t>
            </a:r>
            <a:r>
              <a:rPr sz="2800" spc="-15" dirty="0">
                <a:latin typeface="Calibri"/>
                <a:cs typeface="Calibri"/>
              </a:rPr>
              <a:t>cur</a:t>
            </a:r>
            <a:r>
              <a:rPr sz="2800" spc="-55" dirty="0">
                <a:latin typeface="Calibri"/>
                <a:cs typeface="Calibri"/>
              </a:rPr>
              <a:t>r</a:t>
            </a:r>
            <a:r>
              <a:rPr sz="2800" spc="-15" dirty="0">
                <a:latin typeface="Calibri"/>
                <a:cs typeface="Calibri"/>
              </a:rPr>
              <a:t>e</a:t>
            </a:r>
            <a:r>
              <a:rPr sz="2800" spc="-45" dirty="0">
                <a:latin typeface="Calibri"/>
                <a:cs typeface="Calibri"/>
              </a:rPr>
              <a:t>n</a:t>
            </a:r>
            <a:r>
              <a:rPr sz="2800" spc="-10" dirty="0">
                <a:latin typeface="Calibri"/>
                <a:cs typeface="Calibri"/>
              </a:rPr>
              <a:t>t</a:t>
            </a:r>
            <a:r>
              <a:rPr sz="2800" spc="-45" dirty="0">
                <a:latin typeface="Times New Roman"/>
                <a:cs typeface="Times New Roman"/>
              </a:rPr>
              <a:t> </a:t>
            </a:r>
            <a:r>
              <a:rPr sz="2800" spc="-70" dirty="0">
                <a:latin typeface="Calibri"/>
                <a:cs typeface="Calibri"/>
              </a:rPr>
              <a:t>s</a:t>
            </a:r>
            <a:r>
              <a:rPr sz="2800" spc="-45" dirty="0">
                <a:latin typeface="Calibri"/>
                <a:cs typeface="Calibri"/>
              </a:rPr>
              <a:t>y</a:t>
            </a:r>
            <a:r>
              <a:rPr sz="2800" spc="-55" dirty="0">
                <a:latin typeface="Calibri"/>
                <a:cs typeface="Calibri"/>
              </a:rPr>
              <a:t>s</a:t>
            </a:r>
            <a:r>
              <a:rPr sz="2800" spc="-35" dirty="0">
                <a:latin typeface="Calibri"/>
                <a:cs typeface="Calibri"/>
              </a:rPr>
              <a:t>t</a:t>
            </a:r>
            <a:r>
              <a:rPr sz="2800" spc="-15" dirty="0">
                <a:latin typeface="Calibri"/>
                <a:cs typeface="Calibri"/>
              </a:rPr>
              <a:t>em,</a:t>
            </a:r>
            <a:r>
              <a:rPr sz="2800" spc="-55" dirty="0">
                <a:latin typeface="Times New Roman"/>
                <a:cs typeface="Times New Roman"/>
              </a:rPr>
              <a:t> </a:t>
            </a:r>
            <a:r>
              <a:rPr sz="2800" spc="-15" dirty="0">
                <a:latin typeface="Calibri"/>
                <a:cs typeface="Calibri"/>
              </a:rPr>
              <a:t>a</a:t>
            </a:r>
            <a:r>
              <a:rPr sz="2800" spc="-70" dirty="0">
                <a:latin typeface="Times New Roman"/>
                <a:cs typeface="Times New Roman"/>
              </a:rPr>
              <a:t> </a:t>
            </a:r>
            <a:r>
              <a:rPr sz="2800" spc="-10" dirty="0">
                <a:latin typeface="Calibri"/>
                <a:cs typeface="Calibri"/>
              </a:rPr>
              <a:t>l</a:t>
            </a:r>
            <a:r>
              <a:rPr sz="2800" spc="-20" dirty="0">
                <a:latin typeface="Calibri"/>
                <a:cs typeface="Calibri"/>
              </a:rPr>
              <a:t>og</a:t>
            </a:r>
            <a:r>
              <a:rPr sz="2800" spc="-10" dirty="0">
                <a:latin typeface="Calibri"/>
                <a:cs typeface="Calibri"/>
              </a:rPr>
              <a:t>i</a:t>
            </a:r>
            <a:r>
              <a:rPr sz="2800" spc="-35" dirty="0">
                <a:latin typeface="Calibri"/>
                <a:cs typeface="Calibri"/>
              </a:rPr>
              <a:t>c</a:t>
            </a:r>
            <a:r>
              <a:rPr sz="2800" spc="-10" dirty="0">
                <a:latin typeface="Calibri"/>
                <a:cs typeface="Calibri"/>
              </a:rPr>
              <a:t>al</a:t>
            </a:r>
            <a:r>
              <a:rPr sz="2800" spc="-10" dirty="0">
                <a:latin typeface="Times New Roman"/>
                <a:cs typeface="Times New Roman"/>
              </a:rPr>
              <a:t> </a:t>
            </a:r>
            <a:r>
              <a:rPr sz="2800" spc="-15" dirty="0">
                <a:latin typeface="Calibri"/>
                <a:cs typeface="Calibri"/>
              </a:rPr>
              <a:t>model</a:t>
            </a:r>
            <a:r>
              <a:rPr sz="2800" spc="-85" dirty="0">
                <a:latin typeface="Times New Roman"/>
                <a:cs typeface="Times New Roman"/>
              </a:rPr>
              <a:t> </a:t>
            </a:r>
            <a:r>
              <a:rPr sz="2800" spc="-20" dirty="0">
                <a:latin typeface="Calibri"/>
                <a:cs typeface="Calibri"/>
              </a:rPr>
              <a:t>o</a:t>
            </a:r>
            <a:r>
              <a:rPr sz="2800" spc="-10" dirty="0">
                <a:latin typeface="Calibri"/>
                <a:cs typeface="Calibri"/>
              </a:rPr>
              <a:t>f</a:t>
            </a:r>
            <a:r>
              <a:rPr sz="2800" spc="-60" dirty="0">
                <a:latin typeface="Times New Roman"/>
                <a:cs typeface="Times New Roman"/>
              </a:rPr>
              <a:t> </a:t>
            </a:r>
            <a:r>
              <a:rPr sz="2800" spc="-15" dirty="0">
                <a:latin typeface="Calibri"/>
                <a:cs typeface="Calibri"/>
              </a:rPr>
              <a:t>the</a:t>
            </a:r>
            <a:r>
              <a:rPr sz="2800" spc="-60" dirty="0">
                <a:latin typeface="Times New Roman"/>
                <a:cs typeface="Times New Roman"/>
              </a:rPr>
              <a:t> </a:t>
            </a:r>
            <a:r>
              <a:rPr sz="2800" spc="-20" dirty="0">
                <a:latin typeface="Calibri"/>
                <a:cs typeface="Calibri"/>
              </a:rPr>
              <a:t>n</a:t>
            </a:r>
            <a:r>
              <a:rPr sz="2800" spc="-35" dirty="0">
                <a:latin typeface="Calibri"/>
                <a:cs typeface="Calibri"/>
              </a:rPr>
              <a:t>e</a:t>
            </a:r>
            <a:r>
              <a:rPr sz="2800" spc="-20" dirty="0">
                <a:latin typeface="Calibri"/>
                <a:cs typeface="Calibri"/>
              </a:rPr>
              <a:t>w</a:t>
            </a:r>
            <a:r>
              <a:rPr sz="2800" spc="-65" dirty="0">
                <a:latin typeface="Times New Roman"/>
                <a:cs typeface="Times New Roman"/>
              </a:rPr>
              <a:t> </a:t>
            </a:r>
            <a:r>
              <a:rPr sz="2800" spc="-70" dirty="0">
                <a:latin typeface="Calibri"/>
                <a:cs typeface="Calibri"/>
              </a:rPr>
              <a:t>s</a:t>
            </a:r>
            <a:r>
              <a:rPr sz="2800" spc="-45" dirty="0">
                <a:latin typeface="Calibri"/>
                <a:cs typeface="Calibri"/>
              </a:rPr>
              <a:t>y</a:t>
            </a:r>
            <a:r>
              <a:rPr sz="2800" spc="-55" dirty="0">
                <a:latin typeface="Calibri"/>
                <a:cs typeface="Calibri"/>
              </a:rPr>
              <a:t>s</a:t>
            </a:r>
            <a:r>
              <a:rPr sz="2800" spc="-35" dirty="0">
                <a:latin typeface="Calibri"/>
                <a:cs typeface="Calibri"/>
              </a:rPr>
              <a:t>t</a:t>
            </a:r>
            <a:r>
              <a:rPr sz="2800" spc="-15" dirty="0">
                <a:latin typeface="Calibri"/>
                <a:cs typeface="Calibri"/>
              </a:rPr>
              <a:t>em,</a:t>
            </a:r>
            <a:r>
              <a:rPr sz="2800" spc="-55" dirty="0">
                <a:latin typeface="Times New Roman"/>
                <a:cs typeface="Times New Roman"/>
              </a:rPr>
              <a:t> </a:t>
            </a:r>
            <a:r>
              <a:rPr sz="2800" spc="-15" dirty="0">
                <a:latin typeface="Calibri"/>
                <a:cs typeface="Calibri"/>
              </a:rPr>
              <a:t>and</a:t>
            </a:r>
            <a:r>
              <a:rPr sz="2800" spc="-60" dirty="0">
                <a:latin typeface="Times New Roman"/>
                <a:cs typeface="Times New Roman"/>
              </a:rPr>
              <a:t> </a:t>
            </a:r>
            <a:r>
              <a:rPr sz="2800" spc="-15" dirty="0">
                <a:latin typeface="Calibri"/>
                <a:cs typeface="Calibri"/>
              </a:rPr>
              <a:t>a</a:t>
            </a:r>
            <a:r>
              <a:rPr sz="2800" spc="-65" dirty="0">
                <a:latin typeface="Times New Roman"/>
                <a:cs typeface="Times New Roman"/>
              </a:rPr>
              <a:t> </a:t>
            </a:r>
            <a:r>
              <a:rPr sz="2800" spc="-20" dirty="0">
                <a:latin typeface="Calibri"/>
                <a:cs typeface="Calibri"/>
              </a:rPr>
              <a:t>p</a:t>
            </a:r>
            <a:r>
              <a:rPr sz="2800" spc="-75" dirty="0">
                <a:latin typeface="Calibri"/>
                <a:cs typeface="Calibri"/>
              </a:rPr>
              <a:t>h</a:t>
            </a:r>
            <a:r>
              <a:rPr sz="2800" spc="-45" dirty="0">
                <a:latin typeface="Calibri"/>
                <a:cs typeface="Calibri"/>
              </a:rPr>
              <a:t>y</a:t>
            </a:r>
            <a:r>
              <a:rPr sz="2800" spc="-20" dirty="0">
                <a:latin typeface="Calibri"/>
                <a:cs typeface="Calibri"/>
              </a:rPr>
              <a:t>s</a:t>
            </a:r>
            <a:r>
              <a:rPr sz="2800" spc="-10" dirty="0">
                <a:latin typeface="Calibri"/>
                <a:cs typeface="Calibri"/>
              </a:rPr>
              <a:t>i</a:t>
            </a:r>
            <a:r>
              <a:rPr sz="2800" spc="-45" dirty="0">
                <a:latin typeface="Calibri"/>
                <a:cs typeface="Calibri"/>
              </a:rPr>
              <a:t>c</a:t>
            </a:r>
            <a:r>
              <a:rPr sz="2800" spc="-10" dirty="0">
                <a:latin typeface="Calibri"/>
                <a:cs typeface="Calibri"/>
              </a:rPr>
              <a:t>al</a:t>
            </a:r>
            <a:r>
              <a:rPr sz="2800" spc="-45" dirty="0">
                <a:latin typeface="Times New Roman"/>
                <a:cs typeface="Times New Roman"/>
              </a:rPr>
              <a:t> </a:t>
            </a:r>
            <a:r>
              <a:rPr sz="2800" spc="-15" dirty="0">
                <a:latin typeface="Calibri"/>
                <a:cs typeface="Calibri"/>
              </a:rPr>
              <a:t>model</a:t>
            </a:r>
            <a:r>
              <a:rPr sz="2800" spc="-70" dirty="0">
                <a:latin typeface="Times New Roman"/>
                <a:cs typeface="Times New Roman"/>
              </a:rPr>
              <a:t> </a:t>
            </a:r>
            <a:r>
              <a:rPr sz="2800" spc="-20" dirty="0">
                <a:latin typeface="Calibri"/>
                <a:cs typeface="Calibri"/>
              </a:rPr>
              <a:t>of</a:t>
            </a:r>
            <a:r>
              <a:rPr sz="2800" spc="-15" dirty="0">
                <a:latin typeface="Times New Roman"/>
                <a:cs typeface="Times New Roman"/>
              </a:rPr>
              <a:t> </a:t>
            </a:r>
            <a:r>
              <a:rPr sz="2800" spc="-15" dirty="0">
                <a:latin typeface="Calibri"/>
                <a:cs typeface="Calibri"/>
              </a:rPr>
              <a:t>the</a:t>
            </a:r>
            <a:r>
              <a:rPr sz="2800" spc="-70" dirty="0">
                <a:latin typeface="Times New Roman"/>
                <a:cs typeface="Times New Roman"/>
              </a:rPr>
              <a:t> </a:t>
            </a:r>
            <a:r>
              <a:rPr sz="2800" spc="-20" dirty="0">
                <a:latin typeface="Calibri"/>
                <a:cs typeface="Calibri"/>
              </a:rPr>
              <a:t>n</a:t>
            </a:r>
            <a:r>
              <a:rPr sz="2800" spc="-35" dirty="0">
                <a:latin typeface="Calibri"/>
                <a:cs typeface="Calibri"/>
              </a:rPr>
              <a:t>e</a:t>
            </a:r>
            <a:r>
              <a:rPr sz="2800" spc="-20" dirty="0">
                <a:latin typeface="Calibri"/>
                <a:cs typeface="Calibri"/>
              </a:rPr>
              <a:t>w</a:t>
            </a:r>
            <a:r>
              <a:rPr sz="2800" spc="-65" dirty="0">
                <a:latin typeface="Times New Roman"/>
                <a:cs typeface="Times New Roman"/>
              </a:rPr>
              <a:t> </a:t>
            </a:r>
            <a:r>
              <a:rPr sz="2800" spc="-70" dirty="0">
                <a:latin typeface="Calibri"/>
                <a:cs typeface="Calibri"/>
              </a:rPr>
              <a:t>s</a:t>
            </a:r>
            <a:r>
              <a:rPr sz="2800" spc="-45" dirty="0">
                <a:latin typeface="Calibri"/>
                <a:cs typeface="Calibri"/>
              </a:rPr>
              <a:t>y</a:t>
            </a:r>
            <a:r>
              <a:rPr sz="2800" spc="-55" dirty="0">
                <a:latin typeface="Calibri"/>
                <a:cs typeface="Calibri"/>
              </a:rPr>
              <a:t>s</a:t>
            </a:r>
            <a:r>
              <a:rPr sz="2800" spc="-35" dirty="0">
                <a:latin typeface="Calibri"/>
                <a:cs typeface="Calibri"/>
              </a:rPr>
              <a:t>t</a:t>
            </a:r>
            <a:r>
              <a:rPr sz="2800" spc="-20" dirty="0">
                <a:latin typeface="Calibri"/>
                <a:cs typeface="Calibri"/>
              </a:rPr>
              <a:t>em</a:t>
            </a:r>
            <a:endParaRPr sz="2800">
              <a:latin typeface="Calibri"/>
              <a:cs typeface="Calibri"/>
            </a:endParaRPr>
          </a:p>
          <a:p>
            <a:pPr marL="756285" marR="5080" lvl="1" indent="-286385">
              <a:lnSpc>
                <a:spcPct val="100000"/>
              </a:lnSpc>
              <a:spcBef>
                <a:spcPts val="675"/>
              </a:spcBef>
              <a:buFont typeface="Arial"/>
              <a:buChar char="–"/>
              <a:tabLst>
                <a:tab pos="756920" algn="l"/>
              </a:tabLst>
            </a:pPr>
            <a:r>
              <a:rPr sz="2800" spc="-20" dirty="0">
                <a:latin typeface="Calibri"/>
                <a:cs typeface="Calibri"/>
              </a:rPr>
              <a:t>Th</a:t>
            </a:r>
            <a:r>
              <a:rPr sz="2800" spc="-15" dirty="0">
                <a:latin typeface="Calibri"/>
                <a:cs typeface="Calibri"/>
              </a:rPr>
              <a:t>e</a:t>
            </a:r>
            <a:r>
              <a:rPr sz="2800" spc="-70" dirty="0">
                <a:latin typeface="Times New Roman"/>
                <a:cs typeface="Times New Roman"/>
              </a:rPr>
              <a:t> </a:t>
            </a:r>
            <a:r>
              <a:rPr sz="2800" spc="-20" dirty="0">
                <a:latin typeface="Calibri"/>
                <a:cs typeface="Calibri"/>
              </a:rPr>
              <a:t>on</a:t>
            </a:r>
            <a:r>
              <a:rPr sz="2800" spc="-25" dirty="0">
                <a:latin typeface="Calibri"/>
                <a:cs typeface="Calibri"/>
              </a:rPr>
              <a:t>l</a:t>
            </a:r>
            <a:r>
              <a:rPr sz="2800" spc="-15" dirty="0">
                <a:latin typeface="Calibri"/>
                <a:cs typeface="Calibri"/>
              </a:rPr>
              <a:t>y</a:t>
            </a:r>
            <a:r>
              <a:rPr sz="2800" spc="-65" dirty="0">
                <a:latin typeface="Times New Roman"/>
                <a:cs typeface="Times New Roman"/>
              </a:rPr>
              <a:t> </a:t>
            </a:r>
            <a:r>
              <a:rPr sz="2800" spc="-20" dirty="0">
                <a:latin typeface="Calibri"/>
                <a:cs typeface="Calibri"/>
              </a:rPr>
              <a:t>disad</a:t>
            </a:r>
            <a:r>
              <a:rPr sz="2800" spc="-55" dirty="0">
                <a:latin typeface="Calibri"/>
                <a:cs typeface="Calibri"/>
              </a:rPr>
              <a:t>v</a:t>
            </a:r>
            <a:r>
              <a:rPr sz="2800" spc="-15" dirty="0">
                <a:latin typeface="Calibri"/>
                <a:cs typeface="Calibri"/>
              </a:rPr>
              <a:t>a</a:t>
            </a:r>
            <a:r>
              <a:rPr sz="2800" spc="-40" dirty="0">
                <a:latin typeface="Calibri"/>
                <a:cs typeface="Calibri"/>
              </a:rPr>
              <a:t>n</a:t>
            </a:r>
            <a:r>
              <a:rPr sz="2800" spc="-50" dirty="0">
                <a:latin typeface="Calibri"/>
                <a:cs typeface="Calibri"/>
              </a:rPr>
              <a:t>t</a:t>
            </a:r>
            <a:r>
              <a:rPr sz="2800" spc="-15" dirty="0">
                <a:latin typeface="Calibri"/>
                <a:cs typeface="Calibri"/>
              </a:rPr>
              <a:t>a</a:t>
            </a:r>
            <a:r>
              <a:rPr sz="2800" spc="-35" dirty="0">
                <a:latin typeface="Calibri"/>
                <a:cs typeface="Calibri"/>
              </a:rPr>
              <a:t>g</a:t>
            </a:r>
            <a:r>
              <a:rPr sz="2800" spc="-15" dirty="0">
                <a:latin typeface="Calibri"/>
                <a:cs typeface="Calibri"/>
              </a:rPr>
              <a:t>e</a:t>
            </a:r>
            <a:r>
              <a:rPr sz="2800" spc="-45" dirty="0">
                <a:latin typeface="Times New Roman"/>
                <a:cs typeface="Times New Roman"/>
              </a:rPr>
              <a:t> </a:t>
            </a:r>
            <a:r>
              <a:rPr sz="2800" spc="-20" dirty="0">
                <a:latin typeface="Calibri"/>
                <a:cs typeface="Calibri"/>
              </a:rPr>
              <a:t>o</a:t>
            </a:r>
            <a:r>
              <a:rPr sz="2800" spc="-10" dirty="0">
                <a:latin typeface="Calibri"/>
                <a:cs typeface="Calibri"/>
              </a:rPr>
              <a:t>f</a:t>
            </a:r>
            <a:r>
              <a:rPr sz="2800" spc="-70" dirty="0">
                <a:latin typeface="Times New Roman"/>
                <a:cs typeface="Times New Roman"/>
              </a:rPr>
              <a:t> </a:t>
            </a:r>
            <a:r>
              <a:rPr sz="2800" spc="-10" dirty="0">
                <a:latin typeface="Calibri"/>
                <a:cs typeface="Calibri"/>
              </a:rPr>
              <a:t>t</a:t>
            </a:r>
            <a:r>
              <a:rPr sz="2800" spc="-30" dirty="0">
                <a:latin typeface="Calibri"/>
                <a:cs typeface="Calibri"/>
              </a:rPr>
              <a:t>h</a:t>
            </a:r>
            <a:r>
              <a:rPr sz="2800" spc="-15" dirty="0">
                <a:latin typeface="Calibri"/>
                <a:cs typeface="Calibri"/>
              </a:rPr>
              <a:t>e</a:t>
            </a:r>
            <a:r>
              <a:rPr sz="2800" spc="-55" dirty="0">
                <a:latin typeface="Times New Roman"/>
                <a:cs typeface="Times New Roman"/>
              </a:rPr>
              <a:t> </a:t>
            </a:r>
            <a:r>
              <a:rPr sz="2800" spc="-75" dirty="0">
                <a:latin typeface="Calibri"/>
                <a:cs typeface="Calibri"/>
              </a:rPr>
              <a:t>f</a:t>
            </a:r>
            <a:r>
              <a:rPr sz="2800" spc="-20" dirty="0">
                <a:latin typeface="Calibri"/>
                <a:cs typeface="Calibri"/>
              </a:rPr>
              <a:t>ou</a:t>
            </a:r>
            <a:r>
              <a:rPr sz="2800" spc="-5" dirty="0">
                <a:latin typeface="Calibri"/>
                <a:cs typeface="Calibri"/>
              </a:rPr>
              <a:t>r</a:t>
            </a:r>
            <a:r>
              <a:rPr sz="2800" spc="-15" dirty="0">
                <a:latin typeface="Calibri"/>
                <a:cs typeface="Calibri"/>
              </a:rPr>
              <a:t>-model</a:t>
            </a:r>
            <a:r>
              <a:rPr sz="2800" spc="-45" dirty="0">
                <a:latin typeface="Times New Roman"/>
                <a:cs typeface="Times New Roman"/>
              </a:rPr>
              <a:t> </a:t>
            </a:r>
            <a:r>
              <a:rPr sz="2800" spc="-15" dirty="0">
                <a:latin typeface="Calibri"/>
                <a:cs typeface="Calibri"/>
              </a:rPr>
              <a:t>app</a:t>
            </a:r>
            <a:r>
              <a:rPr sz="2800" spc="-70" dirty="0">
                <a:latin typeface="Calibri"/>
                <a:cs typeface="Calibri"/>
              </a:rPr>
              <a:t>r</a:t>
            </a:r>
            <a:r>
              <a:rPr sz="2800" spc="-20" dirty="0">
                <a:latin typeface="Calibri"/>
                <a:cs typeface="Calibri"/>
              </a:rPr>
              <a:t>oa</a:t>
            </a:r>
            <a:r>
              <a:rPr sz="2800" spc="-10" dirty="0">
                <a:latin typeface="Calibri"/>
                <a:cs typeface="Calibri"/>
              </a:rPr>
              <a:t>c</a:t>
            </a:r>
            <a:r>
              <a:rPr sz="2800" spc="-15" dirty="0">
                <a:latin typeface="Calibri"/>
                <a:cs typeface="Calibri"/>
              </a:rPr>
              <a:t>h</a:t>
            </a:r>
            <a:r>
              <a:rPr sz="2800" spc="-10" dirty="0">
                <a:latin typeface="Times New Roman"/>
                <a:cs typeface="Times New Roman"/>
              </a:rPr>
              <a:t> </a:t>
            </a:r>
            <a:r>
              <a:rPr sz="2800" dirty="0">
                <a:latin typeface="Calibri"/>
                <a:cs typeface="Calibri"/>
              </a:rPr>
              <a:t>i</a:t>
            </a:r>
            <a:r>
              <a:rPr sz="2800" spc="-15" dirty="0">
                <a:latin typeface="Calibri"/>
                <a:cs typeface="Calibri"/>
              </a:rPr>
              <a:t>s</a:t>
            </a:r>
            <a:r>
              <a:rPr sz="2800" spc="-70" dirty="0">
                <a:latin typeface="Times New Roman"/>
                <a:cs typeface="Times New Roman"/>
              </a:rPr>
              <a:t> </a:t>
            </a:r>
            <a:r>
              <a:rPr sz="2800" spc="-10" dirty="0">
                <a:latin typeface="Calibri"/>
                <a:cs typeface="Calibri"/>
              </a:rPr>
              <a:t>t</a:t>
            </a:r>
            <a:r>
              <a:rPr sz="2800" spc="-25" dirty="0">
                <a:latin typeface="Calibri"/>
                <a:cs typeface="Calibri"/>
              </a:rPr>
              <a:t>h</a:t>
            </a:r>
            <a:r>
              <a:rPr sz="2800" spc="-15" dirty="0">
                <a:latin typeface="Calibri"/>
                <a:cs typeface="Calibri"/>
              </a:rPr>
              <a:t>e</a:t>
            </a:r>
            <a:r>
              <a:rPr sz="2800" spc="-55" dirty="0">
                <a:latin typeface="Times New Roman"/>
                <a:cs typeface="Times New Roman"/>
              </a:rPr>
              <a:t> </a:t>
            </a:r>
            <a:r>
              <a:rPr sz="2800" spc="-15" dirty="0">
                <a:latin typeface="Calibri"/>
                <a:cs typeface="Calibri"/>
              </a:rPr>
              <a:t>added</a:t>
            </a:r>
            <a:r>
              <a:rPr sz="2800" spc="-55" dirty="0">
                <a:latin typeface="Times New Roman"/>
                <a:cs typeface="Times New Roman"/>
              </a:rPr>
              <a:t> </a:t>
            </a:r>
            <a:r>
              <a:rPr sz="2800" spc="-10" dirty="0">
                <a:latin typeface="Calibri"/>
                <a:cs typeface="Calibri"/>
              </a:rPr>
              <a:t>ti</a:t>
            </a:r>
            <a:r>
              <a:rPr sz="2800" spc="-35" dirty="0">
                <a:latin typeface="Calibri"/>
                <a:cs typeface="Calibri"/>
              </a:rPr>
              <a:t>m</a:t>
            </a:r>
            <a:r>
              <a:rPr sz="2800" spc="-15" dirty="0">
                <a:latin typeface="Calibri"/>
                <a:cs typeface="Calibri"/>
              </a:rPr>
              <a:t>e</a:t>
            </a:r>
            <a:r>
              <a:rPr sz="2800" spc="-70" dirty="0">
                <a:latin typeface="Times New Roman"/>
                <a:cs typeface="Times New Roman"/>
              </a:rPr>
              <a:t> </a:t>
            </a:r>
            <a:r>
              <a:rPr sz="2800" spc="-10" dirty="0">
                <a:latin typeface="Calibri"/>
                <a:cs typeface="Calibri"/>
              </a:rPr>
              <a:t>a</a:t>
            </a:r>
            <a:r>
              <a:rPr sz="2800" spc="-20" dirty="0">
                <a:latin typeface="Calibri"/>
                <a:cs typeface="Calibri"/>
              </a:rPr>
              <a:t>n</a:t>
            </a:r>
            <a:r>
              <a:rPr sz="2800" spc="-15" dirty="0">
                <a:latin typeface="Calibri"/>
                <a:cs typeface="Calibri"/>
              </a:rPr>
              <a:t>d</a:t>
            </a:r>
            <a:r>
              <a:rPr sz="2800" spc="-55" dirty="0">
                <a:latin typeface="Times New Roman"/>
                <a:cs typeface="Times New Roman"/>
              </a:rPr>
              <a:t> </a:t>
            </a:r>
            <a:r>
              <a:rPr sz="2800" spc="-35" dirty="0">
                <a:latin typeface="Calibri"/>
                <a:cs typeface="Calibri"/>
              </a:rPr>
              <a:t>c</a:t>
            </a:r>
            <a:r>
              <a:rPr sz="2800" spc="-20" dirty="0">
                <a:latin typeface="Calibri"/>
                <a:cs typeface="Calibri"/>
              </a:rPr>
              <a:t>o</a:t>
            </a:r>
            <a:r>
              <a:rPr sz="2800" spc="-50" dirty="0">
                <a:latin typeface="Calibri"/>
                <a:cs typeface="Calibri"/>
              </a:rPr>
              <a:t>s</a:t>
            </a:r>
            <a:r>
              <a:rPr sz="2800" spc="-10" dirty="0">
                <a:latin typeface="Calibri"/>
                <a:cs typeface="Calibri"/>
              </a:rPr>
              <a:t>t</a:t>
            </a:r>
            <a:endParaRPr sz="2800">
              <a:latin typeface="Calibri"/>
              <a:cs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10" dirty="0"/>
              <a:t>63</a:t>
            </a:fld>
            <a:endParaRPr spc="-10" dirty="0"/>
          </a:p>
        </p:txBody>
      </p:sp>
      <p:sp>
        <p:nvSpPr>
          <p:cNvPr id="2" name="object 2"/>
          <p:cNvSpPr txBox="1">
            <a:spLocks noGrp="1"/>
          </p:cNvSpPr>
          <p:nvPr>
            <p:ph type="title"/>
          </p:nvPr>
        </p:nvSpPr>
        <p:spPr>
          <a:prstGeom prst="rect">
            <a:avLst/>
          </a:prstGeom>
        </p:spPr>
        <p:txBody>
          <a:bodyPr vert="horz" wrap="square" lIns="0" tIns="283083" rIns="0" bIns="0" rtlCol="0">
            <a:spAutoFit/>
          </a:bodyPr>
          <a:lstStyle/>
          <a:p>
            <a:pPr marL="12700">
              <a:lnSpc>
                <a:spcPct val="100000"/>
              </a:lnSpc>
            </a:pPr>
            <a:r>
              <a:rPr spc="-5" dirty="0"/>
              <a:t>Cha</a:t>
            </a:r>
            <a:r>
              <a:rPr spc="-15" dirty="0"/>
              <a:t>p</a:t>
            </a:r>
            <a:r>
              <a:rPr spc="-50" dirty="0"/>
              <a:t>t</a:t>
            </a:r>
            <a:r>
              <a:rPr dirty="0"/>
              <a:t>er</a:t>
            </a:r>
            <a:r>
              <a:rPr spc="-130" dirty="0">
                <a:latin typeface="Times New Roman"/>
                <a:cs typeface="Times New Roman"/>
              </a:rPr>
              <a:t> </a:t>
            </a:r>
            <a:r>
              <a:rPr spc="-5" dirty="0"/>
              <a:t>Summa</a:t>
            </a:r>
            <a:r>
              <a:rPr spc="25" dirty="0"/>
              <a:t>r</a:t>
            </a:r>
            <a:r>
              <a:rPr dirty="0"/>
              <a:t>y</a:t>
            </a:r>
          </a:p>
        </p:txBody>
      </p:sp>
      <p:sp>
        <p:nvSpPr>
          <p:cNvPr id="3" name="object 3"/>
          <p:cNvSpPr txBox="1"/>
          <p:nvPr/>
        </p:nvSpPr>
        <p:spPr>
          <a:xfrm>
            <a:off x="535940" y="1648336"/>
            <a:ext cx="7879080" cy="4291330"/>
          </a:xfrm>
          <a:prstGeom prst="rect">
            <a:avLst/>
          </a:prstGeom>
        </p:spPr>
        <p:txBody>
          <a:bodyPr vert="horz" wrap="square" lIns="0" tIns="0" rIns="0" bIns="0" rtlCol="0">
            <a:spAutoFit/>
          </a:bodyPr>
          <a:lstStyle/>
          <a:p>
            <a:pPr marL="355600" marR="175895" indent="-342900">
              <a:lnSpc>
                <a:spcPct val="90000"/>
              </a:lnSpc>
              <a:buFont typeface="Arial"/>
              <a:buChar char="•"/>
              <a:tabLst>
                <a:tab pos="355600" algn="l"/>
              </a:tabLst>
            </a:pPr>
            <a:r>
              <a:rPr sz="3000" spc="-5" dirty="0">
                <a:latin typeface="Calibri"/>
                <a:cs typeface="Calibri"/>
              </a:rPr>
              <a:t>Dur</a:t>
            </a:r>
            <a:r>
              <a:rPr sz="3000" spc="-10" dirty="0">
                <a:latin typeface="Calibri"/>
                <a:cs typeface="Calibri"/>
              </a:rPr>
              <a:t>i</a:t>
            </a:r>
            <a:r>
              <a:rPr sz="3000" spc="-5" dirty="0">
                <a:latin typeface="Calibri"/>
                <a:cs typeface="Calibri"/>
              </a:rPr>
              <a:t>n</a:t>
            </a:r>
            <a:r>
              <a:rPr sz="3000" dirty="0">
                <a:latin typeface="Calibri"/>
                <a:cs typeface="Calibri"/>
              </a:rPr>
              <a:t>g</a:t>
            </a:r>
            <a:r>
              <a:rPr sz="3000" spc="-70" dirty="0">
                <a:latin typeface="Times New Roman"/>
                <a:cs typeface="Times New Roman"/>
              </a:rPr>
              <a:t> </a:t>
            </a:r>
            <a:r>
              <a:rPr sz="3000" spc="-5" dirty="0">
                <a:latin typeface="Calibri"/>
                <a:cs typeface="Calibri"/>
              </a:rPr>
              <a:t>d</a:t>
            </a:r>
            <a:r>
              <a:rPr sz="3000" spc="-30" dirty="0">
                <a:latin typeface="Calibri"/>
                <a:cs typeface="Calibri"/>
              </a:rPr>
              <a:t>a</a:t>
            </a:r>
            <a:r>
              <a:rPr sz="3000" spc="-45" dirty="0">
                <a:latin typeface="Calibri"/>
                <a:cs typeface="Calibri"/>
              </a:rPr>
              <a:t>t</a:t>
            </a:r>
            <a:r>
              <a:rPr sz="3000" dirty="0">
                <a:latin typeface="Calibri"/>
                <a:cs typeface="Calibri"/>
              </a:rPr>
              <a:t>a</a:t>
            </a:r>
            <a:r>
              <a:rPr sz="3000" spc="-90" dirty="0">
                <a:latin typeface="Times New Roman"/>
                <a:cs typeface="Times New Roman"/>
              </a:rPr>
              <a:t> </a:t>
            </a:r>
            <a:r>
              <a:rPr sz="3000" dirty="0">
                <a:latin typeface="Calibri"/>
                <a:cs typeface="Calibri"/>
              </a:rPr>
              <a:t>and</a:t>
            </a:r>
            <a:r>
              <a:rPr sz="3000" spc="-75" dirty="0">
                <a:latin typeface="Times New Roman"/>
                <a:cs typeface="Times New Roman"/>
              </a:rPr>
              <a:t> </a:t>
            </a:r>
            <a:r>
              <a:rPr sz="3000" spc="-5" dirty="0">
                <a:latin typeface="Calibri"/>
                <a:cs typeface="Calibri"/>
              </a:rPr>
              <a:t>p</a:t>
            </a:r>
            <a:r>
              <a:rPr sz="3000" spc="-50" dirty="0">
                <a:latin typeface="Calibri"/>
                <a:cs typeface="Calibri"/>
              </a:rPr>
              <a:t>r</a:t>
            </a:r>
            <a:r>
              <a:rPr sz="3000" spc="-20" dirty="0">
                <a:latin typeface="Calibri"/>
                <a:cs typeface="Calibri"/>
              </a:rPr>
              <a:t>oces</a:t>
            </a:r>
            <a:r>
              <a:rPr sz="3000" spc="-15" dirty="0">
                <a:latin typeface="Calibri"/>
                <a:cs typeface="Calibri"/>
              </a:rPr>
              <a:t>s</a:t>
            </a:r>
            <a:r>
              <a:rPr sz="3000" spc="-65" dirty="0">
                <a:latin typeface="Times New Roman"/>
                <a:cs typeface="Times New Roman"/>
              </a:rPr>
              <a:t> </a:t>
            </a:r>
            <a:r>
              <a:rPr sz="3000" dirty="0">
                <a:latin typeface="Calibri"/>
                <a:cs typeface="Calibri"/>
              </a:rPr>
              <a:t>mode</a:t>
            </a:r>
            <a:r>
              <a:rPr sz="3000" spc="-10" dirty="0">
                <a:latin typeface="Calibri"/>
                <a:cs typeface="Calibri"/>
              </a:rPr>
              <a:t>l</a:t>
            </a:r>
            <a:r>
              <a:rPr sz="3000" dirty="0">
                <a:latin typeface="Calibri"/>
                <a:cs typeface="Calibri"/>
              </a:rPr>
              <a:t>i</a:t>
            </a:r>
            <a:r>
              <a:rPr sz="3000" spc="-5" dirty="0">
                <a:latin typeface="Calibri"/>
                <a:cs typeface="Calibri"/>
              </a:rPr>
              <a:t>n</a:t>
            </a:r>
            <a:r>
              <a:rPr sz="3000" spc="25" dirty="0">
                <a:latin typeface="Calibri"/>
                <a:cs typeface="Calibri"/>
              </a:rPr>
              <a:t>g</a:t>
            </a:r>
            <a:r>
              <a:rPr sz="3000" spc="-10" dirty="0">
                <a:latin typeface="Calibri"/>
                <a:cs typeface="Calibri"/>
              </a:rPr>
              <a:t>,</a:t>
            </a:r>
            <a:r>
              <a:rPr sz="3000" spc="-65" dirty="0">
                <a:latin typeface="Times New Roman"/>
                <a:cs typeface="Times New Roman"/>
              </a:rPr>
              <a:t> </a:t>
            </a:r>
            <a:r>
              <a:rPr sz="3000" dirty="0">
                <a:latin typeface="Calibri"/>
                <a:cs typeface="Calibri"/>
              </a:rPr>
              <a:t>a</a:t>
            </a:r>
            <a:r>
              <a:rPr sz="3000" spc="-75" dirty="0">
                <a:latin typeface="Times New Roman"/>
                <a:cs typeface="Times New Roman"/>
              </a:rPr>
              <a:t> </a:t>
            </a:r>
            <a:r>
              <a:rPr sz="3000" spc="-50" dirty="0">
                <a:latin typeface="Calibri"/>
                <a:cs typeface="Calibri"/>
              </a:rPr>
              <a:t>s</a:t>
            </a:r>
            <a:r>
              <a:rPr sz="3000" spc="-45" dirty="0">
                <a:latin typeface="Calibri"/>
                <a:cs typeface="Calibri"/>
              </a:rPr>
              <a:t>y</a:t>
            </a:r>
            <a:r>
              <a:rPr sz="3000" spc="-35" dirty="0">
                <a:latin typeface="Calibri"/>
                <a:cs typeface="Calibri"/>
              </a:rPr>
              <a:t>s</a:t>
            </a:r>
            <a:r>
              <a:rPr sz="3000" spc="-45" dirty="0">
                <a:latin typeface="Calibri"/>
                <a:cs typeface="Calibri"/>
              </a:rPr>
              <a:t>t</a:t>
            </a:r>
            <a:r>
              <a:rPr sz="3000" spc="-20" dirty="0">
                <a:latin typeface="Calibri"/>
                <a:cs typeface="Calibri"/>
              </a:rPr>
              <a:t>ems</a:t>
            </a:r>
            <a:r>
              <a:rPr sz="3000" spc="-10" dirty="0">
                <a:latin typeface="Times New Roman"/>
                <a:cs typeface="Times New Roman"/>
              </a:rPr>
              <a:t> </a:t>
            </a:r>
            <a:r>
              <a:rPr sz="3000" dirty="0">
                <a:latin typeface="Calibri"/>
                <a:cs typeface="Calibri"/>
              </a:rPr>
              <a:t>anal</a:t>
            </a:r>
            <a:r>
              <a:rPr sz="3000" spc="-50" dirty="0">
                <a:latin typeface="Calibri"/>
                <a:cs typeface="Calibri"/>
              </a:rPr>
              <a:t>y</a:t>
            </a:r>
            <a:r>
              <a:rPr sz="3000" spc="-35" dirty="0">
                <a:latin typeface="Calibri"/>
                <a:cs typeface="Calibri"/>
              </a:rPr>
              <a:t>s</a:t>
            </a:r>
            <a:r>
              <a:rPr sz="3000" dirty="0">
                <a:latin typeface="Calibri"/>
                <a:cs typeface="Calibri"/>
              </a:rPr>
              <a:t>t</a:t>
            </a:r>
            <a:r>
              <a:rPr sz="3000" spc="-90" dirty="0">
                <a:latin typeface="Times New Roman"/>
                <a:cs typeface="Times New Roman"/>
              </a:rPr>
              <a:t> </a:t>
            </a:r>
            <a:r>
              <a:rPr sz="3000" spc="-5" dirty="0">
                <a:latin typeface="Calibri"/>
                <a:cs typeface="Calibri"/>
              </a:rPr>
              <a:t>d</a:t>
            </a:r>
            <a:r>
              <a:rPr sz="3000" spc="-25" dirty="0">
                <a:latin typeface="Calibri"/>
                <a:cs typeface="Calibri"/>
              </a:rPr>
              <a:t>ev</a:t>
            </a:r>
            <a:r>
              <a:rPr sz="3000" dirty="0">
                <a:latin typeface="Calibri"/>
                <a:cs typeface="Calibri"/>
              </a:rPr>
              <a:t>e</a:t>
            </a:r>
            <a:r>
              <a:rPr sz="3000" spc="-15" dirty="0">
                <a:latin typeface="Calibri"/>
                <a:cs typeface="Calibri"/>
              </a:rPr>
              <a:t>l</a:t>
            </a:r>
            <a:r>
              <a:rPr sz="3000" spc="-5" dirty="0">
                <a:latin typeface="Calibri"/>
                <a:cs typeface="Calibri"/>
              </a:rPr>
              <a:t>o</a:t>
            </a:r>
            <a:r>
              <a:rPr sz="3000" spc="-20" dirty="0">
                <a:latin typeface="Calibri"/>
                <a:cs typeface="Calibri"/>
              </a:rPr>
              <a:t>p</a:t>
            </a:r>
            <a:r>
              <a:rPr sz="3000" dirty="0">
                <a:latin typeface="Calibri"/>
                <a:cs typeface="Calibri"/>
              </a:rPr>
              <a:t>s</a:t>
            </a:r>
            <a:r>
              <a:rPr sz="3000" spc="-75" dirty="0">
                <a:latin typeface="Times New Roman"/>
                <a:cs typeface="Times New Roman"/>
              </a:rPr>
              <a:t> </a:t>
            </a:r>
            <a:r>
              <a:rPr sz="3000" spc="-15" dirty="0">
                <a:latin typeface="Calibri"/>
                <a:cs typeface="Calibri"/>
              </a:rPr>
              <a:t>g</a:t>
            </a:r>
            <a:r>
              <a:rPr sz="3000" spc="-80" dirty="0">
                <a:latin typeface="Calibri"/>
                <a:cs typeface="Calibri"/>
              </a:rPr>
              <a:t>r</a:t>
            </a:r>
            <a:r>
              <a:rPr sz="3000" dirty="0">
                <a:latin typeface="Calibri"/>
                <a:cs typeface="Calibri"/>
              </a:rPr>
              <a:t>aph</a:t>
            </a:r>
            <a:r>
              <a:rPr sz="3000" spc="-15" dirty="0">
                <a:latin typeface="Calibri"/>
                <a:cs typeface="Calibri"/>
              </a:rPr>
              <a:t>i</a:t>
            </a:r>
            <a:r>
              <a:rPr sz="3000" spc="-25" dirty="0">
                <a:latin typeface="Calibri"/>
                <a:cs typeface="Calibri"/>
              </a:rPr>
              <a:t>c</a:t>
            </a:r>
            <a:r>
              <a:rPr sz="3000" dirty="0">
                <a:latin typeface="Calibri"/>
                <a:cs typeface="Calibri"/>
              </a:rPr>
              <a:t>al</a:t>
            </a:r>
            <a:r>
              <a:rPr sz="3000" spc="-85" dirty="0">
                <a:latin typeface="Times New Roman"/>
                <a:cs typeface="Times New Roman"/>
              </a:rPr>
              <a:t> </a:t>
            </a:r>
            <a:r>
              <a:rPr sz="3000" dirty="0">
                <a:latin typeface="Calibri"/>
                <a:cs typeface="Calibri"/>
              </a:rPr>
              <a:t>mode</a:t>
            </a:r>
            <a:r>
              <a:rPr sz="3000" spc="-20" dirty="0">
                <a:latin typeface="Calibri"/>
                <a:cs typeface="Calibri"/>
              </a:rPr>
              <a:t>l</a:t>
            </a:r>
            <a:r>
              <a:rPr sz="3000" dirty="0">
                <a:latin typeface="Calibri"/>
                <a:cs typeface="Calibri"/>
              </a:rPr>
              <a:t>s</a:t>
            </a:r>
            <a:r>
              <a:rPr sz="3000" spc="-75" dirty="0">
                <a:latin typeface="Times New Roman"/>
                <a:cs typeface="Times New Roman"/>
              </a:rPr>
              <a:t> </a:t>
            </a:r>
            <a:r>
              <a:rPr sz="3000" spc="-15" dirty="0">
                <a:latin typeface="Calibri"/>
                <a:cs typeface="Calibri"/>
              </a:rPr>
              <a:t>t</a:t>
            </a:r>
            <a:r>
              <a:rPr sz="3000" dirty="0">
                <a:latin typeface="Calibri"/>
                <a:cs typeface="Calibri"/>
              </a:rPr>
              <a:t>o</a:t>
            </a:r>
            <a:r>
              <a:rPr sz="3000" spc="-95" dirty="0">
                <a:latin typeface="Times New Roman"/>
                <a:cs typeface="Times New Roman"/>
              </a:rPr>
              <a:t> </a:t>
            </a:r>
            <a:r>
              <a:rPr sz="3000" spc="-5" dirty="0">
                <a:latin typeface="Calibri"/>
                <a:cs typeface="Calibri"/>
              </a:rPr>
              <a:t>sh</a:t>
            </a:r>
            <a:r>
              <a:rPr sz="3000" spc="-15" dirty="0">
                <a:latin typeface="Calibri"/>
                <a:cs typeface="Calibri"/>
              </a:rPr>
              <a:t>o</a:t>
            </a:r>
            <a:r>
              <a:rPr sz="3000" dirty="0">
                <a:latin typeface="Calibri"/>
                <a:cs typeface="Calibri"/>
              </a:rPr>
              <a:t>w</a:t>
            </a:r>
            <a:r>
              <a:rPr sz="3000" spc="-75" dirty="0">
                <a:latin typeface="Times New Roman"/>
                <a:cs typeface="Times New Roman"/>
              </a:rPr>
              <a:t> </a:t>
            </a:r>
            <a:r>
              <a:rPr sz="3000" spc="-5" dirty="0">
                <a:latin typeface="Calibri"/>
                <a:cs typeface="Calibri"/>
              </a:rPr>
              <a:t>how</a:t>
            </a:r>
            <a:r>
              <a:rPr sz="3000" spc="-5" dirty="0">
                <a:latin typeface="Times New Roman"/>
                <a:cs typeface="Times New Roman"/>
              </a:rPr>
              <a:t> </a:t>
            </a:r>
            <a:r>
              <a:rPr sz="3000" spc="-15" dirty="0">
                <a:latin typeface="Calibri"/>
                <a:cs typeface="Calibri"/>
              </a:rPr>
              <a:t>the</a:t>
            </a:r>
            <a:r>
              <a:rPr sz="3000" spc="-100" dirty="0">
                <a:latin typeface="Times New Roman"/>
                <a:cs typeface="Times New Roman"/>
              </a:rPr>
              <a:t> </a:t>
            </a:r>
            <a:r>
              <a:rPr sz="3000" spc="-50" dirty="0">
                <a:latin typeface="Calibri"/>
                <a:cs typeface="Calibri"/>
              </a:rPr>
              <a:t>s</a:t>
            </a:r>
            <a:r>
              <a:rPr sz="3000" spc="-45" dirty="0">
                <a:latin typeface="Calibri"/>
                <a:cs typeface="Calibri"/>
              </a:rPr>
              <a:t>y</a:t>
            </a:r>
            <a:r>
              <a:rPr sz="3000" spc="-35" dirty="0">
                <a:latin typeface="Calibri"/>
                <a:cs typeface="Calibri"/>
              </a:rPr>
              <a:t>s</a:t>
            </a:r>
            <a:r>
              <a:rPr sz="3000" spc="-45" dirty="0">
                <a:latin typeface="Calibri"/>
                <a:cs typeface="Calibri"/>
              </a:rPr>
              <a:t>t</a:t>
            </a:r>
            <a:r>
              <a:rPr sz="3000" spc="-20" dirty="0">
                <a:latin typeface="Calibri"/>
                <a:cs typeface="Calibri"/>
              </a:rPr>
              <a:t>em</a:t>
            </a:r>
            <a:r>
              <a:rPr sz="3000" spc="-95" dirty="0">
                <a:latin typeface="Times New Roman"/>
                <a:cs typeface="Times New Roman"/>
              </a:rPr>
              <a:t> </a:t>
            </a:r>
            <a:r>
              <a:rPr sz="3000" spc="-10" dirty="0">
                <a:latin typeface="Calibri"/>
                <a:cs typeface="Calibri"/>
              </a:rPr>
              <a:t>t</a:t>
            </a:r>
            <a:r>
              <a:rPr sz="3000" spc="-75" dirty="0">
                <a:latin typeface="Calibri"/>
                <a:cs typeface="Calibri"/>
              </a:rPr>
              <a:t>r</a:t>
            </a:r>
            <a:r>
              <a:rPr sz="3000" dirty="0">
                <a:latin typeface="Calibri"/>
                <a:cs typeface="Calibri"/>
              </a:rPr>
              <a:t>an</a:t>
            </a:r>
            <a:r>
              <a:rPr sz="3000" spc="-25" dirty="0">
                <a:latin typeface="Calibri"/>
                <a:cs typeface="Calibri"/>
              </a:rPr>
              <a:t>s</a:t>
            </a:r>
            <a:r>
              <a:rPr sz="3000" spc="-65" dirty="0">
                <a:latin typeface="Calibri"/>
                <a:cs typeface="Calibri"/>
              </a:rPr>
              <a:t>f</a:t>
            </a:r>
            <a:r>
              <a:rPr sz="3000" spc="-25" dirty="0">
                <a:latin typeface="Calibri"/>
                <a:cs typeface="Calibri"/>
              </a:rPr>
              <a:t>orm</a:t>
            </a:r>
            <a:r>
              <a:rPr sz="3000" spc="-15" dirty="0">
                <a:latin typeface="Calibri"/>
                <a:cs typeface="Calibri"/>
              </a:rPr>
              <a:t>s</a:t>
            </a:r>
            <a:r>
              <a:rPr sz="3000" spc="-60" dirty="0">
                <a:latin typeface="Times New Roman"/>
                <a:cs typeface="Times New Roman"/>
              </a:rPr>
              <a:t> </a:t>
            </a:r>
            <a:r>
              <a:rPr sz="3000" spc="-5" dirty="0">
                <a:latin typeface="Calibri"/>
                <a:cs typeface="Calibri"/>
              </a:rPr>
              <a:t>d</a:t>
            </a:r>
            <a:r>
              <a:rPr sz="3000" spc="-25" dirty="0">
                <a:latin typeface="Calibri"/>
                <a:cs typeface="Calibri"/>
              </a:rPr>
              <a:t>a</a:t>
            </a:r>
            <a:r>
              <a:rPr sz="3000" spc="-45" dirty="0">
                <a:latin typeface="Calibri"/>
                <a:cs typeface="Calibri"/>
              </a:rPr>
              <a:t>t</a:t>
            </a:r>
            <a:r>
              <a:rPr sz="3000" dirty="0">
                <a:latin typeface="Calibri"/>
                <a:cs typeface="Calibri"/>
              </a:rPr>
              <a:t>a</a:t>
            </a:r>
            <a:r>
              <a:rPr sz="3000" spc="-90" dirty="0">
                <a:latin typeface="Times New Roman"/>
                <a:cs typeface="Times New Roman"/>
              </a:rPr>
              <a:t> </a:t>
            </a:r>
            <a:r>
              <a:rPr sz="3000" dirty="0">
                <a:latin typeface="Calibri"/>
                <a:cs typeface="Calibri"/>
              </a:rPr>
              <a:t>i</a:t>
            </a:r>
            <a:r>
              <a:rPr sz="3000" spc="-35" dirty="0">
                <a:latin typeface="Calibri"/>
                <a:cs typeface="Calibri"/>
              </a:rPr>
              <a:t>nt</a:t>
            </a:r>
            <a:r>
              <a:rPr sz="3000" dirty="0">
                <a:latin typeface="Calibri"/>
                <a:cs typeface="Calibri"/>
              </a:rPr>
              <a:t>o</a:t>
            </a:r>
            <a:r>
              <a:rPr sz="3000" spc="-90" dirty="0">
                <a:latin typeface="Times New Roman"/>
                <a:cs typeface="Times New Roman"/>
              </a:rPr>
              <a:t> </a:t>
            </a:r>
            <a:r>
              <a:rPr sz="3000" spc="-5" dirty="0">
                <a:latin typeface="Calibri"/>
                <a:cs typeface="Calibri"/>
              </a:rPr>
              <a:t>us</a:t>
            </a:r>
            <a:r>
              <a:rPr sz="3000" spc="-30" dirty="0">
                <a:latin typeface="Calibri"/>
                <a:cs typeface="Calibri"/>
              </a:rPr>
              <a:t>e</a:t>
            </a:r>
            <a:r>
              <a:rPr sz="3000" spc="-5" dirty="0">
                <a:latin typeface="Calibri"/>
                <a:cs typeface="Calibri"/>
              </a:rPr>
              <a:t>ful</a:t>
            </a:r>
            <a:r>
              <a:rPr sz="3000" spc="-5" dirty="0">
                <a:latin typeface="Times New Roman"/>
                <a:cs typeface="Times New Roman"/>
              </a:rPr>
              <a:t> </a:t>
            </a:r>
            <a:r>
              <a:rPr sz="3000" dirty="0">
                <a:latin typeface="Calibri"/>
                <a:cs typeface="Calibri"/>
              </a:rPr>
              <a:t>i</a:t>
            </a:r>
            <a:r>
              <a:rPr sz="3000" spc="-25" dirty="0">
                <a:latin typeface="Calibri"/>
                <a:cs typeface="Calibri"/>
              </a:rPr>
              <a:t>n</a:t>
            </a:r>
            <a:r>
              <a:rPr sz="3000" spc="-65" dirty="0">
                <a:latin typeface="Calibri"/>
                <a:cs typeface="Calibri"/>
              </a:rPr>
              <a:t>f</a:t>
            </a:r>
            <a:r>
              <a:rPr sz="3000" spc="-25" dirty="0">
                <a:latin typeface="Calibri"/>
                <a:cs typeface="Calibri"/>
              </a:rPr>
              <a:t>orm</a:t>
            </a:r>
            <a:r>
              <a:rPr sz="3000" spc="-30" dirty="0">
                <a:latin typeface="Calibri"/>
                <a:cs typeface="Calibri"/>
              </a:rPr>
              <a:t>a</a:t>
            </a:r>
            <a:r>
              <a:rPr sz="3000" dirty="0">
                <a:latin typeface="Calibri"/>
                <a:cs typeface="Calibri"/>
              </a:rPr>
              <a:t>ti</a:t>
            </a:r>
            <a:r>
              <a:rPr sz="3000" spc="-5" dirty="0">
                <a:latin typeface="Calibri"/>
                <a:cs typeface="Calibri"/>
              </a:rPr>
              <a:t>on</a:t>
            </a:r>
            <a:endParaRPr sz="3000">
              <a:latin typeface="Calibri"/>
              <a:cs typeface="Calibri"/>
            </a:endParaRPr>
          </a:p>
          <a:p>
            <a:pPr marL="355600" marR="5080" indent="-342900">
              <a:lnSpc>
                <a:spcPct val="90000"/>
              </a:lnSpc>
              <a:spcBef>
                <a:spcPts val="720"/>
              </a:spcBef>
              <a:buFont typeface="Arial"/>
              <a:buChar char="•"/>
              <a:tabLst>
                <a:tab pos="355600" algn="l"/>
              </a:tabLst>
            </a:pPr>
            <a:r>
              <a:rPr sz="3000" spc="-5" dirty="0">
                <a:latin typeface="Calibri"/>
                <a:cs typeface="Calibri"/>
              </a:rPr>
              <a:t>Th</a:t>
            </a:r>
            <a:r>
              <a:rPr sz="3000" dirty="0">
                <a:latin typeface="Calibri"/>
                <a:cs typeface="Calibri"/>
              </a:rPr>
              <a:t>e</a:t>
            </a:r>
            <a:r>
              <a:rPr sz="3000" spc="-95" dirty="0">
                <a:latin typeface="Times New Roman"/>
                <a:cs typeface="Times New Roman"/>
              </a:rPr>
              <a:t> </a:t>
            </a:r>
            <a:r>
              <a:rPr sz="3000" spc="-15" dirty="0">
                <a:latin typeface="Calibri"/>
                <a:cs typeface="Calibri"/>
              </a:rPr>
              <a:t>e</a:t>
            </a:r>
            <a:r>
              <a:rPr sz="3000" spc="-35" dirty="0">
                <a:latin typeface="Calibri"/>
                <a:cs typeface="Calibri"/>
              </a:rPr>
              <a:t>n</a:t>
            </a:r>
            <a:r>
              <a:rPr sz="3000" dirty="0">
                <a:latin typeface="Calibri"/>
                <a:cs typeface="Calibri"/>
              </a:rPr>
              <a:t>d</a:t>
            </a:r>
            <a:r>
              <a:rPr sz="3000" spc="-75" dirty="0">
                <a:latin typeface="Times New Roman"/>
                <a:cs typeface="Times New Roman"/>
              </a:rPr>
              <a:t> </a:t>
            </a:r>
            <a:r>
              <a:rPr sz="3000" spc="-5" dirty="0">
                <a:latin typeface="Calibri"/>
                <a:cs typeface="Calibri"/>
              </a:rPr>
              <a:t>p</a:t>
            </a:r>
            <a:r>
              <a:rPr sz="3000" spc="-50" dirty="0">
                <a:latin typeface="Calibri"/>
                <a:cs typeface="Calibri"/>
              </a:rPr>
              <a:t>r</a:t>
            </a:r>
            <a:r>
              <a:rPr sz="3000" spc="-5" dirty="0">
                <a:latin typeface="Calibri"/>
                <a:cs typeface="Calibri"/>
              </a:rPr>
              <a:t>oduc</a:t>
            </a:r>
            <a:r>
              <a:rPr sz="3000" dirty="0">
                <a:latin typeface="Calibri"/>
                <a:cs typeface="Calibri"/>
              </a:rPr>
              <a:t>t</a:t>
            </a:r>
            <a:r>
              <a:rPr sz="3000" spc="-70" dirty="0">
                <a:latin typeface="Times New Roman"/>
                <a:cs typeface="Times New Roman"/>
              </a:rPr>
              <a:t> </a:t>
            </a:r>
            <a:r>
              <a:rPr sz="3000" spc="-5" dirty="0">
                <a:latin typeface="Calibri"/>
                <a:cs typeface="Calibri"/>
              </a:rPr>
              <a:t>o</a:t>
            </a:r>
            <a:r>
              <a:rPr sz="3000" dirty="0">
                <a:latin typeface="Calibri"/>
                <a:cs typeface="Calibri"/>
              </a:rPr>
              <a:t>f</a:t>
            </a:r>
            <a:r>
              <a:rPr sz="3000" spc="-75" dirty="0">
                <a:latin typeface="Times New Roman"/>
                <a:cs typeface="Times New Roman"/>
              </a:rPr>
              <a:t> </a:t>
            </a:r>
            <a:r>
              <a:rPr sz="3000" spc="-5" dirty="0">
                <a:latin typeface="Calibri"/>
                <a:cs typeface="Calibri"/>
              </a:rPr>
              <a:t>d</a:t>
            </a:r>
            <a:r>
              <a:rPr sz="3000" spc="-25" dirty="0">
                <a:latin typeface="Calibri"/>
                <a:cs typeface="Calibri"/>
              </a:rPr>
              <a:t>a</a:t>
            </a:r>
            <a:r>
              <a:rPr sz="3000" spc="-45" dirty="0">
                <a:latin typeface="Calibri"/>
                <a:cs typeface="Calibri"/>
              </a:rPr>
              <a:t>t</a:t>
            </a:r>
            <a:r>
              <a:rPr sz="3000" dirty="0">
                <a:latin typeface="Calibri"/>
                <a:cs typeface="Calibri"/>
              </a:rPr>
              <a:t>a</a:t>
            </a:r>
            <a:r>
              <a:rPr sz="3000" spc="-90" dirty="0">
                <a:latin typeface="Times New Roman"/>
                <a:cs typeface="Times New Roman"/>
              </a:rPr>
              <a:t> </a:t>
            </a:r>
            <a:r>
              <a:rPr sz="3000" dirty="0">
                <a:latin typeface="Calibri"/>
                <a:cs typeface="Calibri"/>
              </a:rPr>
              <a:t>and</a:t>
            </a:r>
            <a:r>
              <a:rPr sz="3000" spc="-75" dirty="0">
                <a:latin typeface="Times New Roman"/>
                <a:cs typeface="Times New Roman"/>
              </a:rPr>
              <a:t> </a:t>
            </a:r>
            <a:r>
              <a:rPr sz="3000" spc="-5" dirty="0">
                <a:latin typeface="Calibri"/>
                <a:cs typeface="Calibri"/>
              </a:rPr>
              <a:t>p</a:t>
            </a:r>
            <a:r>
              <a:rPr sz="3000" spc="-50" dirty="0">
                <a:latin typeface="Calibri"/>
                <a:cs typeface="Calibri"/>
              </a:rPr>
              <a:t>r</a:t>
            </a:r>
            <a:r>
              <a:rPr sz="3000" spc="-20" dirty="0">
                <a:latin typeface="Calibri"/>
                <a:cs typeface="Calibri"/>
              </a:rPr>
              <a:t>oces</a:t>
            </a:r>
            <a:r>
              <a:rPr sz="3000" spc="-15" dirty="0">
                <a:latin typeface="Calibri"/>
                <a:cs typeface="Calibri"/>
              </a:rPr>
              <a:t>s</a:t>
            </a:r>
            <a:r>
              <a:rPr sz="3000" spc="-65" dirty="0">
                <a:latin typeface="Times New Roman"/>
                <a:cs typeface="Times New Roman"/>
              </a:rPr>
              <a:t> </a:t>
            </a:r>
            <a:r>
              <a:rPr sz="3000" dirty="0">
                <a:latin typeface="Calibri"/>
                <a:cs typeface="Calibri"/>
              </a:rPr>
              <a:t>mode</a:t>
            </a:r>
            <a:r>
              <a:rPr sz="3000" spc="-10" dirty="0">
                <a:latin typeface="Calibri"/>
                <a:cs typeface="Calibri"/>
              </a:rPr>
              <a:t>l</a:t>
            </a:r>
            <a:r>
              <a:rPr sz="3000" dirty="0">
                <a:latin typeface="Calibri"/>
                <a:cs typeface="Calibri"/>
              </a:rPr>
              <a:t>i</a:t>
            </a:r>
            <a:r>
              <a:rPr sz="3000" spc="-5" dirty="0">
                <a:latin typeface="Calibri"/>
                <a:cs typeface="Calibri"/>
              </a:rPr>
              <a:t>n</a:t>
            </a:r>
            <a:r>
              <a:rPr sz="3000" dirty="0">
                <a:latin typeface="Calibri"/>
                <a:cs typeface="Calibri"/>
              </a:rPr>
              <a:t>g</a:t>
            </a:r>
            <a:r>
              <a:rPr sz="3000" spc="-70" dirty="0">
                <a:latin typeface="Times New Roman"/>
                <a:cs typeface="Times New Roman"/>
              </a:rPr>
              <a:t> </a:t>
            </a:r>
            <a:r>
              <a:rPr sz="3000" dirty="0">
                <a:latin typeface="Calibri"/>
                <a:cs typeface="Calibri"/>
              </a:rPr>
              <a:t>is</a:t>
            </a:r>
            <a:r>
              <a:rPr sz="3000" dirty="0">
                <a:latin typeface="Times New Roman"/>
                <a:cs typeface="Times New Roman"/>
              </a:rPr>
              <a:t> </a:t>
            </a:r>
            <a:r>
              <a:rPr sz="3000" dirty="0">
                <a:latin typeface="Calibri"/>
                <a:cs typeface="Calibri"/>
              </a:rPr>
              <a:t>a</a:t>
            </a:r>
            <a:r>
              <a:rPr sz="3000" spc="-90" dirty="0">
                <a:latin typeface="Times New Roman"/>
                <a:cs typeface="Times New Roman"/>
              </a:rPr>
              <a:t> </a:t>
            </a:r>
            <a:r>
              <a:rPr sz="3000" dirty="0">
                <a:latin typeface="Calibri"/>
                <a:cs typeface="Calibri"/>
              </a:rPr>
              <a:t>l</a:t>
            </a:r>
            <a:r>
              <a:rPr sz="3000" spc="-5" dirty="0">
                <a:latin typeface="Calibri"/>
                <a:cs typeface="Calibri"/>
              </a:rPr>
              <a:t>og</a:t>
            </a:r>
            <a:r>
              <a:rPr sz="3000" spc="-10" dirty="0">
                <a:latin typeface="Calibri"/>
                <a:cs typeface="Calibri"/>
              </a:rPr>
              <a:t>i</a:t>
            </a:r>
            <a:r>
              <a:rPr sz="3000" spc="-25" dirty="0">
                <a:latin typeface="Calibri"/>
                <a:cs typeface="Calibri"/>
              </a:rPr>
              <a:t>c</a:t>
            </a:r>
            <a:r>
              <a:rPr sz="3000" dirty="0">
                <a:latin typeface="Calibri"/>
                <a:cs typeface="Calibri"/>
              </a:rPr>
              <a:t>al</a:t>
            </a:r>
            <a:r>
              <a:rPr sz="3000" spc="-85" dirty="0">
                <a:latin typeface="Times New Roman"/>
                <a:cs typeface="Times New Roman"/>
              </a:rPr>
              <a:t> </a:t>
            </a:r>
            <a:r>
              <a:rPr sz="3000" dirty="0">
                <a:latin typeface="Calibri"/>
                <a:cs typeface="Calibri"/>
              </a:rPr>
              <a:t>model</a:t>
            </a:r>
            <a:r>
              <a:rPr sz="3000" spc="-90" dirty="0">
                <a:latin typeface="Times New Roman"/>
                <a:cs typeface="Times New Roman"/>
              </a:rPr>
              <a:t> </a:t>
            </a:r>
            <a:r>
              <a:rPr sz="3000" dirty="0">
                <a:latin typeface="Calibri"/>
                <a:cs typeface="Calibri"/>
              </a:rPr>
              <a:t>th</a:t>
            </a:r>
            <a:r>
              <a:rPr sz="3000" spc="-20" dirty="0">
                <a:latin typeface="Calibri"/>
                <a:cs typeface="Calibri"/>
              </a:rPr>
              <a:t>a</a:t>
            </a:r>
            <a:r>
              <a:rPr sz="3000" dirty="0">
                <a:latin typeface="Calibri"/>
                <a:cs typeface="Calibri"/>
              </a:rPr>
              <a:t>t</a:t>
            </a:r>
            <a:r>
              <a:rPr sz="3000" spc="-90" dirty="0">
                <a:latin typeface="Times New Roman"/>
                <a:cs typeface="Times New Roman"/>
              </a:rPr>
              <a:t> </a:t>
            </a:r>
            <a:r>
              <a:rPr sz="3000" dirty="0">
                <a:latin typeface="Calibri"/>
                <a:cs typeface="Calibri"/>
              </a:rPr>
              <a:t>wi</a:t>
            </a:r>
            <a:r>
              <a:rPr sz="3000" spc="-15" dirty="0">
                <a:latin typeface="Calibri"/>
                <a:cs typeface="Calibri"/>
              </a:rPr>
              <a:t>l</a:t>
            </a:r>
            <a:r>
              <a:rPr sz="3000" dirty="0">
                <a:latin typeface="Calibri"/>
                <a:cs typeface="Calibri"/>
              </a:rPr>
              <a:t>l</a:t>
            </a:r>
            <a:r>
              <a:rPr sz="3000" spc="-70" dirty="0">
                <a:latin typeface="Times New Roman"/>
                <a:cs typeface="Times New Roman"/>
              </a:rPr>
              <a:t> </a:t>
            </a:r>
            <a:r>
              <a:rPr sz="3000" spc="-5" dirty="0">
                <a:latin typeface="Calibri"/>
                <a:cs typeface="Calibri"/>
              </a:rPr>
              <a:t>sup</a:t>
            </a:r>
            <a:r>
              <a:rPr sz="3000" spc="-15" dirty="0">
                <a:latin typeface="Calibri"/>
                <a:cs typeface="Calibri"/>
              </a:rPr>
              <a:t>p</a:t>
            </a:r>
            <a:r>
              <a:rPr sz="3000" spc="-5" dirty="0">
                <a:latin typeface="Calibri"/>
                <a:cs typeface="Calibri"/>
              </a:rPr>
              <a:t>or</a:t>
            </a:r>
            <a:r>
              <a:rPr sz="3000" dirty="0">
                <a:latin typeface="Calibri"/>
                <a:cs typeface="Calibri"/>
              </a:rPr>
              <a:t>t</a:t>
            </a:r>
            <a:r>
              <a:rPr sz="3000" spc="-70" dirty="0">
                <a:latin typeface="Times New Roman"/>
                <a:cs typeface="Times New Roman"/>
              </a:rPr>
              <a:t> </a:t>
            </a:r>
            <a:r>
              <a:rPr sz="3000" spc="-5" dirty="0">
                <a:latin typeface="Calibri"/>
                <a:cs typeface="Calibri"/>
              </a:rPr>
              <a:t>bus</a:t>
            </a:r>
            <a:r>
              <a:rPr sz="3000" dirty="0">
                <a:latin typeface="Calibri"/>
                <a:cs typeface="Calibri"/>
              </a:rPr>
              <a:t>i</a:t>
            </a:r>
            <a:r>
              <a:rPr sz="3000" spc="-15" dirty="0">
                <a:latin typeface="Calibri"/>
                <a:cs typeface="Calibri"/>
              </a:rPr>
              <a:t>n</a:t>
            </a:r>
            <a:r>
              <a:rPr sz="3000" dirty="0">
                <a:latin typeface="Calibri"/>
                <a:cs typeface="Calibri"/>
              </a:rPr>
              <a:t>ess</a:t>
            </a:r>
            <a:r>
              <a:rPr sz="3000" dirty="0">
                <a:latin typeface="Times New Roman"/>
                <a:cs typeface="Times New Roman"/>
              </a:rPr>
              <a:t> </a:t>
            </a:r>
            <a:r>
              <a:rPr sz="3000" spc="-25" dirty="0">
                <a:latin typeface="Calibri"/>
                <a:cs typeface="Calibri"/>
              </a:rPr>
              <a:t>ope</a:t>
            </a:r>
            <a:r>
              <a:rPr sz="3000" spc="-85" dirty="0">
                <a:latin typeface="Calibri"/>
                <a:cs typeface="Calibri"/>
              </a:rPr>
              <a:t>r</a:t>
            </a:r>
            <a:r>
              <a:rPr sz="3000" spc="-25" dirty="0">
                <a:latin typeface="Calibri"/>
                <a:cs typeface="Calibri"/>
              </a:rPr>
              <a:t>a</a:t>
            </a:r>
            <a:r>
              <a:rPr sz="3000" dirty="0">
                <a:latin typeface="Calibri"/>
                <a:cs typeface="Calibri"/>
              </a:rPr>
              <a:t>ti</a:t>
            </a:r>
            <a:r>
              <a:rPr sz="3000" spc="-5" dirty="0">
                <a:latin typeface="Calibri"/>
                <a:cs typeface="Calibri"/>
              </a:rPr>
              <a:t>on</a:t>
            </a:r>
            <a:r>
              <a:rPr sz="3000" dirty="0">
                <a:latin typeface="Calibri"/>
                <a:cs typeface="Calibri"/>
              </a:rPr>
              <a:t>s</a:t>
            </a:r>
            <a:r>
              <a:rPr sz="3000" spc="-75" dirty="0">
                <a:latin typeface="Times New Roman"/>
                <a:cs typeface="Times New Roman"/>
              </a:rPr>
              <a:t> </a:t>
            </a:r>
            <a:r>
              <a:rPr sz="3000" dirty="0">
                <a:latin typeface="Calibri"/>
                <a:cs typeface="Calibri"/>
              </a:rPr>
              <a:t>and</a:t>
            </a:r>
            <a:r>
              <a:rPr sz="3000" spc="-85" dirty="0">
                <a:latin typeface="Times New Roman"/>
                <a:cs typeface="Times New Roman"/>
              </a:rPr>
              <a:t> </a:t>
            </a:r>
            <a:r>
              <a:rPr sz="3000" spc="-20" dirty="0">
                <a:latin typeface="Calibri"/>
                <a:cs typeface="Calibri"/>
              </a:rPr>
              <a:t>me</a:t>
            </a:r>
            <a:r>
              <a:rPr sz="3000" spc="-40" dirty="0">
                <a:latin typeface="Calibri"/>
                <a:cs typeface="Calibri"/>
              </a:rPr>
              <a:t>e</a:t>
            </a:r>
            <a:r>
              <a:rPr sz="3000" spc="-10" dirty="0">
                <a:latin typeface="Calibri"/>
                <a:cs typeface="Calibri"/>
              </a:rPr>
              <a:t>t</a:t>
            </a:r>
            <a:r>
              <a:rPr sz="3000" spc="-90" dirty="0">
                <a:latin typeface="Times New Roman"/>
                <a:cs typeface="Times New Roman"/>
              </a:rPr>
              <a:t> </a:t>
            </a:r>
            <a:r>
              <a:rPr sz="3000" spc="-20" dirty="0">
                <a:latin typeface="Calibri"/>
                <a:cs typeface="Calibri"/>
              </a:rPr>
              <a:t>use</a:t>
            </a:r>
            <a:r>
              <a:rPr sz="3000" spc="-15" dirty="0">
                <a:latin typeface="Calibri"/>
                <a:cs typeface="Calibri"/>
              </a:rPr>
              <a:t>r</a:t>
            </a:r>
            <a:r>
              <a:rPr sz="3000" spc="-80" dirty="0">
                <a:latin typeface="Times New Roman"/>
                <a:cs typeface="Times New Roman"/>
              </a:rPr>
              <a:t> </a:t>
            </a:r>
            <a:r>
              <a:rPr sz="3000" spc="-25" dirty="0">
                <a:latin typeface="Calibri"/>
                <a:cs typeface="Calibri"/>
              </a:rPr>
              <a:t>nee</a:t>
            </a:r>
            <a:r>
              <a:rPr sz="3000" spc="-30" dirty="0">
                <a:latin typeface="Calibri"/>
                <a:cs typeface="Calibri"/>
              </a:rPr>
              <a:t>d</a:t>
            </a:r>
            <a:r>
              <a:rPr sz="3000" dirty="0">
                <a:latin typeface="Calibri"/>
                <a:cs typeface="Calibri"/>
              </a:rPr>
              <a:t>s</a:t>
            </a:r>
            <a:endParaRPr sz="3000">
              <a:latin typeface="Calibri"/>
              <a:cs typeface="Calibri"/>
            </a:endParaRPr>
          </a:p>
          <a:p>
            <a:pPr marL="355600" marR="112395" indent="-342900" algn="just">
              <a:lnSpc>
                <a:spcPct val="90000"/>
              </a:lnSpc>
              <a:spcBef>
                <a:spcPts val="720"/>
              </a:spcBef>
              <a:buFont typeface="Arial"/>
              <a:buChar char="•"/>
              <a:tabLst>
                <a:tab pos="355600" algn="l"/>
              </a:tabLst>
            </a:pPr>
            <a:r>
              <a:rPr sz="3000" spc="-5" dirty="0">
                <a:latin typeface="Calibri"/>
                <a:cs typeface="Calibri"/>
              </a:rPr>
              <a:t>D</a:t>
            </a:r>
            <a:r>
              <a:rPr sz="3000" spc="-20" dirty="0">
                <a:latin typeface="Calibri"/>
                <a:cs typeface="Calibri"/>
              </a:rPr>
              <a:t>a</a:t>
            </a:r>
            <a:r>
              <a:rPr sz="3000" spc="-45" dirty="0">
                <a:latin typeface="Calibri"/>
                <a:cs typeface="Calibri"/>
              </a:rPr>
              <a:t>t</a:t>
            </a:r>
            <a:r>
              <a:rPr sz="3000" dirty="0">
                <a:latin typeface="Calibri"/>
                <a:cs typeface="Calibri"/>
              </a:rPr>
              <a:t>a</a:t>
            </a:r>
            <a:r>
              <a:rPr sz="3000" spc="-100" dirty="0">
                <a:latin typeface="Times New Roman"/>
                <a:cs typeface="Times New Roman"/>
              </a:rPr>
              <a:t> </a:t>
            </a:r>
            <a:r>
              <a:rPr sz="3000" dirty="0">
                <a:latin typeface="Calibri"/>
                <a:cs typeface="Calibri"/>
              </a:rPr>
              <a:t>and</a:t>
            </a:r>
            <a:r>
              <a:rPr sz="3000" spc="-75" dirty="0">
                <a:latin typeface="Times New Roman"/>
                <a:cs typeface="Times New Roman"/>
              </a:rPr>
              <a:t> </a:t>
            </a:r>
            <a:r>
              <a:rPr sz="3000" spc="-15" dirty="0">
                <a:latin typeface="Calibri"/>
                <a:cs typeface="Calibri"/>
              </a:rPr>
              <a:t>p</a:t>
            </a:r>
            <a:r>
              <a:rPr sz="3000" spc="-65" dirty="0">
                <a:latin typeface="Calibri"/>
                <a:cs typeface="Calibri"/>
              </a:rPr>
              <a:t>r</a:t>
            </a:r>
            <a:r>
              <a:rPr sz="3000" spc="-20" dirty="0">
                <a:latin typeface="Calibri"/>
                <a:cs typeface="Calibri"/>
              </a:rPr>
              <a:t>oces</a:t>
            </a:r>
            <a:r>
              <a:rPr sz="3000" spc="-15" dirty="0">
                <a:latin typeface="Calibri"/>
                <a:cs typeface="Calibri"/>
              </a:rPr>
              <a:t>s</a:t>
            </a:r>
            <a:r>
              <a:rPr sz="3000" spc="-55" dirty="0">
                <a:latin typeface="Times New Roman"/>
                <a:cs typeface="Times New Roman"/>
              </a:rPr>
              <a:t> </a:t>
            </a:r>
            <a:r>
              <a:rPr sz="3000" dirty="0">
                <a:latin typeface="Calibri"/>
                <a:cs typeface="Calibri"/>
              </a:rPr>
              <a:t>mode</a:t>
            </a:r>
            <a:r>
              <a:rPr sz="3000" spc="-10" dirty="0">
                <a:latin typeface="Calibri"/>
                <a:cs typeface="Calibri"/>
              </a:rPr>
              <a:t>l</a:t>
            </a:r>
            <a:r>
              <a:rPr sz="3000" dirty="0">
                <a:latin typeface="Calibri"/>
                <a:cs typeface="Calibri"/>
              </a:rPr>
              <a:t>i</a:t>
            </a:r>
            <a:r>
              <a:rPr sz="3000" spc="-5" dirty="0">
                <a:latin typeface="Calibri"/>
                <a:cs typeface="Calibri"/>
              </a:rPr>
              <a:t>n</a:t>
            </a:r>
            <a:r>
              <a:rPr sz="3000" dirty="0">
                <a:latin typeface="Calibri"/>
                <a:cs typeface="Calibri"/>
              </a:rPr>
              <a:t>g</a:t>
            </a:r>
            <a:r>
              <a:rPr sz="3000" spc="-70" dirty="0">
                <a:latin typeface="Times New Roman"/>
                <a:cs typeface="Times New Roman"/>
              </a:rPr>
              <a:t> </a:t>
            </a:r>
            <a:r>
              <a:rPr sz="3000" dirty="0">
                <a:latin typeface="Calibri"/>
                <a:cs typeface="Calibri"/>
              </a:rPr>
              <a:t>i</a:t>
            </a:r>
            <a:r>
              <a:rPr sz="3000" spc="-60" dirty="0">
                <a:latin typeface="Calibri"/>
                <a:cs typeface="Calibri"/>
              </a:rPr>
              <a:t>n</a:t>
            </a:r>
            <a:r>
              <a:rPr sz="3000" spc="-40" dirty="0">
                <a:latin typeface="Calibri"/>
                <a:cs typeface="Calibri"/>
              </a:rPr>
              <a:t>v</a:t>
            </a:r>
            <a:r>
              <a:rPr sz="3000" spc="-5" dirty="0">
                <a:latin typeface="Calibri"/>
                <a:cs typeface="Calibri"/>
              </a:rPr>
              <a:t>o</a:t>
            </a:r>
            <a:r>
              <a:rPr sz="3000" dirty="0">
                <a:latin typeface="Calibri"/>
                <a:cs typeface="Calibri"/>
              </a:rPr>
              <a:t>l</a:t>
            </a:r>
            <a:r>
              <a:rPr sz="3000" spc="-45" dirty="0">
                <a:latin typeface="Calibri"/>
                <a:cs typeface="Calibri"/>
              </a:rPr>
              <a:t>v</a:t>
            </a:r>
            <a:r>
              <a:rPr sz="3000" spc="-15" dirty="0">
                <a:latin typeface="Calibri"/>
                <a:cs typeface="Calibri"/>
              </a:rPr>
              <a:t>es</a:t>
            </a:r>
            <a:r>
              <a:rPr sz="3000" spc="-95" dirty="0">
                <a:latin typeface="Times New Roman"/>
                <a:cs typeface="Times New Roman"/>
              </a:rPr>
              <a:t> </a:t>
            </a:r>
            <a:r>
              <a:rPr sz="3000" spc="-15" dirty="0">
                <a:latin typeface="Calibri"/>
                <a:cs typeface="Calibri"/>
              </a:rPr>
              <a:t>th</a:t>
            </a:r>
            <a:r>
              <a:rPr sz="3000" spc="-55" dirty="0">
                <a:latin typeface="Calibri"/>
                <a:cs typeface="Calibri"/>
              </a:rPr>
              <a:t>r</a:t>
            </a:r>
            <a:r>
              <a:rPr sz="3000" spc="-15" dirty="0">
                <a:latin typeface="Calibri"/>
                <a:cs typeface="Calibri"/>
              </a:rPr>
              <a:t>ee</a:t>
            </a:r>
            <a:r>
              <a:rPr sz="3000" spc="-85" dirty="0">
                <a:latin typeface="Times New Roman"/>
                <a:cs typeface="Times New Roman"/>
              </a:rPr>
              <a:t> </a:t>
            </a:r>
            <a:r>
              <a:rPr sz="3000" dirty="0">
                <a:latin typeface="Calibri"/>
                <a:cs typeface="Calibri"/>
              </a:rPr>
              <a:t>main</a:t>
            </a:r>
            <a:r>
              <a:rPr sz="3000" dirty="0">
                <a:latin typeface="Times New Roman"/>
                <a:cs typeface="Times New Roman"/>
              </a:rPr>
              <a:t> </a:t>
            </a:r>
            <a:r>
              <a:rPr sz="3000" spc="-25" dirty="0">
                <a:latin typeface="Calibri"/>
                <a:cs typeface="Calibri"/>
              </a:rPr>
              <a:t>t</a:t>
            </a:r>
            <a:r>
              <a:rPr sz="3000" spc="-5" dirty="0">
                <a:latin typeface="Calibri"/>
                <a:cs typeface="Calibri"/>
              </a:rPr>
              <a:t>oo</a:t>
            </a:r>
            <a:r>
              <a:rPr sz="3000" dirty="0">
                <a:latin typeface="Calibri"/>
                <a:cs typeface="Calibri"/>
              </a:rPr>
              <a:t>l</a:t>
            </a:r>
            <a:r>
              <a:rPr sz="3000" spc="-5" dirty="0">
                <a:latin typeface="Calibri"/>
                <a:cs typeface="Calibri"/>
              </a:rPr>
              <a:t>s</a:t>
            </a:r>
            <a:r>
              <a:rPr sz="3000" dirty="0">
                <a:latin typeface="Calibri"/>
                <a:cs typeface="Calibri"/>
              </a:rPr>
              <a:t>:</a:t>
            </a:r>
            <a:r>
              <a:rPr sz="3000" spc="-95" dirty="0">
                <a:latin typeface="Times New Roman"/>
                <a:cs typeface="Times New Roman"/>
              </a:rPr>
              <a:t> </a:t>
            </a:r>
            <a:r>
              <a:rPr sz="3000" spc="-5" dirty="0">
                <a:latin typeface="Calibri"/>
                <a:cs typeface="Calibri"/>
              </a:rPr>
              <a:t>d</a:t>
            </a:r>
            <a:r>
              <a:rPr sz="3000" spc="-30" dirty="0">
                <a:latin typeface="Calibri"/>
                <a:cs typeface="Calibri"/>
              </a:rPr>
              <a:t>a</a:t>
            </a:r>
            <a:r>
              <a:rPr sz="3000" spc="-35" dirty="0">
                <a:latin typeface="Calibri"/>
                <a:cs typeface="Calibri"/>
              </a:rPr>
              <a:t>t</a:t>
            </a:r>
            <a:r>
              <a:rPr sz="3000" dirty="0">
                <a:latin typeface="Calibri"/>
                <a:cs typeface="Calibri"/>
              </a:rPr>
              <a:t>a</a:t>
            </a:r>
            <a:r>
              <a:rPr sz="3000" spc="-90" dirty="0">
                <a:latin typeface="Times New Roman"/>
                <a:cs typeface="Times New Roman"/>
              </a:rPr>
              <a:t> </a:t>
            </a:r>
            <a:r>
              <a:rPr sz="3000" spc="-5" dirty="0">
                <a:latin typeface="Calibri"/>
                <a:cs typeface="Calibri"/>
              </a:rPr>
              <a:t>f</a:t>
            </a:r>
            <a:r>
              <a:rPr sz="3000" spc="-10" dirty="0">
                <a:latin typeface="Calibri"/>
                <a:cs typeface="Calibri"/>
              </a:rPr>
              <a:t>lo</a:t>
            </a:r>
            <a:r>
              <a:rPr sz="3000" dirty="0">
                <a:latin typeface="Calibri"/>
                <a:cs typeface="Calibri"/>
              </a:rPr>
              <a:t>w</a:t>
            </a:r>
            <a:r>
              <a:rPr sz="3000" spc="-75" dirty="0">
                <a:latin typeface="Times New Roman"/>
                <a:cs typeface="Times New Roman"/>
              </a:rPr>
              <a:t> </a:t>
            </a:r>
            <a:r>
              <a:rPr sz="3000" spc="-5" dirty="0">
                <a:latin typeface="Calibri"/>
                <a:cs typeface="Calibri"/>
              </a:rPr>
              <a:t>d</a:t>
            </a:r>
            <a:r>
              <a:rPr sz="3000" dirty="0">
                <a:latin typeface="Calibri"/>
                <a:cs typeface="Calibri"/>
              </a:rPr>
              <a:t>iag</a:t>
            </a:r>
            <a:r>
              <a:rPr sz="3000" spc="-65" dirty="0">
                <a:latin typeface="Calibri"/>
                <a:cs typeface="Calibri"/>
              </a:rPr>
              <a:t>r</a:t>
            </a:r>
            <a:r>
              <a:rPr sz="3000" dirty="0">
                <a:latin typeface="Calibri"/>
                <a:cs typeface="Calibri"/>
              </a:rPr>
              <a:t>ams,</a:t>
            </a:r>
            <a:r>
              <a:rPr sz="3000" spc="-70" dirty="0">
                <a:latin typeface="Times New Roman"/>
                <a:cs typeface="Times New Roman"/>
              </a:rPr>
              <a:t> </a:t>
            </a:r>
            <a:r>
              <a:rPr sz="3000" dirty="0">
                <a:latin typeface="Calibri"/>
                <a:cs typeface="Calibri"/>
              </a:rPr>
              <a:t>a</a:t>
            </a:r>
            <a:r>
              <a:rPr sz="3000" spc="-75" dirty="0">
                <a:latin typeface="Times New Roman"/>
                <a:cs typeface="Times New Roman"/>
              </a:rPr>
              <a:t> </a:t>
            </a:r>
            <a:r>
              <a:rPr sz="3000" spc="-5" dirty="0">
                <a:latin typeface="Calibri"/>
                <a:cs typeface="Calibri"/>
              </a:rPr>
              <a:t>d</a:t>
            </a:r>
            <a:r>
              <a:rPr sz="3000" spc="-30" dirty="0">
                <a:latin typeface="Calibri"/>
                <a:cs typeface="Calibri"/>
              </a:rPr>
              <a:t>a</a:t>
            </a:r>
            <a:r>
              <a:rPr sz="3000" spc="-35" dirty="0">
                <a:latin typeface="Calibri"/>
                <a:cs typeface="Calibri"/>
              </a:rPr>
              <a:t>t</a:t>
            </a:r>
            <a:r>
              <a:rPr sz="3000" dirty="0">
                <a:latin typeface="Calibri"/>
                <a:cs typeface="Calibri"/>
              </a:rPr>
              <a:t>a</a:t>
            </a:r>
            <a:r>
              <a:rPr sz="3000" spc="-90" dirty="0">
                <a:latin typeface="Times New Roman"/>
                <a:cs typeface="Times New Roman"/>
              </a:rPr>
              <a:t> </a:t>
            </a:r>
            <a:r>
              <a:rPr sz="3000" spc="-5" dirty="0">
                <a:latin typeface="Calibri"/>
                <a:cs typeface="Calibri"/>
              </a:rPr>
              <a:t>d</a:t>
            </a:r>
            <a:r>
              <a:rPr sz="3000" spc="-15" dirty="0">
                <a:latin typeface="Calibri"/>
                <a:cs typeface="Calibri"/>
              </a:rPr>
              <a:t>i</a:t>
            </a:r>
            <a:r>
              <a:rPr sz="3000" dirty="0">
                <a:latin typeface="Calibri"/>
                <a:cs typeface="Calibri"/>
              </a:rPr>
              <a:t>cti</a:t>
            </a:r>
            <a:r>
              <a:rPr sz="3000" spc="-5" dirty="0">
                <a:latin typeface="Calibri"/>
                <a:cs typeface="Calibri"/>
              </a:rPr>
              <a:t>onar</a:t>
            </a:r>
            <a:r>
              <a:rPr sz="3000" spc="-229" dirty="0">
                <a:latin typeface="Calibri"/>
                <a:cs typeface="Calibri"/>
              </a:rPr>
              <a:t>y</a:t>
            </a:r>
            <a:r>
              <a:rPr sz="3000" spc="-10" dirty="0">
                <a:latin typeface="Calibri"/>
                <a:cs typeface="Calibri"/>
              </a:rPr>
              <a:t>,</a:t>
            </a:r>
            <a:r>
              <a:rPr sz="3000" spc="-65" dirty="0">
                <a:latin typeface="Times New Roman"/>
                <a:cs typeface="Times New Roman"/>
              </a:rPr>
              <a:t> </a:t>
            </a:r>
            <a:r>
              <a:rPr sz="3000" dirty="0">
                <a:latin typeface="Calibri"/>
                <a:cs typeface="Calibri"/>
              </a:rPr>
              <a:t>and</a:t>
            </a:r>
            <a:r>
              <a:rPr sz="3000" dirty="0">
                <a:latin typeface="Times New Roman"/>
                <a:cs typeface="Times New Roman"/>
              </a:rPr>
              <a:t> </a:t>
            </a:r>
            <a:r>
              <a:rPr sz="3000" spc="-5" dirty="0">
                <a:latin typeface="Calibri"/>
                <a:cs typeface="Calibri"/>
              </a:rPr>
              <a:t>p</a:t>
            </a:r>
            <a:r>
              <a:rPr sz="3000" spc="-55" dirty="0">
                <a:latin typeface="Calibri"/>
                <a:cs typeface="Calibri"/>
              </a:rPr>
              <a:t>r</a:t>
            </a:r>
            <a:r>
              <a:rPr sz="3000" spc="-20" dirty="0">
                <a:latin typeface="Calibri"/>
                <a:cs typeface="Calibri"/>
              </a:rPr>
              <a:t>oces</a:t>
            </a:r>
            <a:r>
              <a:rPr sz="3000" spc="-15" dirty="0">
                <a:latin typeface="Calibri"/>
                <a:cs typeface="Calibri"/>
              </a:rPr>
              <a:t>s</a:t>
            </a:r>
            <a:r>
              <a:rPr sz="3000" spc="-80" dirty="0">
                <a:latin typeface="Times New Roman"/>
                <a:cs typeface="Times New Roman"/>
              </a:rPr>
              <a:t> </a:t>
            </a:r>
            <a:r>
              <a:rPr sz="3000" spc="-25" dirty="0">
                <a:latin typeface="Calibri"/>
                <a:cs typeface="Calibri"/>
              </a:rPr>
              <a:t>de</a:t>
            </a:r>
            <a:r>
              <a:rPr sz="3000" spc="-5" dirty="0">
                <a:latin typeface="Calibri"/>
                <a:cs typeface="Calibri"/>
              </a:rPr>
              <a:t>scr</a:t>
            </a:r>
            <a:r>
              <a:rPr sz="3000" dirty="0">
                <a:latin typeface="Calibri"/>
                <a:cs typeface="Calibri"/>
              </a:rPr>
              <a:t>i</a:t>
            </a:r>
            <a:r>
              <a:rPr sz="3000" spc="-20" dirty="0">
                <a:latin typeface="Calibri"/>
                <a:cs typeface="Calibri"/>
              </a:rPr>
              <a:t>p</a:t>
            </a:r>
            <a:r>
              <a:rPr sz="3000" dirty="0">
                <a:latin typeface="Calibri"/>
                <a:cs typeface="Calibri"/>
              </a:rPr>
              <a:t>ti</a:t>
            </a:r>
            <a:r>
              <a:rPr sz="3000" spc="-5" dirty="0">
                <a:latin typeface="Calibri"/>
                <a:cs typeface="Calibri"/>
              </a:rPr>
              <a:t>ons</a:t>
            </a:r>
            <a:endParaRPr sz="3000">
              <a:latin typeface="Calibri"/>
              <a:cs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10" dirty="0"/>
              <a:t>64</a:t>
            </a:fld>
            <a:endParaRPr spc="-10" dirty="0"/>
          </a:p>
        </p:txBody>
      </p:sp>
      <p:sp>
        <p:nvSpPr>
          <p:cNvPr id="2" name="object 2"/>
          <p:cNvSpPr txBox="1">
            <a:spLocks noGrp="1"/>
          </p:cNvSpPr>
          <p:nvPr>
            <p:ph type="title"/>
          </p:nvPr>
        </p:nvSpPr>
        <p:spPr>
          <a:prstGeom prst="rect">
            <a:avLst/>
          </a:prstGeom>
        </p:spPr>
        <p:txBody>
          <a:bodyPr vert="horz" wrap="square" lIns="0" tIns="283083" rIns="0" bIns="0" rtlCol="0">
            <a:spAutoFit/>
          </a:bodyPr>
          <a:lstStyle/>
          <a:p>
            <a:pPr marL="12700">
              <a:lnSpc>
                <a:spcPct val="100000"/>
              </a:lnSpc>
            </a:pPr>
            <a:r>
              <a:rPr spc="-5" dirty="0"/>
              <a:t>Cha</a:t>
            </a:r>
            <a:r>
              <a:rPr spc="-15" dirty="0"/>
              <a:t>p</a:t>
            </a:r>
            <a:r>
              <a:rPr spc="-50" dirty="0"/>
              <a:t>t</a:t>
            </a:r>
            <a:r>
              <a:rPr dirty="0"/>
              <a:t>er</a:t>
            </a:r>
            <a:r>
              <a:rPr spc="-130" dirty="0">
                <a:latin typeface="Times New Roman"/>
                <a:cs typeface="Times New Roman"/>
              </a:rPr>
              <a:t> </a:t>
            </a:r>
            <a:r>
              <a:rPr spc="-5" dirty="0"/>
              <a:t>Summa</a:t>
            </a:r>
            <a:r>
              <a:rPr spc="25" dirty="0"/>
              <a:t>r</a:t>
            </a:r>
            <a:r>
              <a:rPr dirty="0"/>
              <a:t>y</a:t>
            </a:r>
          </a:p>
        </p:txBody>
      </p:sp>
      <p:sp>
        <p:nvSpPr>
          <p:cNvPr id="3" name="object 3"/>
          <p:cNvSpPr txBox="1"/>
          <p:nvPr/>
        </p:nvSpPr>
        <p:spPr>
          <a:xfrm>
            <a:off x="535940" y="1697446"/>
            <a:ext cx="7747634" cy="3065780"/>
          </a:xfrm>
          <a:prstGeom prst="rect">
            <a:avLst/>
          </a:prstGeom>
        </p:spPr>
        <p:txBody>
          <a:bodyPr vert="horz" wrap="square" lIns="0" tIns="0" rIns="0" bIns="0" rtlCol="0">
            <a:spAutoFit/>
          </a:bodyPr>
          <a:lstStyle/>
          <a:p>
            <a:pPr marL="355600" marR="5080" indent="-342900">
              <a:lnSpc>
                <a:spcPct val="100000"/>
              </a:lnSpc>
              <a:buFont typeface="Arial"/>
              <a:buChar char="•"/>
              <a:tabLst>
                <a:tab pos="355600" algn="l"/>
              </a:tabLst>
            </a:pPr>
            <a:r>
              <a:rPr sz="3200" spc="-5" dirty="0">
                <a:latin typeface="Calibri"/>
                <a:cs typeface="Calibri"/>
              </a:rPr>
              <a:t>D</a:t>
            </a:r>
            <a:r>
              <a:rPr sz="3200" spc="-30" dirty="0">
                <a:latin typeface="Calibri"/>
                <a:cs typeface="Calibri"/>
              </a:rPr>
              <a:t>a</a:t>
            </a:r>
            <a:r>
              <a:rPr sz="3200" spc="-45" dirty="0">
                <a:latin typeface="Calibri"/>
                <a:cs typeface="Calibri"/>
              </a:rPr>
              <a:t>t</a:t>
            </a:r>
            <a:r>
              <a:rPr sz="3200" dirty="0">
                <a:latin typeface="Calibri"/>
                <a:cs typeface="Calibri"/>
              </a:rPr>
              <a:t>a</a:t>
            </a:r>
            <a:r>
              <a:rPr sz="3200" spc="-80" dirty="0">
                <a:latin typeface="Times New Roman"/>
                <a:cs typeface="Times New Roman"/>
              </a:rPr>
              <a:t> </a:t>
            </a:r>
            <a:r>
              <a:rPr sz="3200" spc="-5" dirty="0">
                <a:latin typeface="Calibri"/>
                <a:cs typeface="Calibri"/>
              </a:rPr>
              <a:t>f</a:t>
            </a:r>
            <a:r>
              <a:rPr sz="3200" spc="-15" dirty="0">
                <a:latin typeface="Calibri"/>
                <a:cs typeface="Calibri"/>
              </a:rPr>
              <a:t>l</a:t>
            </a:r>
            <a:r>
              <a:rPr sz="3200" spc="-5" dirty="0">
                <a:latin typeface="Calibri"/>
                <a:cs typeface="Calibri"/>
              </a:rPr>
              <a:t>o</a:t>
            </a:r>
            <a:r>
              <a:rPr sz="3200" dirty="0">
                <a:latin typeface="Calibri"/>
                <a:cs typeface="Calibri"/>
              </a:rPr>
              <a:t>w</a:t>
            </a:r>
            <a:r>
              <a:rPr sz="3200" spc="-90" dirty="0">
                <a:latin typeface="Times New Roman"/>
                <a:cs typeface="Times New Roman"/>
              </a:rPr>
              <a:t> </a:t>
            </a:r>
            <a:r>
              <a:rPr sz="3200" spc="-5" dirty="0">
                <a:latin typeface="Calibri"/>
                <a:cs typeface="Calibri"/>
              </a:rPr>
              <a:t>d</a:t>
            </a:r>
            <a:r>
              <a:rPr sz="3200" dirty="0">
                <a:latin typeface="Calibri"/>
                <a:cs typeface="Calibri"/>
              </a:rPr>
              <a:t>iag</a:t>
            </a:r>
            <a:r>
              <a:rPr sz="3200" spc="-65" dirty="0">
                <a:latin typeface="Calibri"/>
                <a:cs typeface="Calibri"/>
              </a:rPr>
              <a:t>r</a:t>
            </a:r>
            <a:r>
              <a:rPr sz="3200" dirty="0">
                <a:latin typeface="Calibri"/>
                <a:cs typeface="Calibri"/>
              </a:rPr>
              <a:t>ams</a:t>
            </a:r>
            <a:r>
              <a:rPr sz="3200" spc="-70" dirty="0">
                <a:latin typeface="Times New Roman"/>
                <a:cs typeface="Times New Roman"/>
              </a:rPr>
              <a:t> </a:t>
            </a:r>
            <a:r>
              <a:rPr sz="3200" spc="-5" dirty="0">
                <a:latin typeface="Calibri"/>
                <a:cs typeface="Calibri"/>
              </a:rPr>
              <a:t>(DFDs</a:t>
            </a:r>
            <a:r>
              <a:rPr sz="3200" dirty="0">
                <a:latin typeface="Calibri"/>
                <a:cs typeface="Calibri"/>
              </a:rPr>
              <a:t>)</a:t>
            </a:r>
            <a:r>
              <a:rPr sz="3200" spc="-60" dirty="0">
                <a:latin typeface="Times New Roman"/>
                <a:cs typeface="Times New Roman"/>
              </a:rPr>
              <a:t> </a:t>
            </a:r>
            <a:r>
              <a:rPr sz="3200" dirty="0">
                <a:latin typeface="Calibri"/>
                <a:cs typeface="Calibri"/>
              </a:rPr>
              <a:t>g</a:t>
            </a:r>
            <a:r>
              <a:rPr sz="3200" spc="-60" dirty="0">
                <a:latin typeface="Calibri"/>
                <a:cs typeface="Calibri"/>
              </a:rPr>
              <a:t>r</a:t>
            </a:r>
            <a:r>
              <a:rPr sz="3200" dirty="0">
                <a:latin typeface="Calibri"/>
                <a:cs typeface="Calibri"/>
              </a:rPr>
              <a:t>aph</a:t>
            </a:r>
            <a:r>
              <a:rPr sz="3200" spc="-5" dirty="0">
                <a:latin typeface="Calibri"/>
                <a:cs typeface="Calibri"/>
              </a:rPr>
              <a:t>i</a:t>
            </a:r>
            <a:r>
              <a:rPr sz="3200" spc="-35" dirty="0">
                <a:latin typeface="Calibri"/>
                <a:cs typeface="Calibri"/>
              </a:rPr>
              <a:t>c</a:t>
            </a:r>
            <a:r>
              <a:rPr sz="3200" dirty="0">
                <a:latin typeface="Calibri"/>
                <a:cs typeface="Calibri"/>
              </a:rPr>
              <a:t>ally</a:t>
            </a:r>
            <a:r>
              <a:rPr sz="3200" spc="-70" dirty="0">
                <a:latin typeface="Times New Roman"/>
                <a:cs typeface="Times New Roman"/>
              </a:rPr>
              <a:t> </a:t>
            </a:r>
            <a:r>
              <a:rPr sz="3200" spc="-5" dirty="0">
                <a:latin typeface="Calibri"/>
                <a:cs typeface="Calibri"/>
              </a:rPr>
              <a:t>sh</a:t>
            </a:r>
            <a:r>
              <a:rPr sz="3200" spc="-20" dirty="0">
                <a:latin typeface="Calibri"/>
                <a:cs typeface="Calibri"/>
              </a:rPr>
              <a:t>o</a:t>
            </a:r>
            <a:r>
              <a:rPr sz="3200" dirty="0">
                <a:latin typeface="Calibri"/>
                <a:cs typeface="Calibri"/>
              </a:rPr>
              <a:t>w</a:t>
            </a:r>
            <a:r>
              <a:rPr sz="3200" dirty="0">
                <a:latin typeface="Times New Roman"/>
                <a:cs typeface="Times New Roman"/>
              </a:rPr>
              <a:t> </a:t>
            </a:r>
            <a:r>
              <a:rPr sz="3200" dirty="0">
                <a:latin typeface="Calibri"/>
                <a:cs typeface="Calibri"/>
              </a:rPr>
              <a:t>the</a:t>
            </a:r>
            <a:r>
              <a:rPr sz="3200" spc="-85" dirty="0">
                <a:latin typeface="Times New Roman"/>
                <a:cs typeface="Times New Roman"/>
              </a:rPr>
              <a:t> </a:t>
            </a:r>
            <a:r>
              <a:rPr sz="3200" spc="-10" dirty="0">
                <a:latin typeface="Calibri"/>
                <a:cs typeface="Calibri"/>
              </a:rPr>
              <a:t>m</a:t>
            </a:r>
            <a:r>
              <a:rPr sz="3200" spc="-15" dirty="0">
                <a:latin typeface="Calibri"/>
                <a:cs typeface="Calibri"/>
              </a:rPr>
              <a:t>o</a:t>
            </a:r>
            <a:r>
              <a:rPr sz="3200" spc="-35" dirty="0">
                <a:latin typeface="Calibri"/>
                <a:cs typeface="Calibri"/>
              </a:rPr>
              <a:t>v</a:t>
            </a:r>
            <a:r>
              <a:rPr sz="3200" dirty="0">
                <a:latin typeface="Calibri"/>
                <a:cs typeface="Calibri"/>
              </a:rPr>
              <a:t>eme</a:t>
            </a:r>
            <a:r>
              <a:rPr sz="3200" spc="-40" dirty="0">
                <a:latin typeface="Calibri"/>
                <a:cs typeface="Calibri"/>
              </a:rPr>
              <a:t>n</a:t>
            </a:r>
            <a:r>
              <a:rPr sz="3200" dirty="0">
                <a:latin typeface="Calibri"/>
                <a:cs typeface="Calibri"/>
              </a:rPr>
              <a:t>t</a:t>
            </a:r>
            <a:r>
              <a:rPr sz="3200" spc="-85" dirty="0">
                <a:latin typeface="Times New Roman"/>
                <a:cs typeface="Times New Roman"/>
              </a:rPr>
              <a:t> </a:t>
            </a:r>
            <a:r>
              <a:rPr sz="3200" dirty="0">
                <a:latin typeface="Calibri"/>
                <a:cs typeface="Calibri"/>
              </a:rPr>
              <a:t>and</a:t>
            </a:r>
            <a:r>
              <a:rPr sz="3200" spc="-70" dirty="0">
                <a:latin typeface="Times New Roman"/>
                <a:cs typeface="Times New Roman"/>
              </a:rPr>
              <a:t> </a:t>
            </a:r>
            <a:r>
              <a:rPr sz="3200" dirty="0">
                <a:latin typeface="Calibri"/>
                <a:cs typeface="Calibri"/>
              </a:rPr>
              <a:t>t</a:t>
            </a:r>
            <a:r>
              <a:rPr sz="3200" spc="-70" dirty="0">
                <a:latin typeface="Calibri"/>
                <a:cs typeface="Calibri"/>
              </a:rPr>
              <a:t>r</a:t>
            </a:r>
            <a:r>
              <a:rPr sz="3200" dirty="0">
                <a:latin typeface="Calibri"/>
                <a:cs typeface="Calibri"/>
              </a:rPr>
              <a:t>an</a:t>
            </a:r>
            <a:r>
              <a:rPr sz="3200" spc="-35" dirty="0">
                <a:latin typeface="Calibri"/>
                <a:cs typeface="Calibri"/>
              </a:rPr>
              <a:t>s</a:t>
            </a:r>
            <a:r>
              <a:rPr sz="3200" spc="-80" dirty="0">
                <a:latin typeface="Calibri"/>
                <a:cs typeface="Calibri"/>
              </a:rPr>
              <a:t>f</a:t>
            </a:r>
            <a:r>
              <a:rPr sz="3200" spc="-5" dirty="0">
                <a:latin typeface="Calibri"/>
                <a:cs typeface="Calibri"/>
              </a:rPr>
              <a:t>orm</a:t>
            </a:r>
            <a:r>
              <a:rPr sz="3200" spc="-30" dirty="0">
                <a:latin typeface="Calibri"/>
                <a:cs typeface="Calibri"/>
              </a:rPr>
              <a:t>a</a:t>
            </a:r>
            <a:r>
              <a:rPr sz="3200" dirty="0">
                <a:latin typeface="Calibri"/>
                <a:cs typeface="Calibri"/>
              </a:rPr>
              <a:t>t</a:t>
            </a:r>
            <a:r>
              <a:rPr sz="3200" spc="-15" dirty="0">
                <a:latin typeface="Calibri"/>
                <a:cs typeface="Calibri"/>
              </a:rPr>
              <a:t>i</a:t>
            </a:r>
            <a:r>
              <a:rPr sz="3200" spc="-5" dirty="0">
                <a:latin typeface="Calibri"/>
                <a:cs typeface="Calibri"/>
              </a:rPr>
              <a:t>o</a:t>
            </a:r>
            <a:r>
              <a:rPr sz="3200" dirty="0">
                <a:latin typeface="Calibri"/>
                <a:cs typeface="Calibri"/>
              </a:rPr>
              <a:t>n</a:t>
            </a:r>
            <a:r>
              <a:rPr sz="3200" spc="-60" dirty="0">
                <a:latin typeface="Times New Roman"/>
                <a:cs typeface="Times New Roman"/>
              </a:rPr>
              <a:t> </a:t>
            </a:r>
            <a:r>
              <a:rPr sz="3200" spc="-5" dirty="0">
                <a:latin typeface="Calibri"/>
                <a:cs typeface="Calibri"/>
              </a:rPr>
              <a:t>o</a:t>
            </a:r>
            <a:r>
              <a:rPr sz="3200" dirty="0">
                <a:latin typeface="Calibri"/>
                <a:cs typeface="Calibri"/>
              </a:rPr>
              <a:t>f</a:t>
            </a:r>
            <a:r>
              <a:rPr sz="3200" spc="-75" dirty="0">
                <a:latin typeface="Times New Roman"/>
                <a:cs typeface="Times New Roman"/>
              </a:rPr>
              <a:t> </a:t>
            </a:r>
            <a:r>
              <a:rPr sz="3200" spc="-5" dirty="0">
                <a:latin typeface="Calibri"/>
                <a:cs typeface="Calibri"/>
              </a:rPr>
              <a:t>d</a:t>
            </a:r>
            <a:r>
              <a:rPr sz="3200" spc="-25" dirty="0">
                <a:latin typeface="Calibri"/>
                <a:cs typeface="Calibri"/>
              </a:rPr>
              <a:t>a</a:t>
            </a:r>
            <a:r>
              <a:rPr sz="3200" spc="-45" dirty="0">
                <a:latin typeface="Calibri"/>
                <a:cs typeface="Calibri"/>
              </a:rPr>
              <a:t>t</a:t>
            </a:r>
            <a:r>
              <a:rPr sz="3200" dirty="0">
                <a:latin typeface="Calibri"/>
                <a:cs typeface="Calibri"/>
              </a:rPr>
              <a:t>a</a:t>
            </a:r>
            <a:r>
              <a:rPr sz="3200" spc="-80" dirty="0">
                <a:latin typeface="Times New Roman"/>
                <a:cs typeface="Times New Roman"/>
              </a:rPr>
              <a:t> </a:t>
            </a:r>
            <a:r>
              <a:rPr sz="3200" dirty="0">
                <a:latin typeface="Calibri"/>
                <a:cs typeface="Calibri"/>
              </a:rPr>
              <a:t>in</a:t>
            </a:r>
            <a:r>
              <a:rPr sz="3200" dirty="0">
                <a:latin typeface="Times New Roman"/>
                <a:cs typeface="Times New Roman"/>
              </a:rPr>
              <a:t> </a:t>
            </a:r>
            <a:r>
              <a:rPr sz="3200" dirty="0">
                <a:latin typeface="Calibri"/>
                <a:cs typeface="Calibri"/>
              </a:rPr>
              <a:t>the</a:t>
            </a:r>
            <a:r>
              <a:rPr sz="3200" spc="-90" dirty="0">
                <a:latin typeface="Times New Roman"/>
                <a:cs typeface="Times New Roman"/>
              </a:rPr>
              <a:t> </a:t>
            </a:r>
            <a:r>
              <a:rPr sz="3200" dirty="0">
                <a:latin typeface="Calibri"/>
                <a:cs typeface="Calibri"/>
              </a:rPr>
              <a:t>i</a:t>
            </a:r>
            <a:r>
              <a:rPr sz="3200" spc="-35" dirty="0">
                <a:latin typeface="Calibri"/>
                <a:cs typeface="Calibri"/>
              </a:rPr>
              <a:t>n</a:t>
            </a:r>
            <a:r>
              <a:rPr sz="3200" spc="-80" dirty="0">
                <a:latin typeface="Calibri"/>
                <a:cs typeface="Calibri"/>
              </a:rPr>
              <a:t>f</a:t>
            </a:r>
            <a:r>
              <a:rPr sz="3200" spc="-5" dirty="0">
                <a:latin typeface="Calibri"/>
                <a:cs typeface="Calibri"/>
              </a:rPr>
              <a:t>orm</a:t>
            </a:r>
            <a:r>
              <a:rPr sz="3200" spc="-25" dirty="0">
                <a:latin typeface="Calibri"/>
                <a:cs typeface="Calibri"/>
              </a:rPr>
              <a:t>a</a:t>
            </a:r>
            <a:r>
              <a:rPr sz="3200" dirty="0">
                <a:latin typeface="Calibri"/>
                <a:cs typeface="Calibri"/>
              </a:rPr>
              <a:t>t</a:t>
            </a:r>
            <a:r>
              <a:rPr sz="3200" spc="-10" dirty="0">
                <a:latin typeface="Calibri"/>
                <a:cs typeface="Calibri"/>
              </a:rPr>
              <a:t>i</a:t>
            </a:r>
            <a:r>
              <a:rPr sz="3200" spc="-5" dirty="0">
                <a:latin typeface="Calibri"/>
                <a:cs typeface="Calibri"/>
              </a:rPr>
              <a:t>o</a:t>
            </a:r>
            <a:r>
              <a:rPr sz="3200" dirty="0">
                <a:latin typeface="Calibri"/>
                <a:cs typeface="Calibri"/>
              </a:rPr>
              <a:t>n</a:t>
            </a:r>
            <a:r>
              <a:rPr sz="3200" spc="-50" dirty="0">
                <a:latin typeface="Times New Roman"/>
                <a:cs typeface="Times New Roman"/>
              </a:rPr>
              <a:t> </a:t>
            </a:r>
            <a:r>
              <a:rPr sz="3200" spc="-65" dirty="0">
                <a:latin typeface="Calibri"/>
                <a:cs typeface="Calibri"/>
              </a:rPr>
              <a:t>s</a:t>
            </a:r>
            <a:r>
              <a:rPr sz="3200" spc="-25" dirty="0">
                <a:latin typeface="Calibri"/>
                <a:cs typeface="Calibri"/>
              </a:rPr>
              <a:t>y</a:t>
            </a:r>
            <a:r>
              <a:rPr sz="3200" spc="-45" dirty="0">
                <a:latin typeface="Calibri"/>
                <a:cs typeface="Calibri"/>
              </a:rPr>
              <a:t>st</a:t>
            </a:r>
            <a:r>
              <a:rPr sz="3200" dirty="0">
                <a:latin typeface="Calibri"/>
                <a:cs typeface="Calibri"/>
              </a:rPr>
              <a:t>em</a:t>
            </a:r>
            <a:endParaRPr sz="3200">
              <a:latin typeface="Calibri"/>
              <a:cs typeface="Calibri"/>
            </a:endParaRPr>
          </a:p>
          <a:p>
            <a:pPr marL="355600" indent="-342900">
              <a:lnSpc>
                <a:spcPct val="100000"/>
              </a:lnSpc>
              <a:spcBef>
                <a:spcPts val="765"/>
              </a:spcBef>
              <a:buFont typeface="Arial"/>
              <a:buChar char="•"/>
              <a:tabLst>
                <a:tab pos="355600" algn="l"/>
              </a:tabLst>
            </a:pPr>
            <a:r>
              <a:rPr sz="3200" spc="-5" dirty="0">
                <a:latin typeface="Calibri"/>
                <a:cs typeface="Calibri"/>
              </a:rPr>
              <a:t>DFD</a:t>
            </a:r>
            <a:r>
              <a:rPr sz="3200" dirty="0">
                <a:latin typeface="Calibri"/>
                <a:cs typeface="Calibri"/>
              </a:rPr>
              <a:t>s</a:t>
            </a:r>
            <a:r>
              <a:rPr sz="3200" spc="-75" dirty="0">
                <a:latin typeface="Times New Roman"/>
                <a:cs typeface="Times New Roman"/>
              </a:rPr>
              <a:t> </a:t>
            </a:r>
            <a:r>
              <a:rPr sz="3200" spc="-5" dirty="0">
                <a:latin typeface="Calibri"/>
                <a:cs typeface="Calibri"/>
              </a:rPr>
              <a:t>us</a:t>
            </a:r>
            <a:r>
              <a:rPr sz="3200" dirty="0">
                <a:latin typeface="Calibri"/>
                <a:cs typeface="Calibri"/>
              </a:rPr>
              <a:t>e</a:t>
            </a:r>
            <a:r>
              <a:rPr sz="3200" spc="-75" dirty="0">
                <a:latin typeface="Times New Roman"/>
                <a:cs typeface="Times New Roman"/>
              </a:rPr>
              <a:t> </a:t>
            </a:r>
            <a:r>
              <a:rPr sz="3200" spc="-85" dirty="0">
                <a:latin typeface="Calibri"/>
                <a:cs typeface="Calibri"/>
              </a:rPr>
              <a:t>f</a:t>
            </a:r>
            <a:r>
              <a:rPr sz="3200" spc="-5" dirty="0">
                <a:latin typeface="Calibri"/>
                <a:cs typeface="Calibri"/>
              </a:rPr>
              <a:t>ou</a:t>
            </a:r>
            <a:r>
              <a:rPr sz="3200" dirty="0">
                <a:latin typeface="Calibri"/>
                <a:cs typeface="Calibri"/>
              </a:rPr>
              <a:t>r</a:t>
            </a:r>
            <a:r>
              <a:rPr sz="3200" spc="-75" dirty="0">
                <a:latin typeface="Times New Roman"/>
                <a:cs typeface="Times New Roman"/>
              </a:rPr>
              <a:t> </a:t>
            </a:r>
            <a:r>
              <a:rPr sz="3200" spc="-60" dirty="0">
                <a:latin typeface="Calibri"/>
                <a:cs typeface="Calibri"/>
              </a:rPr>
              <a:t>s</a:t>
            </a:r>
            <a:r>
              <a:rPr sz="3200" dirty="0">
                <a:latin typeface="Calibri"/>
                <a:cs typeface="Calibri"/>
              </a:rPr>
              <a:t>ymbo</a:t>
            </a:r>
            <a:r>
              <a:rPr sz="3200" spc="-5" dirty="0">
                <a:latin typeface="Calibri"/>
                <a:cs typeface="Calibri"/>
              </a:rPr>
              <a:t>l</a:t>
            </a:r>
            <a:r>
              <a:rPr sz="3200" dirty="0">
                <a:latin typeface="Calibri"/>
                <a:cs typeface="Calibri"/>
              </a:rPr>
              <a:t>s</a:t>
            </a:r>
            <a:endParaRPr sz="3200">
              <a:latin typeface="Calibri"/>
              <a:cs typeface="Calibri"/>
            </a:endParaRPr>
          </a:p>
          <a:p>
            <a:pPr marL="355600" indent="-342900">
              <a:lnSpc>
                <a:spcPct val="100000"/>
              </a:lnSpc>
              <a:spcBef>
                <a:spcPts val="770"/>
              </a:spcBef>
              <a:buFont typeface="Arial"/>
              <a:buChar char="•"/>
              <a:tabLst>
                <a:tab pos="355600" algn="l"/>
              </a:tabLst>
            </a:pPr>
            <a:r>
              <a:rPr sz="3200" dirty="0">
                <a:latin typeface="Calibri"/>
                <a:cs typeface="Calibri"/>
              </a:rPr>
              <a:t>A</a:t>
            </a:r>
            <a:r>
              <a:rPr sz="3200" spc="-90" dirty="0">
                <a:latin typeface="Times New Roman"/>
                <a:cs typeface="Times New Roman"/>
              </a:rPr>
              <a:t> </a:t>
            </a:r>
            <a:r>
              <a:rPr sz="3200" spc="-5" dirty="0">
                <a:latin typeface="Calibri"/>
                <a:cs typeface="Calibri"/>
              </a:rPr>
              <a:t>s</a:t>
            </a:r>
            <a:r>
              <a:rPr sz="3200" spc="-20" dirty="0">
                <a:latin typeface="Calibri"/>
                <a:cs typeface="Calibri"/>
              </a:rPr>
              <a:t>e</a:t>
            </a:r>
            <a:r>
              <a:rPr sz="3200" dirty="0">
                <a:latin typeface="Calibri"/>
                <a:cs typeface="Calibri"/>
              </a:rPr>
              <a:t>t</a:t>
            </a:r>
            <a:r>
              <a:rPr sz="3200" spc="-85" dirty="0">
                <a:latin typeface="Times New Roman"/>
                <a:cs typeface="Times New Roman"/>
              </a:rPr>
              <a:t> </a:t>
            </a:r>
            <a:r>
              <a:rPr sz="3200" spc="-5" dirty="0">
                <a:latin typeface="Calibri"/>
                <a:cs typeface="Calibri"/>
              </a:rPr>
              <a:t>o</a:t>
            </a:r>
            <a:r>
              <a:rPr sz="3200" dirty="0">
                <a:latin typeface="Calibri"/>
                <a:cs typeface="Calibri"/>
              </a:rPr>
              <a:t>f</a:t>
            </a:r>
            <a:r>
              <a:rPr sz="3200" spc="-75" dirty="0">
                <a:latin typeface="Times New Roman"/>
                <a:cs typeface="Times New Roman"/>
              </a:rPr>
              <a:t> </a:t>
            </a:r>
            <a:r>
              <a:rPr sz="3200" spc="-15" dirty="0">
                <a:latin typeface="Calibri"/>
                <a:cs typeface="Calibri"/>
              </a:rPr>
              <a:t>D</a:t>
            </a:r>
            <a:r>
              <a:rPr sz="3200" spc="-5" dirty="0">
                <a:latin typeface="Calibri"/>
                <a:cs typeface="Calibri"/>
              </a:rPr>
              <a:t>FD</a:t>
            </a:r>
            <a:r>
              <a:rPr sz="3200" dirty="0">
                <a:latin typeface="Calibri"/>
                <a:cs typeface="Calibri"/>
              </a:rPr>
              <a:t>s</a:t>
            </a:r>
            <a:r>
              <a:rPr sz="3200" spc="-65" dirty="0">
                <a:latin typeface="Times New Roman"/>
                <a:cs typeface="Times New Roman"/>
              </a:rPr>
              <a:t> </a:t>
            </a:r>
            <a:r>
              <a:rPr sz="3200" dirty="0">
                <a:latin typeface="Calibri"/>
                <a:cs typeface="Calibri"/>
              </a:rPr>
              <a:t>is</a:t>
            </a:r>
            <a:r>
              <a:rPr sz="3200" spc="-90" dirty="0">
                <a:latin typeface="Times New Roman"/>
                <a:cs typeface="Times New Roman"/>
              </a:rPr>
              <a:t> </a:t>
            </a:r>
            <a:r>
              <a:rPr sz="3200" dirty="0">
                <a:latin typeface="Calibri"/>
                <a:cs typeface="Calibri"/>
              </a:rPr>
              <a:t>li</a:t>
            </a:r>
            <a:r>
              <a:rPr sz="3200" spc="-120" dirty="0">
                <a:latin typeface="Calibri"/>
                <a:cs typeface="Calibri"/>
              </a:rPr>
              <a:t>k</a:t>
            </a:r>
            <a:r>
              <a:rPr sz="3200" dirty="0">
                <a:latin typeface="Calibri"/>
                <a:cs typeface="Calibri"/>
              </a:rPr>
              <a:t>e</a:t>
            </a:r>
            <a:r>
              <a:rPr sz="3200" spc="-75" dirty="0">
                <a:latin typeface="Times New Roman"/>
                <a:cs typeface="Times New Roman"/>
              </a:rPr>
              <a:t> </a:t>
            </a:r>
            <a:r>
              <a:rPr sz="3200" dirty="0">
                <a:latin typeface="Calibri"/>
                <a:cs typeface="Calibri"/>
              </a:rPr>
              <a:t>a</a:t>
            </a:r>
            <a:r>
              <a:rPr sz="3200" spc="-80" dirty="0">
                <a:latin typeface="Times New Roman"/>
                <a:cs typeface="Times New Roman"/>
              </a:rPr>
              <a:t> </a:t>
            </a:r>
            <a:r>
              <a:rPr sz="3200" spc="-15" dirty="0">
                <a:latin typeface="Calibri"/>
                <a:cs typeface="Calibri"/>
              </a:rPr>
              <a:t>p</a:t>
            </a:r>
            <a:r>
              <a:rPr sz="3200" dirty="0">
                <a:latin typeface="Calibri"/>
                <a:cs typeface="Calibri"/>
              </a:rPr>
              <a:t>y</a:t>
            </a:r>
            <a:r>
              <a:rPr sz="3200" spc="-65" dirty="0">
                <a:latin typeface="Calibri"/>
                <a:cs typeface="Calibri"/>
              </a:rPr>
              <a:t>r</a:t>
            </a:r>
            <a:r>
              <a:rPr sz="3200" dirty="0">
                <a:latin typeface="Calibri"/>
                <a:cs typeface="Calibri"/>
              </a:rPr>
              <a:t>am</a:t>
            </a:r>
            <a:r>
              <a:rPr sz="3200" spc="-15" dirty="0">
                <a:latin typeface="Calibri"/>
                <a:cs typeface="Calibri"/>
              </a:rPr>
              <a:t>i</a:t>
            </a:r>
            <a:r>
              <a:rPr sz="3200" dirty="0">
                <a:latin typeface="Calibri"/>
                <a:cs typeface="Calibri"/>
              </a:rPr>
              <a:t>d</a:t>
            </a:r>
            <a:r>
              <a:rPr sz="3200" spc="-65" dirty="0">
                <a:latin typeface="Times New Roman"/>
                <a:cs typeface="Times New Roman"/>
              </a:rPr>
              <a:t> </a:t>
            </a:r>
            <a:r>
              <a:rPr sz="3200" dirty="0">
                <a:latin typeface="Calibri"/>
                <a:cs typeface="Calibri"/>
              </a:rPr>
              <a:t>wi</a:t>
            </a:r>
            <a:r>
              <a:rPr sz="3200" spc="-15" dirty="0">
                <a:latin typeface="Calibri"/>
                <a:cs typeface="Calibri"/>
              </a:rPr>
              <a:t>t</a:t>
            </a:r>
            <a:r>
              <a:rPr sz="3200" dirty="0">
                <a:latin typeface="Calibri"/>
                <a:cs typeface="Calibri"/>
              </a:rPr>
              <a:t>h</a:t>
            </a:r>
            <a:r>
              <a:rPr sz="3200" spc="-80" dirty="0">
                <a:latin typeface="Times New Roman"/>
                <a:cs typeface="Times New Roman"/>
              </a:rPr>
              <a:t> </a:t>
            </a:r>
            <a:r>
              <a:rPr sz="3200" dirty="0">
                <a:latin typeface="Calibri"/>
                <a:cs typeface="Calibri"/>
              </a:rPr>
              <a:t>the</a:t>
            </a:r>
            <a:endParaRPr sz="3200">
              <a:latin typeface="Calibri"/>
              <a:cs typeface="Calibri"/>
            </a:endParaRPr>
          </a:p>
          <a:p>
            <a:pPr marL="355600">
              <a:lnSpc>
                <a:spcPct val="100000"/>
              </a:lnSpc>
            </a:pPr>
            <a:r>
              <a:rPr sz="3200" spc="-25" dirty="0">
                <a:latin typeface="Calibri"/>
                <a:cs typeface="Calibri"/>
              </a:rPr>
              <a:t>c</a:t>
            </a:r>
            <a:r>
              <a:rPr sz="3200" spc="-5" dirty="0">
                <a:latin typeface="Calibri"/>
                <a:cs typeface="Calibri"/>
              </a:rPr>
              <a:t>o</a:t>
            </a:r>
            <a:r>
              <a:rPr sz="3200" spc="-25" dirty="0">
                <a:latin typeface="Calibri"/>
                <a:cs typeface="Calibri"/>
              </a:rPr>
              <a:t>n</a:t>
            </a:r>
            <a:r>
              <a:rPr sz="3200" spc="-45" dirty="0">
                <a:latin typeface="Calibri"/>
                <a:cs typeface="Calibri"/>
              </a:rPr>
              <a:t>t</a:t>
            </a:r>
            <a:r>
              <a:rPr sz="3200" spc="-50" dirty="0">
                <a:latin typeface="Calibri"/>
                <a:cs typeface="Calibri"/>
              </a:rPr>
              <a:t>e</a:t>
            </a:r>
            <a:r>
              <a:rPr sz="3200" spc="10" dirty="0">
                <a:latin typeface="Calibri"/>
                <a:cs typeface="Calibri"/>
              </a:rPr>
              <a:t>x</a:t>
            </a:r>
            <a:r>
              <a:rPr sz="3200" dirty="0">
                <a:latin typeface="Calibri"/>
                <a:cs typeface="Calibri"/>
              </a:rPr>
              <a:t>t</a:t>
            </a:r>
            <a:r>
              <a:rPr sz="3200" spc="-110" dirty="0">
                <a:latin typeface="Times New Roman"/>
                <a:cs typeface="Times New Roman"/>
              </a:rPr>
              <a:t> </a:t>
            </a:r>
            <a:r>
              <a:rPr sz="3200" spc="-5" dirty="0">
                <a:latin typeface="Calibri"/>
                <a:cs typeface="Calibri"/>
              </a:rPr>
              <a:t>d</a:t>
            </a:r>
            <a:r>
              <a:rPr sz="3200" dirty="0">
                <a:latin typeface="Calibri"/>
                <a:cs typeface="Calibri"/>
              </a:rPr>
              <a:t>iag</a:t>
            </a:r>
            <a:r>
              <a:rPr sz="3200" spc="-65" dirty="0">
                <a:latin typeface="Calibri"/>
                <a:cs typeface="Calibri"/>
              </a:rPr>
              <a:t>r</a:t>
            </a:r>
            <a:r>
              <a:rPr sz="3200" dirty="0">
                <a:latin typeface="Calibri"/>
                <a:cs typeface="Calibri"/>
              </a:rPr>
              <a:t>am</a:t>
            </a:r>
            <a:r>
              <a:rPr sz="3200" spc="-65" dirty="0">
                <a:latin typeface="Times New Roman"/>
                <a:cs typeface="Times New Roman"/>
              </a:rPr>
              <a:t> </a:t>
            </a:r>
            <a:r>
              <a:rPr sz="3200" spc="-25" dirty="0">
                <a:latin typeface="Calibri"/>
                <a:cs typeface="Calibri"/>
              </a:rPr>
              <a:t>a</a:t>
            </a:r>
            <a:r>
              <a:rPr sz="3200" dirty="0">
                <a:latin typeface="Calibri"/>
                <a:cs typeface="Calibri"/>
              </a:rPr>
              <a:t>t</a:t>
            </a:r>
            <a:r>
              <a:rPr sz="3200" spc="-80" dirty="0">
                <a:latin typeface="Times New Roman"/>
                <a:cs typeface="Times New Roman"/>
              </a:rPr>
              <a:t> </a:t>
            </a:r>
            <a:r>
              <a:rPr sz="3200" dirty="0">
                <a:latin typeface="Calibri"/>
                <a:cs typeface="Calibri"/>
              </a:rPr>
              <a:t>the</a:t>
            </a:r>
            <a:r>
              <a:rPr sz="3200" spc="-80" dirty="0">
                <a:latin typeface="Times New Roman"/>
                <a:cs typeface="Times New Roman"/>
              </a:rPr>
              <a:t> </a:t>
            </a:r>
            <a:r>
              <a:rPr sz="3200" spc="-40" dirty="0">
                <a:latin typeface="Calibri"/>
                <a:cs typeface="Calibri"/>
              </a:rPr>
              <a:t>t</a:t>
            </a:r>
            <a:r>
              <a:rPr sz="3200" spc="-5" dirty="0">
                <a:latin typeface="Calibri"/>
                <a:cs typeface="Calibri"/>
              </a:rPr>
              <a:t>op</a:t>
            </a:r>
            <a:endParaRPr sz="3200">
              <a:latin typeface="Calibri"/>
              <a:cs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10" dirty="0"/>
              <a:t>65</a:t>
            </a:fld>
            <a:endParaRPr spc="-10" dirty="0"/>
          </a:p>
        </p:txBody>
      </p:sp>
      <p:sp>
        <p:nvSpPr>
          <p:cNvPr id="2" name="object 2"/>
          <p:cNvSpPr txBox="1">
            <a:spLocks noGrp="1"/>
          </p:cNvSpPr>
          <p:nvPr>
            <p:ph type="title"/>
          </p:nvPr>
        </p:nvSpPr>
        <p:spPr>
          <a:prstGeom prst="rect">
            <a:avLst/>
          </a:prstGeom>
        </p:spPr>
        <p:txBody>
          <a:bodyPr vert="horz" wrap="square" lIns="0" tIns="283083" rIns="0" bIns="0" rtlCol="0">
            <a:spAutoFit/>
          </a:bodyPr>
          <a:lstStyle/>
          <a:p>
            <a:pPr marL="12700">
              <a:lnSpc>
                <a:spcPct val="100000"/>
              </a:lnSpc>
            </a:pPr>
            <a:r>
              <a:rPr spc="-5" dirty="0"/>
              <a:t>Cha</a:t>
            </a:r>
            <a:r>
              <a:rPr spc="-15" dirty="0"/>
              <a:t>p</a:t>
            </a:r>
            <a:r>
              <a:rPr spc="-50" dirty="0"/>
              <a:t>t</a:t>
            </a:r>
            <a:r>
              <a:rPr dirty="0"/>
              <a:t>er</a:t>
            </a:r>
            <a:r>
              <a:rPr spc="-130" dirty="0">
                <a:latin typeface="Times New Roman"/>
                <a:cs typeface="Times New Roman"/>
              </a:rPr>
              <a:t> </a:t>
            </a:r>
            <a:r>
              <a:rPr spc="-5" dirty="0"/>
              <a:t>Summa</a:t>
            </a:r>
            <a:r>
              <a:rPr spc="25" dirty="0"/>
              <a:t>r</a:t>
            </a:r>
            <a:r>
              <a:rPr dirty="0"/>
              <a:t>y</a:t>
            </a:r>
          </a:p>
        </p:txBody>
      </p:sp>
      <p:sp>
        <p:nvSpPr>
          <p:cNvPr id="3" name="object 3"/>
          <p:cNvSpPr txBox="1"/>
          <p:nvPr/>
        </p:nvSpPr>
        <p:spPr>
          <a:xfrm>
            <a:off x="535940" y="1648678"/>
            <a:ext cx="8056880" cy="4138929"/>
          </a:xfrm>
          <a:prstGeom prst="rect">
            <a:avLst/>
          </a:prstGeom>
        </p:spPr>
        <p:txBody>
          <a:bodyPr vert="horz" wrap="square" lIns="0" tIns="0" rIns="0" bIns="0" rtlCol="0">
            <a:spAutoFit/>
          </a:bodyPr>
          <a:lstStyle/>
          <a:p>
            <a:pPr marL="355600" indent="-342900">
              <a:lnSpc>
                <a:spcPts val="3650"/>
              </a:lnSpc>
              <a:buFont typeface="Arial"/>
              <a:buChar char="•"/>
              <a:tabLst>
                <a:tab pos="355600" algn="l"/>
              </a:tabLst>
            </a:pPr>
            <a:r>
              <a:rPr sz="3200" spc="-5" dirty="0">
                <a:latin typeface="Calibri"/>
                <a:cs typeface="Calibri"/>
              </a:rPr>
              <a:t>Th</a:t>
            </a:r>
            <a:r>
              <a:rPr sz="3200" dirty="0">
                <a:latin typeface="Calibri"/>
                <a:cs typeface="Calibri"/>
              </a:rPr>
              <a:t>e</a:t>
            </a:r>
            <a:r>
              <a:rPr sz="3200" spc="-75" dirty="0">
                <a:latin typeface="Times New Roman"/>
                <a:cs typeface="Times New Roman"/>
              </a:rPr>
              <a:t> </a:t>
            </a:r>
            <a:r>
              <a:rPr sz="3200" spc="-5" dirty="0">
                <a:latin typeface="Calibri"/>
                <a:cs typeface="Calibri"/>
              </a:rPr>
              <a:t>d</a:t>
            </a:r>
            <a:r>
              <a:rPr sz="3200" spc="-35" dirty="0">
                <a:latin typeface="Calibri"/>
                <a:cs typeface="Calibri"/>
              </a:rPr>
              <a:t>a</a:t>
            </a:r>
            <a:r>
              <a:rPr sz="3200" spc="-45" dirty="0">
                <a:latin typeface="Calibri"/>
                <a:cs typeface="Calibri"/>
              </a:rPr>
              <a:t>t</a:t>
            </a:r>
            <a:r>
              <a:rPr sz="3200" dirty="0">
                <a:latin typeface="Calibri"/>
                <a:cs typeface="Calibri"/>
              </a:rPr>
              <a:t>a</a:t>
            </a:r>
            <a:r>
              <a:rPr sz="3200" spc="-80" dirty="0">
                <a:latin typeface="Times New Roman"/>
                <a:cs typeface="Times New Roman"/>
              </a:rPr>
              <a:t> </a:t>
            </a:r>
            <a:r>
              <a:rPr sz="3200" spc="-5" dirty="0">
                <a:latin typeface="Calibri"/>
                <a:cs typeface="Calibri"/>
              </a:rPr>
              <a:t>d</a:t>
            </a:r>
            <a:r>
              <a:rPr sz="3200" dirty="0">
                <a:latin typeface="Calibri"/>
                <a:cs typeface="Calibri"/>
              </a:rPr>
              <a:t>icti</a:t>
            </a:r>
            <a:r>
              <a:rPr sz="3200" spc="-5" dirty="0">
                <a:latin typeface="Calibri"/>
                <a:cs typeface="Calibri"/>
              </a:rPr>
              <a:t>onar</a:t>
            </a:r>
            <a:r>
              <a:rPr sz="3200" dirty="0">
                <a:latin typeface="Calibri"/>
                <a:cs typeface="Calibri"/>
              </a:rPr>
              <a:t>y</a:t>
            </a:r>
            <a:r>
              <a:rPr sz="3200" spc="-45" dirty="0">
                <a:latin typeface="Times New Roman"/>
                <a:cs typeface="Times New Roman"/>
              </a:rPr>
              <a:t> </a:t>
            </a:r>
            <a:r>
              <a:rPr sz="3200" dirty="0">
                <a:latin typeface="Calibri"/>
                <a:cs typeface="Calibri"/>
              </a:rPr>
              <a:t>is</a:t>
            </a:r>
            <a:r>
              <a:rPr sz="3200" spc="-90" dirty="0">
                <a:latin typeface="Times New Roman"/>
                <a:cs typeface="Times New Roman"/>
              </a:rPr>
              <a:t> </a:t>
            </a:r>
            <a:r>
              <a:rPr sz="3200" dirty="0">
                <a:latin typeface="Calibri"/>
                <a:cs typeface="Calibri"/>
              </a:rPr>
              <a:t>the</a:t>
            </a:r>
            <a:r>
              <a:rPr sz="3200" spc="-80" dirty="0">
                <a:latin typeface="Times New Roman"/>
                <a:cs typeface="Times New Roman"/>
              </a:rPr>
              <a:t> </a:t>
            </a:r>
            <a:r>
              <a:rPr sz="3200" dirty="0">
                <a:latin typeface="Calibri"/>
                <a:cs typeface="Calibri"/>
              </a:rPr>
              <a:t>c</a:t>
            </a:r>
            <a:r>
              <a:rPr sz="3200" spc="5" dirty="0">
                <a:latin typeface="Calibri"/>
                <a:cs typeface="Calibri"/>
              </a:rPr>
              <a:t>e</a:t>
            </a:r>
            <a:r>
              <a:rPr sz="3200" spc="-30" dirty="0">
                <a:latin typeface="Calibri"/>
                <a:cs typeface="Calibri"/>
              </a:rPr>
              <a:t>n</a:t>
            </a:r>
            <a:r>
              <a:rPr sz="3200" dirty="0">
                <a:latin typeface="Calibri"/>
                <a:cs typeface="Calibri"/>
              </a:rPr>
              <a:t>t</a:t>
            </a:r>
            <a:r>
              <a:rPr sz="3200" spc="-70" dirty="0">
                <a:latin typeface="Calibri"/>
                <a:cs typeface="Calibri"/>
              </a:rPr>
              <a:t>r</a:t>
            </a:r>
            <a:r>
              <a:rPr sz="3200" dirty="0">
                <a:latin typeface="Calibri"/>
                <a:cs typeface="Calibri"/>
              </a:rPr>
              <a:t>al</a:t>
            </a:r>
            <a:endParaRPr sz="3200">
              <a:latin typeface="Calibri"/>
              <a:cs typeface="Calibri"/>
            </a:endParaRPr>
          </a:p>
          <a:p>
            <a:pPr marL="355600">
              <a:lnSpc>
                <a:spcPts val="3650"/>
              </a:lnSpc>
            </a:pPr>
            <a:r>
              <a:rPr sz="3200" spc="-5" dirty="0">
                <a:latin typeface="Calibri"/>
                <a:cs typeface="Calibri"/>
              </a:rPr>
              <a:t>docu</a:t>
            </a:r>
            <a:r>
              <a:rPr sz="3200" spc="-10" dirty="0">
                <a:latin typeface="Calibri"/>
                <a:cs typeface="Calibri"/>
              </a:rPr>
              <a:t>m</a:t>
            </a:r>
            <a:r>
              <a:rPr sz="3200" dirty="0">
                <a:latin typeface="Calibri"/>
                <a:cs typeface="Calibri"/>
              </a:rPr>
              <a:t>e</a:t>
            </a:r>
            <a:r>
              <a:rPr sz="3200" spc="-35" dirty="0">
                <a:latin typeface="Calibri"/>
                <a:cs typeface="Calibri"/>
              </a:rPr>
              <a:t>n</a:t>
            </a:r>
            <a:r>
              <a:rPr sz="3200" spc="-45" dirty="0">
                <a:latin typeface="Calibri"/>
                <a:cs typeface="Calibri"/>
              </a:rPr>
              <a:t>t</a:t>
            </a:r>
            <a:r>
              <a:rPr sz="3200" spc="-25" dirty="0">
                <a:latin typeface="Calibri"/>
                <a:cs typeface="Calibri"/>
              </a:rPr>
              <a:t>a</a:t>
            </a:r>
            <a:r>
              <a:rPr sz="3200" dirty="0">
                <a:latin typeface="Calibri"/>
                <a:cs typeface="Calibri"/>
              </a:rPr>
              <a:t>t</a:t>
            </a:r>
            <a:r>
              <a:rPr sz="3200" spc="-15" dirty="0">
                <a:latin typeface="Calibri"/>
                <a:cs typeface="Calibri"/>
              </a:rPr>
              <a:t>i</a:t>
            </a:r>
            <a:r>
              <a:rPr sz="3200" spc="-5" dirty="0">
                <a:latin typeface="Calibri"/>
                <a:cs typeface="Calibri"/>
              </a:rPr>
              <a:t>o</a:t>
            </a:r>
            <a:r>
              <a:rPr sz="3200" dirty="0">
                <a:latin typeface="Calibri"/>
                <a:cs typeface="Calibri"/>
              </a:rPr>
              <a:t>n</a:t>
            </a:r>
            <a:r>
              <a:rPr sz="3200" spc="-80" dirty="0">
                <a:latin typeface="Times New Roman"/>
                <a:cs typeface="Times New Roman"/>
              </a:rPr>
              <a:t> </a:t>
            </a:r>
            <a:r>
              <a:rPr sz="3200" spc="-40" dirty="0">
                <a:latin typeface="Calibri"/>
                <a:cs typeface="Calibri"/>
              </a:rPr>
              <a:t>t</a:t>
            </a:r>
            <a:r>
              <a:rPr sz="3200" spc="-5" dirty="0">
                <a:latin typeface="Calibri"/>
                <a:cs typeface="Calibri"/>
              </a:rPr>
              <a:t>oo</a:t>
            </a:r>
            <a:r>
              <a:rPr sz="3200" dirty="0">
                <a:latin typeface="Calibri"/>
                <a:cs typeface="Calibri"/>
              </a:rPr>
              <a:t>l</a:t>
            </a:r>
            <a:r>
              <a:rPr sz="3200" spc="-75" dirty="0">
                <a:latin typeface="Times New Roman"/>
                <a:cs typeface="Times New Roman"/>
              </a:rPr>
              <a:t> </a:t>
            </a:r>
            <a:r>
              <a:rPr sz="3200" spc="-75" dirty="0">
                <a:latin typeface="Calibri"/>
                <a:cs typeface="Calibri"/>
              </a:rPr>
              <a:t>f</a:t>
            </a:r>
            <a:r>
              <a:rPr sz="3200" spc="-5" dirty="0">
                <a:latin typeface="Calibri"/>
                <a:cs typeface="Calibri"/>
              </a:rPr>
              <a:t>o</a:t>
            </a:r>
            <a:r>
              <a:rPr sz="3200" dirty="0">
                <a:latin typeface="Calibri"/>
                <a:cs typeface="Calibri"/>
              </a:rPr>
              <a:t>r</a:t>
            </a:r>
            <a:r>
              <a:rPr sz="3200" spc="-75" dirty="0">
                <a:latin typeface="Times New Roman"/>
                <a:cs typeface="Times New Roman"/>
              </a:rPr>
              <a:t> </a:t>
            </a:r>
            <a:r>
              <a:rPr sz="3200" spc="-40" dirty="0">
                <a:latin typeface="Calibri"/>
                <a:cs typeface="Calibri"/>
              </a:rPr>
              <a:t>s</a:t>
            </a:r>
            <a:r>
              <a:rPr sz="3200" dirty="0">
                <a:latin typeface="Calibri"/>
                <a:cs typeface="Calibri"/>
              </a:rPr>
              <a:t>tr</a:t>
            </a:r>
            <a:r>
              <a:rPr sz="3200" spc="-15" dirty="0">
                <a:latin typeface="Calibri"/>
                <a:cs typeface="Calibri"/>
              </a:rPr>
              <a:t>u</a:t>
            </a:r>
            <a:r>
              <a:rPr sz="3200" dirty="0">
                <a:latin typeface="Calibri"/>
                <a:cs typeface="Calibri"/>
              </a:rPr>
              <a:t>ct</a:t>
            </a:r>
            <a:r>
              <a:rPr sz="3200" spc="-15" dirty="0">
                <a:latin typeface="Calibri"/>
                <a:cs typeface="Calibri"/>
              </a:rPr>
              <a:t>u</a:t>
            </a:r>
            <a:r>
              <a:rPr sz="3200" spc="-40" dirty="0">
                <a:latin typeface="Calibri"/>
                <a:cs typeface="Calibri"/>
              </a:rPr>
              <a:t>r</a:t>
            </a:r>
            <a:r>
              <a:rPr sz="3200" dirty="0">
                <a:latin typeface="Calibri"/>
                <a:cs typeface="Calibri"/>
              </a:rPr>
              <a:t>ed</a:t>
            </a:r>
            <a:r>
              <a:rPr sz="3200" spc="-80" dirty="0">
                <a:latin typeface="Times New Roman"/>
                <a:cs typeface="Times New Roman"/>
              </a:rPr>
              <a:t> </a:t>
            </a:r>
            <a:r>
              <a:rPr sz="3200" dirty="0">
                <a:latin typeface="Calibri"/>
                <a:cs typeface="Calibri"/>
              </a:rPr>
              <a:t>anal</a:t>
            </a:r>
            <a:r>
              <a:rPr sz="3200" spc="-30" dirty="0">
                <a:latin typeface="Calibri"/>
                <a:cs typeface="Calibri"/>
              </a:rPr>
              <a:t>y</a:t>
            </a:r>
            <a:r>
              <a:rPr sz="3200" spc="-5" dirty="0">
                <a:latin typeface="Calibri"/>
                <a:cs typeface="Calibri"/>
              </a:rPr>
              <a:t>s</a:t>
            </a:r>
            <a:r>
              <a:rPr sz="3200" spc="-10" dirty="0">
                <a:latin typeface="Calibri"/>
                <a:cs typeface="Calibri"/>
              </a:rPr>
              <a:t>i</a:t>
            </a:r>
            <a:r>
              <a:rPr sz="3200" dirty="0">
                <a:latin typeface="Calibri"/>
                <a:cs typeface="Calibri"/>
              </a:rPr>
              <a:t>s</a:t>
            </a:r>
            <a:endParaRPr sz="3200">
              <a:latin typeface="Calibri"/>
              <a:cs typeface="Calibri"/>
            </a:endParaRPr>
          </a:p>
          <a:p>
            <a:pPr marL="355600" marR="5080" indent="-342900">
              <a:lnSpc>
                <a:spcPts val="3460"/>
              </a:lnSpc>
              <a:spcBef>
                <a:spcPts val="815"/>
              </a:spcBef>
              <a:buFont typeface="Arial"/>
              <a:buChar char="•"/>
              <a:tabLst>
                <a:tab pos="355600" algn="l"/>
              </a:tabLst>
            </a:pPr>
            <a:r>
              <a:rPr sz="3200" spc="-55" dirty="0">
                <a:latin typeface="Calibri"/>
                <a:cs typeface="Calibri"/>
              </a:rPr>
              <a:t>E</a:t>
            </a:r>
            <a:r>
              <a:rPr sz="3200" dirty="0">
                <a:latin typeface="Calibri"/>
                <a:cs typeface="Calibri"/>
              </a:rPr>
              <a:t>ach</a:t>
            </a:r>
            <a:r>
              <a:rPr sz="3200" spc="-95" dirty="0">
                <a:latin typeface="Times New Roman"/>
                <a:cs typeface="Times New Roman"/>
              </a:rPr>
              <a:t> </a:t>
            </a:r>
            <a:r>
              <a:rPr sz="3200" spc="-5" dirty="0">
                <a:latin typeface="Calibri"/>
                <a:cs typeface="Calibri"/>
              </a:rPr>
              <a:t>func</a:t>
            </a:r>
            <a:r>
              <a:rPr sz="3200" spc="-15" dirty="0">
                <a:latin typeface="Calibri"/>
                <a:cs typeface="Calibri"/>
              </a:rPr>
              <a:t>t</a:t>
            </a:r>
            <a:r>
              <a:rPr sz="3200" dirty="0">
                <a:latin typeface="Calibri"/>
                <a:cs typeface="Calibri"/>
              </a:rPr>
              <a:t>i</a:t>
            </a:r>
            <a:r>
              <a:rPr sz="3200" spc="-5" dirty="0">
                <a:latin typeface="Calibri"/>
                <a:cs typeface="Calibri"/>
              </a:rPr>
              <a:t>ona</a:t>
            </a:r>
            <a:r>
              <a:rPr sz="3200" dirty="0">
                <a:latin typeface="Calibri"/>
                <a:cs typeface="Calibri"/>
              </a:rPr>
              <a:t>l</a:t>
            </a:r>
            <a:r>
              <a:rPr sz="3200" spc="-45" dirty="0">
                <a:latin typeface="Times New Roman"/>
                <a:cs typeface="Times New Roman"/>
              </a:rPr>
              <a:t> </a:t>
            </a:r>
            <a:r>
              <a:rPr sz="3200" spc="-5" dirty="0">
                <a:latin typeface="Calibri"/>
                <a:cs typeface="Calibri"/>
              </a:rPr>
              <a:t>pr</a:t>
            </a:r>
            <a:r>
              <a:rPr sz="3200" dirty="0">
                <a:latin typeface="Calibri"/>
                <a:cs typeface="Calibri"/>
              </a:rPr>
              <a:t>i</a:t>
            </a:r>
            <a:r>
              <a:rPr sz="3200" spc="-15" dirty="0">
                <a:latin typeface="Calibri"/>
                <a:cs typeface="Calibri"/>
              </a:rPr>
              <a:t>m</a:t>
            </a:r>
            <a:r>
              <a:rPr sz="3200" dirty="0">
                <a:latin typeface="Calibri"/>
                <a:cs typeface="Calibri"/>
              </a:rPr>
              <a:t>i</a:t>
            </a:r>
            <a:r>
              <a:rPr sz="3200" spc="-10" dirty="0">
                <a:latin typeface="Calibri"/>
                <a:cs typeface="Calibri"/>
              </a:rPr>
              <a:t>t</a:t>
            </a:r>
            <a:r>
              <a:rPr sz="3200" dirty="0">
                <a:latin typeface="Calibri"/>
                <a:cs typeface="Calibri"/>
              </a:rPr>
              <a:t>i</a:t>
            </a:r>
            <a:r>
              <a:rPr sz="3200" spc="-40" dirty="0">
                <a:latin typeface="Calibri"/>
                <a:cs typeface="Calibri"/>
              </a:rPr>
              <a:t>v</a:t>
            </a:r>
            <a:r>
              <a:rPr sz="3200" dirty="0">
                <a:latin typeface="Calibri"/>
                <a:cs typeface="Calibri"/>
              </a:rPr>
              <a:t>e</a:t>
            </a:r>
            <a:r>
              <a:rPr sz="3200" spc="-50" dirty="0">
                <a:latin typeface="Times New Roman"/>
                <a:cs typeface="Times New Roman"/>
              </a:rPr>
              <a:t> </a:t>
            </a:r>
            <a:r>
              <a:rPr sz="3200" spc="-5" dirty="0">
                <a:latin typeface="Calibri"/>
                <a:cs typeface="Calibri"/>
              </a:rPr>
              <a:t>p</a:t>
            </a:r>
            <a:r>
              <a:rPr sz="3200" spc="-50" dirty="0">
                <a:latin typeface="Calibri"/>
                <a:cs typeface="Calibri"/>
              </a:rPr>
              <a:t>r</a:t>
            </a:r>
            <a:r>
              <a:rPr sz="3200" spc="-5" dirty="0">
                <a:latin typeface="Calibri"/>
                <a:cs typeface="Calibri"/>
              </a:rPr>
              <a:t>oces</a:t>
            </a:r>
            <a:r>
              <a:rPr sz="3200" dirty="0">
                <a:latin typeface="Calibri"/>
                <a:cs typeface="Calibri"/>
              </a:rPr>
              <a:t>s</a:t>
            </a:r>
            <a:r>
              <a:rPr sz="3200" spc="-90" dirty="0">
                <a:latin typeface="Times New Roman"/>
                <a:cs typeface="Times New Roman"/>
              </a:rPr>
              <a:t> </a:t>
            </a:r>
            <a:r>
              <a:rPr sz="3200" dirty="0">
                <a:latin typeface="Calibri"/>
                <a:cs typeface="Calibri"/>
              </a:rPr>
              <a:t>is</a:t>
            </a:r>
            <a:r>
              <a:rPr sz="3200" dirty="0">
                <a:latin typeface="Times New Roman"/>
                <a:cs typeface="Times New Roman"/>
              </a:rPr>
              <a:t> </a:t>
            </a:r>
            <a:r>
              <a:rPr sz="3200" spc="-5" dirty="0">
                <a:latin typeface="Calibri"/>
                <a:cs typeface="Calibri"/>
              </a:rPr>
              <a:t>docume</a:t>
            </a:r>
            <a:r>
              <a:rPr sz="3200" spc="-25" dirty="0">
                <a:latin typeface="Calibri"/>
                <a:cs typeface="Calibri"/>
              </a:rPr>
              <a:t>n</a:t>
            </a:r>
            <a:r>
              <a:rPr sz="3200" spc="-45" dirty="0">
                <a:latin typeface="Calibri"/>
                <a:cs typeface="Calibri"/>
              </a:rPr>
              <a:t>t</a:t>
            </a:r>
            <a:r>
              <a:rPr sz="3200" dirty="0">
                <a:latin typeface="Calibri"/>
                <a:cs typeface="Calibri"/>
              </a:rPr>
              <a:t>ed</a:t>
            </a:r>
            <a:r>
              <a:rPr sz="3200" spc="-80" dirty="0">
                <a:latin typeface="Times New Roman"/>
                <a:cs typeface="Times New Roman"/>
              </a:rPr>
              <a:t> </a:t>
            </a:r>
            <a:r>
              <a:rPr sz="3200" spc="-5" dirty="0">
                <a:latin typeface="Calibri"/>
                <a:cs typeface="Calibri"/>
              </a:rPr>
              <a:t>u</a:t>
            </a:r>
            <a:r>
              <a:rPr sz="3200" spc="-15" dirty="0">
                <a:latin typeface="Calibri"/>
                <a:cs typeface="Calibri"/>
              </a:rPr>
              <a:t>s</a:t>
            </a:r>
            <a:r>
              <a:rPr sz="3200" dirty="0">
                <a:latin typeface="Calibri"/>
                <a:cs typeface="Calibri"/>
              </a:rPr>
              <a:t>i</a:t>
            </a:r>
            <a:r>
              <a:rPr sz="3200" spc="-5" dirty="0">
                <a:latin typeface="Calibri"/>
                <a:cs typeface="Calibri"/>
              </a:rPr>
              <a:t>n</a:t>
            </a:r>
            <a:r>
              <a:rPr sz="3200" dirty="0">
                <a:latin typeface="Calibri"/>
                <a:cs typeface="Calibri"/>
              </a:rPr>
              <a:t>g</a:t>
            </a:r>
            <a:r>
              <a:rPr sz="3200" spc="-50" dirty="0">
                <a:latin typeface="Times New Roman"/>
                <a:cs typeface="Times New Roman"/>
              </a:rPr>
              <a:t> </a:t>
            </a:r>
            <a:r>
              <a:rPr sz="3200" spc="-45" dirty="0">
                <a:latin typeface="Calibri"/>
                <a:cs typeface="Calibri"/>
              </a:rPr>
              <a:t>s</a:t>
            </a:r>
            <a:r>
              <a:rPr sz="3200" dirty="0">
                <a:latin typeface="Calibri"/>
                <a:cs typeface="Calibri"/>
              </a:rPr>
              <a:t>tr</a:t>
            </a:r>
            <a:r>
              <a:rPr sz="3200" spc="-10" dirty="0">
                <a:latin typeface="Calibri"/>
                <a:cs typeface="Calibri"/>
              </a:rPr>
              <a:t>u</a:t>
            </a:r>
            <a:r>
              <a:rPr sz="3200" dirty="0">
                <a:latin typeface="Calibri"/>
                <a:cs typeface="Calibri"/>
              </a:rPr>
              <a:t>ctu</a:t>
            </a:r>
            <a:r>
              <a:rPr sz="3200" spc="-50" dirty="0">
                <a:latin typeface="Calibri"/>
                <a:cs typeface="Calibri"/>
              </a:rPr>
              <a:t>r</a:t>
            </a:r>
            <a:r>
              <a:rPr sz="3200" dirty="0">
                <a:latin typeface="Calibri"/>
                <a:cs typeface="Calibri"/>
              </a:rPr>
              <a:t>ed</a:t>
            </a:r>
            <a:r>
              <a:rPr sz="3200" spc="-80" dirty="0">
                <a:latin typeface="Times New Roman"/>
                <a:cs typeface="Times New Roman"/>
              </a:rPr>
              <a:t> </a:t>
            </a:r>
            <a:r>
              <a:rPr sz="3200" spc="-5" dirty="0">
                <a:latin typeface="Calibri"/>
                <a:cs typeface="Calibri"/>
              </a:rPr>
              <a:t>Eng</a:t>
            </a:r>
            <a:r>
              <a:rPr sz="3200" dirty="0">
                <a:latin typeface="Calibri"/>
                <a:cs typeface="Calibri"/>
              </a:rPr>
              <a:t>li</a:t>
            </a:r>
            <a:r>
              <a:rPr sz="3200" spc="-10" dirty="0">
                <a:latin typeface="Calibri"/>
                <a:cs typeface="Calibri"/>
              </a:rPr>
              <a:t>s</a:t>
            </a:r>
            <a:r>
              <a:rPr sz="3200" spc="-5" dirty="0">
                <a:latin typeface="Calibri"/>
                <a:cs typeface="Calibri"/>
              </a:rPr>
              <a:t>h</a:t>
            </a:r>
            <a:r>
              <a:rPr sz="3200" dirty="0">
                <a:latin typeface="Calibri"/>
                <a:cs typeface="Calibri"/>
              </a:rPr>
              <a:t>,</a:t>
            </a:r>
            <a:r>
              <a:rPr sz="3200" spc="-45" dirty="0">
                <a:latin typeface="Times New Roman"/>
                <a:cs typeface="Times New Roman"/>
              </a:rPr>
              <a:t> </a:t>
            </a:r>
            <a:r>
              <a:rPr sz="3200" spc="-5" dirty="0">
                <a:latin typeface="Calibri"/>
                <a:cs typeface="Calibri"/>
              </a:rPr>
              <a:t>dec</a:t>
            </a:r>
            <a:r>
              <a:rPr sz="3200" spc="5" dirty="0">
                <a:latin typeface="Calibri"/>
                <a:cs typeface="Calibri"/>
              </a:rPr>
              <a:t>i</a:t>
            </a:r>
            <a:r>
              <a:rPr sz="3200" spc="-10" dirty="0">
                <a:latin typeface="Calibri"/>
                <a:cs typeface="Calibri"/>
              </a:rPr>
              <a:t>s</a:t>
            </a:r>
            <a:r>
              <a:rPr sz="3200" dirty="0">
                <a:latin typeface="Calibri"/>
                <a:cs typeface="Calibri"/>
              </a:rPr>
              <a:t>i</a:t>
            </a:r>
            <a:r>
              <a:rPr sz="3200" spc="-5" dirty="0">
                <a:latin typeface="Calibri"/>
                <a:cs typeface="Calibri"/>
              </a:rPr>
              <a:t>on</a:t>
            </a:r>
            <a:r>
              <a:rPr sz="3200" spc="-5" dirty="0">
                <a:latin typeface="Times New Roman"/>
                <a:cs typeface="Times New Roman"/>
              </a:rPr>
              <a:t> </a:t>
            </a:r>
            <a:r>
              <a:rPr sz="3200" spc="-45" dirty="0">
                <a:latin typeface="Calibri"/>
                <a:cs typeface="Calibri"/>
              </a:rPr>
              <a:t>t</a:t>
            </a:r>
            <a:r>
              <a:rPr sz="3200" dirty="0">
                <a:latin typeface="Calibri"/>
                <a:cs typeface="Calibri"/>
              </a:rPr>
              <a:t>able</a:t>
            </a:r>
            <a:r>
              <a:rPr sz="3200" spc="-20" dirty="0">
                <a:latin typeface="Calibri"/>
                <a:cs typeface="Calibri"/>
              </a:rPr>
              <a:t>s</a:t>
            </a:r>
            <a:r>
              <a:rPr sz="3200" dirty="0">
                <a:latin typeface="Calibri"/>
                <a:cs typeface="Calibri"/>
              </a:rPr>
              <a:t>,</a:t>
            </a:r>
            <a:r>
              <a:rPr sz="3200" spc="-75" dirty="0">
                <a:latin typeface="Times New Roman"/>
                <a:cs typeface="Times New Roman"/>
              </a:rPr>
              <a:t> </a:t>
            </a:r>
            <a:r>
              <a:rPr sz="3200" dirty="0">
                <a:latin typeface="Calibri"/>
                <a:cs typeface="Calibri"/>
              </a:rPr>
              <a:t>and</a:t>
            </a:r>
            <a:r>
              <a:rPr sz="3200" spc="-75" dirty="0">
                <a:latin typeface="Times New Roman"/>
                <a:cs typeface="Times New Roman"/>
              </a:rPr>
              <a:t> </a:t>
            </a:r>
            <a:r>
              <a:rPr sz="3200" spc="-5" dirty="0">
                <a:latin typeface="Calibri"/>
                <a:cs typeface="Calibri"/>
              </a:rPr>
              <a:t>decis</a:t>
            </a:r>
            <a:r>
              <a:rPr sz="3200" spc="-10" dirty="0">
                <a:latin typeface="Calibri"/>
                <a:cs typeface="Calibri"/>
              </a:rPr>
              <a:t>i</a:t>
            </a:r>
            <a:r>
              <a:rPr sz="3200" spc="-5" dirty="0">
                <a:latin typeface="Calibri"/>
                <a:cs typeface="Calibri"/>
              </a:rPr>
              <a:t>o</a:t>
            </a:r>
            <a:r>
              <a:rPr sz="3200" dirty="0">
                <a:latin typeface="Calibri"/>
                <a:cs typeface="Calibri"/>
              </a:rPr>
              <a:t>n</a:t>
            </a:r>
            <a:r>
              <a:rPr sz="3200" spc="-80" dirty="0">
                <a:latin typeface="Times New Roman"/>
                <a:cs typeface="Times New Roman"/>
              </a:rPr>
              <a:t> </a:t>
            </a:r>
            <a:r>
              <a:rPr sz="3200" dirty="0">
                <a:latin typeface="Calibri"/>
                <a:cs typeface="Calibri"/>
              </a:rPr>
              <a:t>t</a:t>
            </a:r>
            <a:r>
              <a:rPr sz="3200" spc="-40" dirty="0">
                <a:latin typeface="Calibri"/>
                <a:cs typeface="Calibri"/>
              </a:rPr>
              <a:t>r</a:t>
            </a:r>
            <a:r>
              <a:rPr sz="3200" dirty="0">
                <a:latin typeface="Calibri"/>
                <a:cs typeface="Calibri"/>
              </a:rPr>
              <a:t>ees</a:t>
            </a:r>
            <a:endParaRPr sz="3200">
              <a:latin typeface="Calibri"/>
              <a:cs typeface="Calibri"/>
            </a:endParaRPr>
          </a:p>
          <a:p>
            <a:pPr marL="355600" marR="521334" indent="-342900">
              <a:lnSpc>
                <a:spcPct val="90000"/>
              </a:lnSpc>
              <a:spcBef>
                <a:spcPts val="715"/>
              </a:spcBef>
              <a:buFont typeface="Arial"/>
              <a:buChar char="•"/>
              <a:tabLst>
                <a:tab pos="355600" algn="l"/>
              </a:tabLst>
            </a:pPr>
            <a:r>
              <a:rPr sz="3200" spc="-5" dirty="0">
                <a:latin typeface="Calibri"/>
                <a:cs typeface="Calibri"/>
              </a:rPr>
              <a:t>Structu</a:t>
            </a:r>
            <a:r>
              <a:rPr sz="3200" spc="-40" dirty="0">
                <a:latin typeface="Calibri"/>
                <a:cs typeface="Calibri"/>
              </a:rPr>
              <a:t>r</a:t>
            </a:r>
            <a:r>
              <a:rPr sz="3200" dirty="0">
                <a:latin typeface="Calibri"/>
                <a:cs typeface="Calibri"/>
              </a:rPr>
              <a:t>ed</a:t>
            </a:r>
            <a:r>
              <a:rPr sz="3200" spc="-80" dirty="0">
                <a:latin typeface="Times New Roman"/>
                <a:cs typeface="Times New Roman"/>
              </a:rPr>
              <a:t> </a:t>
            </a:r>
            <a:r>
              <a:rPr sz="3200" dirty="0">
                <a:latin typeface="Calibri"/>
                <a:cs typeface="Calibri"/>
              </a:rPr>
              <a:t>ana</a:t>
            </a:r>
            <a:r>
              <a:rPr sz="3200" spc="-10" dirty="0">
                <a:latin typeface="Calibri"/>
                <a:cs typeface="Calibri"/>
              </a:rPr>
              <a:t>l</a:t>
            </a:r>
            <a:r>
              <a:rPr sz="3200" spc="-25" dirty="0">
                <a:latin typeface="Calibri"/>
                <a:cs typeface="Calibri"/>
              </a:rPr>
              <a:t>y</a:t>
            </a:r>
            <a:r>
              <a:rPr sz="3200" spc="-5" dirty="0">
                <a:latin typeface="Calibri"/>
                <a:cs typeface="Calibri"/>
              </a:rPr>
              <a:t>s</a:t>
            </a:r>
            <a:r>
              <a:rPr sz="3200" spc="-10" dirty="0">
                <a:latin typeface="Calibri"/>
                <a:cs typeface="Calibri"/>
              </a:rPr>
              <a:t>i</a:t>
            </a:r>
            <a:r>
              <a:rPr sz="3200" dirty="0">
                <a:latin typeface="Calibri"/>
                <a:cs typeface="Calibri"/>
              </a:rPr>
              <a:t>s</a:t>
            </a:r>
            <a:r>
              <a:rPr sz="3200" spc="-65" dirty="0">
                <a:latin typeface="Times New Roman"/>
                <a:cs typeface="Times New Roman"/>
              </a:rPr>
              <a:t> </a:t>
            </a:r>
            <a:r>
              <a:rPr sz="3200" spc="-45" dirty="0">
                <a:latin typeface="Calibri"/>
                <a:cs typeface="Calibri"/>
              </a:rPr>
              <a:t>t</a:t>
            </a:r>
            <a:r>
              <a:rPr sz="3200" spc="-5" dirty="0">
                <a:latin typeface="Calibri"/>
                <a:cs typeface="Calibri"/>
              </a:rPr>
              <a:t>oo</a:t>
            </a:r>
            <a:r>
              <a:rPr sz="3200" dirty="0">
                <a:latin typeface="Calibri"/>
                <a:cs typeface="Calibri"/>
              </a:rPr>
              <a:t>ls</a:t>
            </a:r>
            <a:r>
              <a:rPr sz="3200" spc="-80" dirty="0">
                <a:latin typeface="Times New Roman"/>
                <a:cs typeface="Times New Roman"/>
              </a:rPr>
              <a:t> </a:t>
            </a:r>
            <a:r>
              <a:rPr sz="3200" spc="-20" dirty="0">
                <a:latin typeface="Calibri"/>
                <a:cs typeface="Calibri"/>
              </a:rPr>
              <a:t>c</a:t>
            </a:r>
            <a:r>
              <a:rPr sz="3200" dirty="0">
                <a:latin typeface="Calibri"/>
                <a:cs typeface="Calibri"/>
              </a:rPr>
              <a:t>an</a:t>
            </a:r>
            <a:r>
              <a:rPr sz="3200" spc="-80" dirty="0">
                <a:latin typeface="Times New Roman"/>
                <a:cs typeface="Times New Roman"/>
              </a:rPr>
              <a:t> </a:t>
            </a:r>
            <a:r>
              <a:rPr sz="3200" spc="-5" dirty="0">
                <a:latin typeface="Calibri"/>
                <a:cs typeface="Calibri"/>
              </a:rPr>
              <a:t>b</a:t>
            </a:r>
            <a:r>
              <a:rPr sz="3200" dirty="0">
                <a:latin typeface="Calibri"/>
                <a:cs typeface="Calibri"/>
              </a:rPr>
              <a:t>e</a:t>
            </a:r>
            <a:r>
              <a:rPr sz="3200" spc="-75" dirty="0">
                <a:latin typeface="Times New Roman"/>
                <a:cs typeface="Times New Roman"/>
              </a:rPr>
              <a:t> </a:t>
            </a:r>
            <a:r>
              <a:rPr sz="3200" spc="-5" dirty="0">
                <a:latin typeface="Calibri"/>
                <a:cs typeface="Calibri"/>
              </a:rPr>
              <a:t>use</a:t>
            </a:r>
            <a:r>
              <a:rPr sz="3200" dirty="0">
                <a:latin typeface="Calibri"/>
                <a:cs typeface="Calibri"/>
              </a:rPr>
              <a:t>d</a:t>
            </a:r>
            <a:r>
              <a:rPr sz="3200" spc="-70" dirty="0">
                <a:latin typeface="Times New Roman"/>
                <a:cs typeface="Times New Roman"/>
              </a:rPr>
              <a:t> </a:t>
            </a:r>
            <a:r>
              <a:rPr sz="3200" spc="-45" dirty="0">
                <a:latin typeface="Calibri"/>
                <a:cs typeface="Calibri"/>
              </a:rPr>
              <a:t>t</a:t>
            </a:r>
            <a:r>
              <a:rPr sz="3200" dirty="0">
                <a:latin typeface="Calibri"/>
                <a:cs typeface="Calibri"/>
              </a:rPr>
              <a:t>o</a:t>
            </a:r>
            <a:r>
              <a:rPr sz="3200" dirty="0">
                <a:latin typeface="Times New Roman"/>
                <a:cs typeface="Times New Roman"/>
              </a:rPr>
              <a:t> </a:t>
            </a:r>
            <a:r>
              <a:rPr sz="3200" spc="-5" dirty="0">
                <a:latin typeface="Calibri"/>
                <a:cs typeface="Calibri"/>
              </a:rPr>
              <a:t>d</a:t>
            </a:r>
            <a:r>
              <a:rPr sz="3200" spc="-15" dirty="0">
                <a:latin typeface="Calibri"/>
                <a:cs typeface="Calibri"/>
              </a:rPr>
              <a:t>e</a:t>
            </a:r>
            <a:r>
              <a:rPr sz="3200" spc="-35" dirty="0">
                <a:latin typeface="Calibri"/>
                <a:cs typeface="Calibri"/>
              </a:rPr>
              <a:t>v</a:t>
            </a:r>
            <a:r>
              <a:rPr sz="3200" dirty="0">
                <a:latin typeface="Calibri"/>
                <a:cs typeface="Calibri"/>
              </a:rPr>
              <a:t>el</a:t>
            </a:r>
            <a:r>
              <a:rPr sz="3200" spc="-5" dirty="0">
                <a:latin typeface="Calibri"/>
                <a:cs typeface="Calibri"/>
              </a:rPr>
              <a:t>o</a:t>
            </a:r>
            <a:r>
              <a:rPr sz="3200" dirty="0">
                <a:latin typeface="Calibri"/>
                <a:cs typeface="Calibri"/>
              </a:rPr>
              <a:t>p</a:t>
            </a:r>
            <a:r>
              <a:rPr sz="3200" spc="-100" dirty="0">
                <a:latin typeface="Times New Roman"/>
                <a:cs typeface="Times New Roman"/>
              </a:rPr>
              <a:t> </a:t>
            </a:r>
            <a:r>
              <a:rPr sz="3200" dirty="0">
                <a:latin typeface="Calibri"/>
                <a:cs typeface="Calibri"/>
              </a:rPr>
              <a:t>a</a:t>
            </a:r>
            <a:r>
              <a:rPr sz="3200" spc="-80" dirty="0">
                <a:latin typeface="Times New Roman"/>
                <a:cs typeface="Times New Roman"/>
              </a:rPr>
              <a:t> </a:t>
            </a:r>
            <a:r>
              <a:rPr sz="3200" dirty="0">
                <a:latin typeface="Calibri"/>
                <a:cs typeface="Calibri"/>
              </a:rPr>
              <a:t>l</a:t>
            </a:r>
            <a:r>
              <a:rPr sz="3200" spc="-5" dirty="0">
                <a:latin typeface="Calibri"/>
                <a:cs typeface="Calibri"/>
              </a:rPr>
              <a:t>o</a:t>
            </a:r>
            <a:r>
              <a:rPr sz="3200" spc="5" dirty="0">
                <a:latin typeface="Calibri"/>
                <a:cs typeface="Calibri"/>
              </a:rPr>
              <a:t>g</a:t>
            </a:r>
            <a:r>
              <a:rPr sz="3200" dirty="0">
                <a:latin typeface="Calibri"/>
                <a:cs typeface="Calibri"/>
              </a:rPr>
              <a:t>i</a:t>
            </a:r>
            <a:r>
              <a:rPr sz="3200" spc="-30" dirty="0">
                <a:latin typeface="Calibri"/>
                <a:cs typeface="Calibri"/>
              </a:rPr>
              <a:t>c</a:t>
            </a:r>
            <a:r>
              <a:rPr sz="3200" dirty="0">
                <a:latin typeface="Calibri"/>
                <a:cs typeface="Calibri"/>
              </a:rPr>
              <a:t>al</a:t>
            </a:r>
            <a:r>
              <a:rPr sz="3200" spc="-75" dirty="0">
                <a:latin typeface="Times New Roman"/>
                <a:cs typeface="Times New Roman"/>
              </a:rPr>
              <a:t> </a:t>
            </a:r>
            <a:r>
              <a:rPr sz="3200" dirty="0">
                <a:latin typeface="Calibri"/>
                <a:cs typeface="Calibri"/>
              </a:rPr>
              <a:t>model</a:t>
            </a:r>
            <a:r>
              <a:rPr sz="3200" spc="-80" dirty="0">
                <a:latin typeface="Times New Roman"/>
                <a:cs typeface="Times New Roman"/>
              </a:rPr>
              <a:t> </a:t>
            </a:r>
            <a:r>
              <a:rPr sz="3200" spc="-5" dirty="0">
                <a:latin typeface="Calibri"/>
                <a:cs typeface="Calibri"/>
              </a:rPr>
              <a:t>dur</a:t>
            </a:r>
            <a:r>
              <a:rPr sz="3200" dirty="0">
                <a:latin typeface="Calibri"/>
                <a:cs typeface="Calibri"/>
              </a:rPr>
              <a:t>i</a:t>
            </a:r>
            <a:r>
              <a:rPr sz="3200" spc="-5" dirty="0">
                <a:latin typeface="Calibri"/>
                <a:cs typeface="Calibri"/>
              </a:rPr>
              <a:t>n</a:t>
            </a:r>
            <a:r>
              <a:rPr sz="3200" dirty="0">
                <a:latin typeface="Calibri"/>
                <a:cs typeface="Calibri"/>
              </a:rPr>
              <a:t>g</a:t>
            </a:r>
            <a:r>
              <a:rPr sz="3200" spc="-65" dirty="0">
                <a:latin typeface="Times New Roman"/>
                <a:cs typeface="Times New Roman"/>
              </a:rPr>
              <a:t> </a:t>
            </a:r>
            <a:r>
              <a:rPr sz="3200" spc="-5" dirty="0">
                <a:latin typeface="Calibri"/>
                <a:cs typeface="Calibri"/>
              </a:rPr>
              <a:t>on</a:t>
            </a:r>
            <a:r>
              <a:rPr sz="3200" dirty="0">
                <a:latin typeface="Calibri"/>
                <a:cs typeface="Calibri"/>
              </a:rPr>
              <a:t>e</a:t>
            </a:r>
            <a:r>
              <a:rPr sz="3200" spc="-75" dirty="0">
                <a:latin typeface="Times New Roman"/>
                <a:cs typeface="Times New Roman"/>
              </a:rPr>
              <a:t> </a:t>
            </a:r>
            <a:r>
              <a:rPr sz="3200" spc="-70" dirty="0">
                <a:latin typeface="Calibri"/>
                <a:cs typeface="Calibri"/>
              </a:rPr>
              <a:t>s</a:t>
            </a:r>
            <a:r>
              <a:rPr sz="3200" spc="-25" dirty="0">
                <a:latin typeface="Calibri"/>
                <a:cs typeface="Calibri"/>
              </a:rPr>
              <a:t>y</a:t>
            </a:r>
            <a:r>
              <a:rPr sz="3200" spc="-45" dirty="0">
                <a:latin typeface="Calibri"/>
                <a:cs typeface="Calibri"/>
              </a:rPr>
              <a:t>st</a:t>
            </a:r>
            <a:r>
              <a:rPr sz="3200" dirty="0">
                <a:latin typeface="Calibri"/>
                <a:cs typeface="Calibri"/>
              </a:rPr>
              <a:t>ems</a:t>
            </a:r>
            <a:r>
              <a:rPr sz="3200" dirty="0">
                <a:latin typeface="Times New Roman"/>
                <a:cs typeface="Times New Roman"/>
              </a:rPr>
              <a:t> </a:t>
            </a:r>
            <a:r>
              <a:rPr sz="3200" dirty="0">
                <a:latin typeface="Calibri"/>
                <a:cs typeface="Calibri"/>
              </a:rPr>
              <a:t>anal</a:t>
            </a:r>
            <a:r>
              <a:rPr sz="3200" spc="-30" dirty="0">
                <a:latin typeface="Calibri"/>
                <a:cs typeface="Calibri"/>
              </a:rPr>
              <a:t>y</a:t>
            </a:r>
            <a:r>
              <a:rPr sz="3200" spc="-5" dirty="0">
                <a:latin typeface="Calibri"/>
                <a:cs typeface="Calibri"/>
              </a:rPr>
              <a:t>s</a:t>
            </a:r>
            <a:r>
              <a:rPr sz="3200" spc="-10" dirty="0">
                <a:latin typeface="Calibri"/>
                <a:cs typeface="Calibri"/>
              </a:rPr>
              <a:t>i</a:t>
            </a:r>
            <a:r>
              <a:rPr sz="3200" dirty="0">
                <a:latin typeface="Calibri"/>
                <a:cs typeface="Calibri"/>
              </a:rPr>
              <a:t>s</a:t>
            </a:r>
            <a:r>
              <a:rPr sz="3200" spc="-80" dirty="0">
                <a:latin typeface="Times New Roman"/>
                <a:cs typeface="Times New Roman"/>
              </a:rPr>
              <a:t> </a:t>
            </a:r>
            <a:r>
              <a:rPr sz="3200" spc="-5" dirty="0">
                <a:latin typeface="Calibri"/>
                <a:cs typeface="Calibri"/>
              </a:rPr>
              <a:t>phase</a:t>
            </a:r>
            <a:r>
              <a:rPr sz="3200" dirty="0">
                <a:latin typeface="Calibri"/>
                <a:cs typeface="Calibri"/>
              </a:rPr>
              <a:t>,</a:t>
            </a:r>
            <a:r>
              <a:rPr sz="3200" spc="-65" dirty="0">
                <a:latin typeface="Times New Roman"/>
                <a:cs typeface="Times New Roman"/>
              </a:rPr>
              <a:t> </a:t>
            </a:r>
            <a:r>
              <a:rPr sz="3200" dirty="0">
                <a:latin typeface="Calibri"/>
                <a:cs typeface="Calibri"/>
              </a:rPr>
              <a:t>and</a:t>
            </a:r>
            <a:r>
              <a:rPr sz="3200" spc="-60" dirty="0">
                <a:latin typeface="Times New Roman"/>
                <a:cs typeface="Times New Roman"/>
              </a:rPr>
              <a:t> </a:t>
            </a:r>
            <a:r>
              <a:rPr sz="3200" dirty="0">
                <a:latin typeface="Calibri"/>
                <a:cs typeface="Calibri"/>
              </a:rPr>
              <a:t>a</a:t>
            </a:r>
            <a:r>
              <a:rPr sz="3200" spc="-80" dirty="0">
                <a:latin typeface="Times New Roman"/>
                <a:cs typeface="Times New Roman"/>
              </a:rPr>
              <a:t> </a:t>
            </a:r>
            <a:r>
              <a:rPr sz="3200" spc="-5" dirty="0">
                <a:latin typeface="Calibri"/>
                <a:cs typeface="Calibri"/>
              </a:rPr>
              <a:t>p</a:t>
            </a:r>
            <a:r>
              <a:rPr sz="3200" spc="-70" dirty="0">
                <a:latin typeface="Calibri"/>
                <a:cs typeface="Calibri"/>
              </a:rPr>
              <a:t>h</a:t>
            </a:r>
            <a:r>
              <a:rPr sz="3200" spc="-25" dirty="0">
                <a:latin typeface="Calibri"/>
                <a:cs typeface="Calibri"/>
              </a:rPr>
              <a:t>y</a:t>
            </a:r>
            <a:r>
              <a:rPr sz="3200" spc="-5" dirty="0">
                <a:latin typeface="Calibri"/>
                <a:cs typeface="Calibri"/>
              </a:rPr>
              <a:t>s</a:t>
            </a:r>
            <a:r>
              <a:rPr sz="3200" spc="-10" dirty="0">
                <a:latin typeface="Calibri"/>
                <a:cs typeface="Calibri"/>
              </a:rPr>
              <a:t>i</a:t>
            </a:r>
            <a:r>
              <a:rPr sz="3200" spc="-25" dirty="0">
                <a:latin typeface="Calibri"/>
                <a:cs typeface="Calibri"/>
              </a:rPr>
              <a:t>c</a:t>
            </a:r>
            <a:r>
              <a:rPr sz="3200" dirty="0">
                <a:latin typeface="Calibri"/>
                <a:cs typeface="Calibri"/>
              </a:rPr>
              <a:t>al</a:t>
            </a:r>
            <a:r>
              <a:rPr sz="3200" spc="-65" dirty="0">
                <a:latin typeface="Times New Roman"/>
                <a:cs typeface="Times New Roman"/>
              </a:rPr>
              <a:t> </a:t>
            </a:r>
            <a:r>
              <a:rPr sz="3200" dirty="0">
                <a:latin typeface="Calibri"/>
                <a:cs typeface="Calibri"/>
              </a:rPr>
              <a:t>model</a:t>
            </a:r>
            <a:r>
              <a:rPr sz="3200" spc="-80" dirty="0">
                <a:latin typeface="Times New Roman"/>
                <a:cs typeface="Times New Roman"/>
              </a:rPr>
              <a:t> </a:t>
            </a:r>
            <a:r>
              <a:rPr sz="3200" spc="-5" dirty="0">
                <a:latin typeface="Calibri"/>
                <a:cs typeface="Calibri"/>
              </a:rPr>
              <a:t>dur</a:t>
            </a:r>
            <a:r>
              <a:rPr sz="3200" spc="-10" dirty="0">
                <a:latin typeface="Calibri"/>
                <a:cs typeface="Calibri"/>
              </a:rPr>
              <a:t>i</a:t>
            </a:r>
            <a:r>
              <a:rPr sz="3200" spc="-5" dirty="0">
                <a:latin typeface="Calibri"/>
                <a:cs typeface="Calibri"/>
              </a:rPr>
              <a:t>ng</a:t>
            </a:r>
            <a:r>
              <a:rPr sz="3200" spc="-5" dirty="0">
                <a:latin typeface="Times New Roman"/>
                <a:cs typeface="Times New Roman"/>
              </a:rPr>
              <a:t> </a:t>
            </a:r>
            <a:r>
              <a:rPr sz="3200" dirty="0">
                <a:latin typeface="Calibri"/>
                <a:cs typeface="Calibri"/>
              </a:rPr>
              <a:t>the</a:t>
            </a:r>
            <a:r>
              <a:rPr sz="3200" spc="-85" dirty="0">
                <a:latin typeface="Times New Roman"/>
                <a:cs typeface="Times New Roman"/>
              </a:rPr>
              <a:t> </a:t>
            </a:r>
            <a:r>
              <a:rPr sz="3200" spc="-75" dirty="0">
                <a:latin typeface="Calibri"/>
                <a:cs typeface="Calibri"/>
              </a:rPr>
              <a:t>s</a:t>
            </a:r>
            <a:r>
              <a:rPr sz="3200" spc="-25" dirty="0">
                <a:latin typeface="Calibri"/>
                <a:cs typeface="Calibri"/>
              </a:rPr>
              <a:t>y</a:t>
            </a:r>
            <a:r>
              <a:rPr sz="3200" spc="-45" dirty="0">
                <a:latin typeface="Calibri"/>
                <a:cs typeface="Calibri"/>
              </a:rPr>
              <a:t>st</a:t>
            </a:r>
            <a:r>
              <a:rPr sz="3200" dirty="0">
                <a:latin typeface="Calibri"/>
                <a:cs typeface="Calibri"/>
              </a:rPr>
              <a:t>ems</a:t>
            </a:r>
            <a:r>
              <a:rPr sz="3200" spc="-90" dirty="0">
                <a:latin typeface="Times New Roman"/>
                <a:cs typeface="Times New Roman"/>
              </a:rPr>
              <a:t> </a:t>
            </a:r>
            <a:r>
              <a:rPr sz="3200" spc="-5" dirty="0">
                <a:latin typeface="Calibri"/>
                <a:cs typeface="Calibri"/>
              </a:rPr>
              <a:t>des</a:t>
            </a:r>
            <a:r>
              <a:rPr sz="3200" spc="5" dirty="0">
                <a:latin typeface="Calibri"/>
                <a:cs typeface="Calibri"/>
              </a:rPr>
              <a:t>i</a:t>
            </a:r>
            <a:r>
              <a:rPr sz="3200" dirty="0">
                <a:latin typeface="Calibri"/>
                <a:cs typeface="Calibri"/>
              </a:rPr>
              <a:t>gn</a:t>
            </a:r>
            <a:r>
              <a:rPr sz="3200" spc="-75" dirty="0">
                <a:latin typeface="Times New Roman"/>
                <a:cs typeface="Times New Roman"/>
              </a:rPr>
              <a:t> </a:t>
            </a:r>
            <a:r>
              <a:rPr sz="3200" spc="-5" dirty="0">
                <a:latin typeface="Calibri"/>
                <a:cs typeface="Calibri"/>
              </a:rPr>
              <a:t>pha</a:t>
            </a:r>
            <a:r>
              <a:rPr sz="3200" spc="-15" dirty="0">
                <a:latin typeface="Calibri"/>
                <a:cs typeface="Calibri"/>
              </a:rPr>
              <a:t>s</a:t>
            </a:r>
            <a:r>
              <a:rPr sz="3200" dirty="0">
                <a:latin typeface="Calibri"/>
                <a:cs typeface="Calibri"/>
              </a:rPr>
              <a:t>e</a:t>
            </a:r>
            <a:endParaRPr sz="3200">
              <a:latin typeface="Calibri"/>
              <a:cs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10" dirty="0"/>
              <a:t>66</a:t>
            </a:fld>
            <a:endParaRPr spc="-10" dirty="0"/>
          </a:p>
        </p:txBody>
      </p:sp>
      <p:sp>
        <p:nvSpPr>
          <p:cNvPr id="2" name="object 2"/>
          <p:cNvSpPr txBox="1"/>
          <p:nvPr/>
        </p:nvSpPr>
        <p:spPr>
          <a:xfrm>
            <a:off x="535940" y="614192"/>
            <a:ext cx="4120515" cy="560070"/>
          </a:xfrm>
          <a:prstGeom prst="rect">
            <a:avLst/>
          </a:prstGeom>
        </p:spPr>
        <p:txBody>
          <a:bodyPr vert="horz" wrap="square" lIns="0" tIns="0" rIns="0" bIns="0" rtlCol="0">
            <a:spAutoFit/>
          </a:bodyPr>
          <a:lstStyle/>
          <a:p>
            <a:pPr marL="12700">
              <a:lnSpc>
                <a:spcPct val="100000"/>
              </a:lnSpc>
            </a:pPr>
            <a:r>
              <a:rPr sz="4400" spc="-5" dirty="0">
                <a:solidFill>
                  <a:srgbClr val="006FC0"/>
                </a:solidFill>
                <a:latin typeface="Calibri"/>
                <a:cs typeface="Calibri"/>
              </a:rPr>
              <a:t>Cha</a:t>
            </a:r>
            <a:r>
              <a:rPr sz="4400" spc="-15" dirty="0">
                <a:solidFill>
                  <a:srgbClr val="006FC0"/>
                </a:solidFill>
                <a:latin typeface="Calibri"/>
                <a:cs typeface="Calibri"/>
              </a:rPr>
              <a:t>p</a:t>
            </a:r>
            <a:r>
              <a:rPr sz="4400" spc="-50" dirty="0">
                <a:solidFill>
                  <a:srgbClr val="006FC0"/>
                </a:solidFill>
                <a:latin typeface="Calibri"/>
                <a:cs typeface="Calibri"/>
              </a:rPr>
              <a:t>t</a:t>
            </a:r>
            <a:r>
              <a:rPr sz="4400" dirty="0">
                <a:solidFill>
                  <a:srgbClr val="006FC0"/>
                </a:solidFill>
                <a:latin typeface="Calibri"/>
                <a:cs typeface="Calibri"/>
              </a:rPr>
              <a:t>er</a:t>
            </a:r>
            <a:r>
              <a:rPr sz="4400" spc="-130" dirty="0">
                <a:solidFill>
                  <a:srgbClr val="006FC0"/>
                </a:solidFill>
                <a:latin typeface="Times New Roman"/>
                <a:cs typeface="Times New Roman"/>
              </a:rPr>
              <a:t> </a:t>
            </a:r>
            <a:r>
              <a:rPr sz="4400" spc="-5" dirty="0">
                <a:solidFill>
                  <a:srgbClr val="006FC0"/>
                </a:solidFill>
                <a:latin typeface="Calibri"/>
                <a:cs typeface="Calibri"/>
              </a:rPr>
              <a:t>Summa</a:t>
            </a:r>
            <a:r>
              <a:rPr sz="4400" spc="25" dirty="0">
                <a:solidFill>
                  <a:srgbClr val="006FC0"/>
                </a:solidFill>
                <a:latin typeface="Calibri"/>
                <a:cs typeface="Calibri"/>
              </a:rPr>
              <a:t>r</a:t>
            </a:r>
            <a:r>
              <a:rPr sz="4400" dirty="0">
                <a:solidFill>
                  <a:srgbClr val="006FC0"/>
                </a:solidFill>
                <a:latin typeface="Calibri"/>
                <a:cs typeface="Calibri"/>
              </a:rPr>
              <a:t>y</a:t>
            </a:r>
            <a:endParaRPr sz="4400">
              <a:latin typeface="Calibri"/>
              <a:cs typeface="Calibri"/>
            </a:endParaRPr>
          </a:p>
        </p:txBody>
      </p:sp>
      <p:sp>
        <p:nvSpPr>
          <p:cNvPr id="3" name="object 3"/>
          <p:cNvSpPr txBox="1"/>
          <p:nvPr/>
        </p:nvSpPr>
        <p:spPr>
          <a:xfrm>
            <a:off x="535940" y="1697446"/>
            <a:ext cx="3622040" cy="431800"/>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3200" spc="-5" dirty="0">
                <a:latin typeface="Calibri"/>
                <a:cs typeface="Calibri"/>
              </a:rPr>
              <a:t>Cha</a:t>
            </a:r>
            <a:r>
              <a:rPr sz="3200" spc="-25" dirty="0">
                <a:latin typeface="Calibri"/>
                <a:cs typeface="Calibri"/>
              </a:rPr>
              <a:t>p</a:t>
            </a:r>
            <a:r>
              <a:rPr sz="3200" spc="-45" dirty="0">
                <a:latin typeface="Calibri"/>
                <a:cs typeface="Calibri"/>
              </a:rPr>
              <a:t>t</a:t>
            </a:r>
            <a:r>
              <a:rPr sz="3200" dirty="0">
                <a:latin typeface="Calibri"/>
                <a:cs typeface="Calibri"/>
              </a:rPr>
              <a:t>er</a:t>
            </a:r>
            <a:r>
              <a:rPr sz="3200" spc="-80" dirty="0">
                <a:latin typeface="Times New Roman"/>
                <a:cs typeface="Times New Roman"/>
              </a:rPr>
              <a:t> </a:t>
            </a:r>
            <a:r>
              <a:rPr sz="3200" dirty="0">
                <a:latin typeface="Calibri"/>
                <a:cs typeface="Calibri"/>
              </a:rPr>
              <a:t>5</a:t>
            </a:r>
            <a:r>
              <a:rPr sz="3200" spc="-80" dirty="0">
                <a:latin typeface="Times New Roman"/>
                <a:cs typeface="Times New Roman"/>
              </a:rPr>
              <a:t> </a:t>
            </a:r>
            <a:r>
              <a:rPr sz="3200" spc="-15" dirty="0">
                <a:latin typeface="Calibri"/>
                <a:cs typeface="Calibri"/>
              </a:rPr>
              <a:t>c</a:t>
            </a:r>
            <a:r>
              <a:rPr sz="3200" spc="-5" dirty="0">
                <a:latin typeface="Calibri"/>
                <a:cs typeface="Calibri"/>
              </a:rPr>
              <a:t>omp</a:t>
            </a:r>
            <a:r>
              <a:rPr sz="3200" dirty="0">
                <a:latin typeface="Calibri"/>
                <a:cs typeface="Calibri"/>
              </a:rPr>
              <a:t>l</a:t>
            </a:r>
            <a:r>
              <a:rPr sz="3200" spc="-20" dirty="0">
                <a:latin typeface="Calibri"/>
                <a:cs typeface="Calibri"/>
              </a:rPr>
              <a:t>e</a:t>
            </a:r>
            <a:r>
              <a:rPr sz="3200" spc="-45" dirty="0">
                <a:latin typeface="Calibri"/>
                <a:cs typeface="Calibri"/>
              </a:rPr>
              <a:t>t</a:t>
            </a:r>
            <a:r>
              <a:rPr sz="3200" dirty="0">
                <a:latin typeface="Calibri"/>
                <a:cs typeface="Calibri"/>
              </a:rPr>
              <a:t>e</a:t>
            </a:r>
            <a:endParaRPr sz="32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B6921A-E4FB-429F-89DB-0570F491FEC1}"/>
              </a:ext>
            </a:extLst>
          </p:cNvPr>
          <p:cNvSpPr>
            <a:spLocks noGrp="1"/>
          </p:cNvSpPr>
          <p:nvPr>
            <p:ph type="title"/>
          </p:nvPr>
        </p:nvSpPr>
        <p:spPr>
          <a:xfrm>
            <a:off x="535940" y="331109"/>
            <a:ext cx="8072119" cy="677108"/>
          </a:xfrm>
        </p:spPr>
        <p:txBody>
          <a:bodyPr/>
          <a:lstStyle/>
          <a:p>
            <a:r>
              <a:rPr lang="en-US" dirty="0"/>
              <a:t>Logical and Physical Model</a:t>
            </a:r>
            <a:endParaRPr lang="x-none" dirty="0"/>
          </a:p>
        </p:txBody>
      </p:sp>
      <p:sp>
        <p:nvSpPr>
          <p:cNvPr id="3" name="Text Placeholder 2">
            <a:extLst>
              <a:ext uri="{FF2B5EF4-FFF2-40B4-BE49-F238E27FC236}">
                <a16:creationId xmlns:a16="http://schemas.microsoft.com/office/drawing/2014/main" xmlns="" id="{78BA4B57-F32A-482B-9EBC-FFE064E8919D}"/>
              </a:ext>
            </a:extLst>
          </p:cNvPr>
          <p:cNvSpPr>
            <a:spLocks noGrp="1"/>
          </p:cNvSpPr>
          <p:nvPr>
            <p:ph type="body" idx="1"/>
          </p:nvPr>
        </p:nvSpPr>
        <p:spPr>
          <a:xfrm>
            <a:off x="535940" y="1697446"/>
            <a:ext cx="8072119" cy="4370427"/>
          </a:xfrm>
        </p:spPr>
        <p:txBody>
          <a:bodyPr/>
          <a:lstStyle/>
          <a:p>
            <a:pPr marL="457200" indent="-457200" algn="just">
              <a:buFont typeface="Arial" panose="020B0604020202020204" pitchFamily="34" charset="0"/>
              <a:buChar char="•"/>
            </a:pPr>
            <a:r>
              <a:rPr lang="en-US" sz="2800" b="0" i="0" u="none" strike="noStrike" dirty="0">
                <a:solidFill>
                  <a:srgbClr val="000000"/>
                </a:solidFill>
                <a:effectLst/>
                <a:latin typeface="Calibri" panose="020F0502020204030204" pitchFamily="34" charset="0"/>
              </a:rPr>
              <a:t>The logical model and the physical model are separate models. </a:t>
            </a:r>
          </a:p>
          <a:p>
            <a:pPr marL="457200" indent="-457200" algn="just">
              <a:buFont typeface="Arial" panose="020B0604020202020204" pitchFamily="34" charset="0"/>
              <a:buChar char="•"/>
            </a:pPr>
            <a:r>
              <a:rPr lang="en-US" sz="2800" b="0" i="0" u="none" strike="noStrike" dirty="0">
                <a:solidFill>
                  <a:srgbClr val="000000"/>
                </a:solidFill>
                <a:effectLst/>
                <a:latin typeface="Calibri" panose="020F0502020204030204" pitchFamily="34" charset="0"/>
              </a:rPr>
              <a:t>The logical model enables you to represent business information and define business rules. </a:t>
            </a:r>
          </a:p>
          <a:p>
            <a:pPr marL="457200" indent="-457200" algn="just">
              <a:buFont typeface="Arial" panose="020B0604020202020204" pitchFamily="34" charset="0"/>
              <a:buChar char="•"/>
            </a:pPr>
            <a:r>
              <a:rPr lang="en-US" sz="2800" b="0" i="0" u="none" strike="noStrike" dirty="0">
                <a:solidFill>
                  <a:srgbClr val="000000"/>
                </a:solidFill>
                <a:effectLst/>
                <a:latin typeface="Calibri" panose="020F0502020204030204" pitchFamily="34" charset="0"/>
              </a:rPr>
              <a:t>The physical model enables you to focus on the physical implementation of the model in a database. </a:t>
            </a:r>
          </a:p>
          <a:p>
            <a:pPr marL="457200" indent="-457200" algn="just">
              <a:buFont typeface="Arial" panose="020B0604020202020204" pitchFamily="34" charset="0"/>
              <a:buChar char="•"/>
            </a:pPr>
            <a:r>
              <a:rPr lang="en-US" sz="2800" b="0" i="0" u="none" strike="noStrike" dirty="0">
                <a:solidFill>
                  <a:srgbClr val="000000"/>
                </a:solidFill>
                <a:effectLst/>
                <a:latin typeface="Calibri" panose="020F0502020204030204" pitchFamily="34" charset="0"/>
              </a:rPr>
              <a:t>Both the logical and physical models represent design layers in the application development process.</a:t>
            </a:r>
          </a:p>
          <a:p>
            <a:pPr algn="just"/>
            <a:endParaRPr lang="x-none" dirty="0"/>
          </a:p>
        </p:txBody>
      </p:sp>
    </p:spTree>
    <p:extLst>
      <p:ext uri="{BB962C8B-B14F-4D97-AF65-F5344CB8AC3E}">
        <p14:creationId xmlns:p14="http://schemas.microsoft.com/office/powerpoint/2010/main" val="1029125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02870">
              <a:lnSpc>
                <a:spcPct val="100000"/>
              </a:lnSpc>
            </a:pPr>
            <a:fld id="{81D60167-4931-47E6-BA6A-407CBD079E47}" type="slidenum">
              <a:rPr spc="-10" dirty="0"/>
              <a:t>8</a:t>
            </a:fld>
            <a:endParaRPr spc="-10" dirty="0"/>
          </a:p>
        </p:txBody>
      </p:sp>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4000" spc="-35" dirty="0"/>
              <a:t>O</a:t>
            </a:r>
            <a:r>
              <a:rPr sz="4000" spc="-75" dirty="0"/>
              <a:t>v</a:t>
            </a:r>
            <a:r>
              <a:rPr sz="4000" spc="-20" dirty="0"/>
              <a:t>e</a:t>
            </a:r>
            <a:r>
              <a:rPr sz="4000" spc="10" dirty="0"/>
              <a:t>r</a:t>
            </a:r>
            <a:r>
              <a:rPr sz="4000" spc="-20" dirty="0"/>
              <a:t>v</a:t>
            </a:r>
            <a:r>
              <a:rPr sz="4000" spc="-25" dirty="0"/>
              <a:t>i</a:t>
            </a:r>
            <a:r>
              <a:rPr sz="4000" spc="-45" dirty="0"/>
              <a:t>e</a:t>
            </a:r>
            <a:r>
              <a:rPr sz="4000" spc="-30" dirty="0"/>
              <a:t>w</a:t>
            </a:r>
            <a:r>
              <a:rPr sz="4000" spc="-75" dirty="0">
                <a:latin typeface="Times New Roman"/>
                <a:cs typeface="Times New Roman"/>
              </a:rPr>
              <a:t> </a:t>
            </a:r>
            <a:r>
              <a:rPr sz="4000" spc="-5" dirty="0"/>
              <a:t>o</a:t>
            </a:r>
            <a:r>
              <a:rPr sz="4000" dirty="0"/>
              <a:t>f</a:t>
            </a:r>
            <a:r>
              <a:rPr sz="4000" spc="-100" dirty="0">
                <a:latin typeface="Times New Roman"/>
                <a:cs typeface="Times New Roman"/>
              </a:rPr>
              <a:t> </a:t>
            </a:r>
            <a:r>
              <a:rPr sz="4000" spc="-30" dirty="0"/>
              <a:t>D</a:t>
            </a:r>
            <a:r>
              <a:rPr sz="4000" spc="-45" dirty="0"/>
              <a:t>a</a:t>
            </a:r>
            <a:r>
              <a:rPr sz="4000" spc="-60" dirty="0"/>
              <a:t>t</a:t>
            </a:r>
            <a:r>
              <a:rPr sz="4000" spc="-20" dirty="0"/>
              <a:t>a</a:t>
            </a:r>
            <a:r>
              <a:rPr sz="4000" spc="-125" dirty="0">
                <a:latin typeface="Times New Roman"/>
                <a:cs typeface="Times New Roman"/>
              </a:rPr>
              <a:t> </a:t>
            </a:r>
            <a:r>
              <a:rPr sz="4000" dirty="0"/>
              <a:t>and</a:t>
            </a:r>
            <a:r>
              <a:rPr sz="4000" spc="-100" dirty="0">
                <a:latin typeface="Times New Roman"/>
                <a:cs typeface="Times New Roman"/>
              </a:rPr>
              <a:t> </a:t>
            </a:r>
            <a:r>
              <a:rPr sz="4000" spc="-40" dirty="0"/>
              <a:t>P</a:t>
            </a:r>
            <a:r>
              <a:rPr sz="4000" spc="-80" dirty="0"/>
              <a:t>r</a:t>
            </a:r>
            <a:r>
              <a:rPr sz="4000" spc="-25" dirty="0"/>
              <a:t>ocess</a:t>
            </a:r>
            <a:endParaRPr sz="4000">
              <a:latin typeface="Times New Roman"/>
              <a:cs typeface="Times New Roman"/>
            </a:endParaRPr>
          </a:p>
          <a:p>
            <a:pPr marL="12700">
              <a:lnSpc>
                <a:spcPct val="100000"/>
              </a:lnSpc>
            </a:pPr>
            <a:r>
              <a:rPr sz="4000" spc="-30" dirty="0"/>
              <a:t>Mod</a:t>
            </a:r>
            <a:r>
              <a:rPr sz="4000" spc="-15" dirty="0"/>
              <a:t>e</a:t>
            </a:r>
            <a:r>
              <a:rPr sz="4000" dirty="0"/>
              <a:t>l</a:t>
            </a:r>
            <a:r>
              <a:rPr sz="4000" spc="-15" dirty="0"/>
              <a:t>i</a:t>
            </a:r>
            <a:r>
              <a:rPr sz="4000" spc="-30" dirty="0"/>
              <a:t>n</a:t>
            </a:r>
            <a:r>
              <a:rPr sz="4000" spc="-20" dirty="0"/>
              <a:t>g</a:t>
            </a:r>
            <a:r>
              <a:rPr sz="4000" spc="-95" dirty="0">
                <a:latin typeface="Times New Roman"/>
                <a:cs typeface="Times New Roman"/>
              </a:rPr>
              <a:t> </a:t>
            </a:r>
            <a:r>
              <a:rPr sz="4000" spc="-395" dirty="0"/>
              <a:t>T</a:t>
            </a:r>
            <a:r>
              <a:rPr sz="4000" spc="-30" dirty="0"/>
              <a:t>o</a:t>
            </a:r>
            <a:r>
              <a:rPr sz="4000" spc="-20" dirty="0"/>
              <a:t>o</a:t>
            </a:r>
            <a:r>
              <a:rPr sz="4000" dirty="0"/>
              <a:t>l</a:t>
            </a:r>
            <a:r>
              <a:rPr sz="4000" spc="-20" dirty="0"/>
              <a:t>s</a:t>
            </a:r>
            <a:endParaRPr sz="4000">
              <a:latin typeface="Times New Roman"/>
              <a:cs typeface="Times New Roman"/>
            </a:endParaRPr>
          </a:p>
        </p:txBody>
      </p:sp>
      <p:sp>
        <p:nvSpPr>
          <p:cNvPr id="3" name="object 3"/>
          <p:cNvSpPr txBox="1"/>
          <p:nvPr/>
        </p:nvSpPr>
        <p:spPr>
          <a:xfrm>
            <a:off x="535940" y="1697446"/>
            <a:ext cx="7894320" cy="2480945"/>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3200" spc="-35" dirty="0">
                <a:latin typeface="Calibri"/>
                <a:cs typeface="Calibri"/>
              </a:rPr>
              <a:t>S</a:t>
            </a:r>
            <a:r>
              <a:rPr sz="3200" spc="-25" dirty="0">
                <a:latin typeface="Calibri"/>
                <a:cs typeface="Calibri"/>
              </a:rPr>
              <a:t>y</a:t>
            </a:r>
            <a:r>
              <a:rPr sz="3200" spc="-45" dirty="0">
                <a:latin typeface="Calibri"/>
                <a:cs typeface="Calibri"/>
              </a:rPr>
              <a:t>st</a:t>
            </a:r>
            <a:r>
              <a:rPr sz="3200" dirty="0">
                <a:latin typeface="Calibri"/>
                <a:cs typeface="Calibri"/>
              </a:rPr>
              <a:t>ems</a:t>
            </a:r>
            <a:r>
              <a:rPr sz="3200" spc="-110" dirty="0">
                <a:latin typeface="Times New Roman"/>
                <a:cs typeface="Times New Roman"/>
              </a:rPr>
              <a:t> </a:t>
            </a:r>
            <a:r>
              <a:rPr sz="3200" dirty="0">
                <a:latin typeface="Calibri"/>
                <a:cs typeface="Calibri"/>
              </a:rPr>
              <a:t>anal</a:t>
            </a:r>
            <a:r>
              <a:rPr sz="3200" spc="-30" dirty="0">
                <a:latin typeface="Calibri"/>
                <a:cs typeface="Calibri"/>
              </a:rPr>
              <a:t>y</a:t>
            </a:r>
            <a:r>
              <a:rPr sz="3200" spc="-45" dirty="0">
                <a:latin typeface="Calibri"/>
                <a:cs typeface="Calibri"/>
              </a:rPr>
              <a:t>s</a:t>
            </a:r>
            <a:r>
              <a:rPr sz="3200" dirty="0">
                <a:latin typeface="Calibri"/>
                <a:cs typeface="Calibri"/>
              </a:rPr>
              <a:t>ts</a:t>
            </a:r>
            <a:r>
              <a:rPr sz="3200" spc="-70" dirty="0">
                <a:latin typeface="Times New Roman"/>
                <a:cs typeface="Times New Roman"/>
              </a:rPr>
              <a:t> </a:t>
            </a:r>
            <a:r>
              <a:rPr sz="3200" spc="-5" dirty="0">
                <a:latin typeface="Calibri"/>
                <a:cs typeface="Calibri"/>
              </a:rPr>
              <a:t>us</a:t>
            </a:r>
            <a:r>
              <a:rPr sz="3200" dirty="0">
                <a:latin typeface="Calibri"/>
                <a:cs typeface="Calibri"/>
              </a:rPr>
              <a:t>e</a:t>
            </a:r>
            <a:r>
              <a:rPr sz="3200" spc="-75" dirty="0">
                <a:latin typeface="Times New Roman"/>
                <a:cs typeface="Times New Roman"/>
              </a:rPr>
              <a:t> </a:t>
            </a:r>
            <a:r>
              <a:rPr sz="3200" dirty="0">
                <a:latin typeface="Calibri"/>
                <a:cs typeface="Calibri"/>
              </a:rPr>
              <a:t>ma</a:t>
            </a:r>
            <a:r>
              <a:rPr sz="3200" spc="-70" dirty="0">
                <a:latin typeface="Calibri"/>
                <a:cs typeface="Calibri"/>
              </a:rPr>
              <a:t>n</a:t>
            </a:r>
            <a:r>
              <a:rPr sz="3200" dirty="0">
                <a:latin typeface="Calibri"/>
                <a:cs typeface="Calibri"/>
              </a:rPr>
              <a:t>y</a:t>
            </a:r>
            <a:r>
              <a:rPr sz="3200" spc="-75" dirty="0">
                <a:latin typeface="Times New Roman"/>
                <a:cs typeface="Times New Roman"/>
              </a:rPr>
              <a:t> </a:t>
            </a:r>
            <a:r>
              <a:rPr sz="3200" spc="10" dirty="0">
                <a:latin typeface="Calibri"/>
                <a:cs typeface="Calibri"/>
              </a:rPr>
              <a:t>g</a:t>
            </a:r>
            <a:r>
              <a:rPr sz="3200" spc="-60" dirty="0">
                <a:latin typeface="Calibri"/>
                <a:cs typeface="Calibri"/>
              </a:rPr>
              <a:t>r</a:t>
            </a:r>
            <a:r>
              <a:rPr sz="3200" dirty="0">
                <a:latin typeface="Calibri"/>
                <a:cs typeface="Calibri"/>
              </a:rPr>
              <a:t>aph</a:t>
            </a:r>
            <a:r>
              <a:rPr sz="3200" spc="-5" dirty="0">
                <a:latin typeface="Calibri"/>
                <a:cs typeface="Calibri"/>
              </a:rPr>
              <a:t>i</a:t>
            </a:r>
            <a:r>
              <a:rPr sz="3200" spc="-35" dirty="0">
                <a:latin typeface="Calibri"/>
                <a:cs typeface="Calibri"/>
              </a:rPr>
              <a:t>c</a:t>
            </a:r>
            <a:r>
              <a:rPr sz="3200" dirty="0">
                <a:latin typeface="Calibri"/>
                <a:cs typeface="Calibri"/>
              </a:rPr>
              <a:t>al</a:t>
            </a:r>
            <a:endParaRPr sz="3200">
              <a:latin typeface="Calibri"/>
              <a:cs typeface="Calibri"/>
            </a:endParaRPr>
          </a:p>
          <a:p>
            <a:pPr marL="355600">
              <a:lnSpc>
                <a:spcPct val="100000"/>
              </a:lnSpc>
            </a:pPr>
            <a:r>
              <a:rPr sz="3200" spc="-45" dirty="0">
                <a:latin typeface="Calibri"/>
                <a:cs typeface="Calibri"/>
              </a:rPr>
              <a:t>t</a:t>
            </a:r>
            <a:r>
              <a:rPr sz="3200" dirty="0">
                <a:latin typeface="Calibri"/>
                <a:cs typeface="Calibri"/>
              </a:rPr>
              <a:t>echn</a:t>
            </a:r>
            <a:r>
              <a:rPr sz="3200" spc="-20" dirty="0">
                <a:latin typeface="Calibri"/>
                <a:cs typeface="Calibri"/>
              </a:rPr>
              <a:t>i</a:t>
            </a:r>
            <a:r>
              <a:rPr sz="3200" spc="-5" dirty="0">
                <a:latin typeface="Calibri"/>
                <a:cs typeface="Calibri"/>
              </a:rPr>
              <a:t>que</a:t>
            </a:r>
            <a:r>
              <a:rPr sz="3200" dirty="0">
                <a:latin typeface="Calibri"/>
                <a:cs typeface="Calibri"/>
              </a:rPr>
              <a:t>s</a:t>
            </a:r>
            <a:r>
              <a:rPr sz="3200" spc="-90" dirty="0">
                <a:latin typeface="Times New Roman"/>
                <a:cs typeface="Times New Roman"/>
              </a:rPr>
              <a:t> </a:t>
            </a:r>
            <a:r>
              <a:rPr sz="3200" spc="-40" dirty="0">
                <a:latin typeface="Calibri"/>
                <a:cs typeface="Calibri"/>
              </a:rPr>
              <a:t>t</a:t>
            </a:r>
            <a:r>
              <a:rPr sz="3200" dirty="0">
                <a:latin typeface="Calibri"/>
                <a:cs typeface="Calibri"/>
              </a:rPr>
              <a:t>o</a:t>
            </a:r>
            <a:r>
              <a:rPr sz="3200" spc="-80" dirty="0">
                <a:latin typeface="Times New Roman"/>
                <a:cs typeface="Times New Roman"/>
              </a:rPr>
              <a:t> </a:t>
            </a:r>
            <a:r>
              <a:rPr sz="3200" spc="-5" dirty="0">
                <a:latin typeface="Calibri"/>
                <a:cs typeface="Calibri"/>
              </a:rPr>
              <a:t>descr</a:t>
            </a:r>
            <a:r>
              <a:rPr sz="3200" spc="5" dirty="0">
                <a:latin typeface="Calibri"/>
                <a:cs typeface="Calibri"/>
              </a:rPr>
              <a:t>i</a:t>
            </a:r>
            <a:r>
              <a:rPr sz="3200" spc="-15" dirty="0">
                <a:latin typeface="Calibri"/>
                <a:cs typeface="Calibri"/>
              </a:rPr>
              <a:t>b</a:t>
            </a:r>
            <a:r>
              <a:rPr sz="3200" dirty="0">
                <a:latin typeface="Calibri"/>
                <a:cs typeface="Calibri"/>
              </a:rPr>
              <a:t>e</a:t>
            </a:r>
            <a:r>
              <a:rPr sz="3200" spc="-75" dirty="0">
                <a:latin typeface="Times New Roman"/>
                <a:cs typeface="Times New Roman"/>
              </a:rPr>
              <a:t> </a:t>
            </a:r>
            <a:r>
              <a:rPr sz="3200" dirty="0">
                <a:latin typeface="Calibri"/>
                <a:cs typeface="Calibri"/>
              </a:rPr>
              <a:t>an</a:t>
            </a:r>
            <a:r>
              <a:rPr sz="3200" spc="-75" dirty="0">
                <a:latin typeface="Times New Roman"/>
                <a:cs typeface="Times New Roman"/>
              </a:rPr>
              <a:t> </a:t>
            </a:r>
            <a:r>
              <a:rPr sz="3200" dirty="0">
                <a:latin typeface="Calibri"/>
                <a:cs typeface="Calibri"/>
              </a:rPr>
              <a:t>i</a:t>
            </a:r>
            <a:r>
              <a:rPr sz="3200" spc="-35" dirty="0">
                <a:latin typeface="Calibri"/>
                <a:cs typeface="Calibri"/>
              </a:rPr>
              <a:t>n</a:t>
            </a:r>
            <a:r>
              <a:rPr sz="3200" spc="-80" dirty="0">
                <a:latin typeface="Calibri"/>
                <a:cs typeface="Calibri"/>
              </a:rPr>
              <a:t>f</a:t>
            </a:r>
            <a:r>
              <a:rPr sz="3200" spc="-5" dirty="0">
                <a:latin typeface="Calibri"/>
                <a:cs typeface="Calibri"/>
              </a:rPr>
              <a:t>orm</a:t>
            </a:r>
            <a:r>
              <a:rPr sz="3200" spc="-30" dirty="0">
                <a:latin typeface="Calibri"/>
                <a:cs typeface="Calibri"/>
              </a:rPr>
              <a:t>a</a:t>
            </a:r>
            <a:r>
              <a:rPr sz="3200" dirty="0">
                <a:latin typeface="Calibri"/>
                <a:cs typeface="Calibri"/>
              </a:rPr>
              <a:t>t</a:t>
            </a:r>
            <a:r>
              <a:rPr sz="3200" spc="-15" dirty="0">
                <a:latin typeface="Calibri"/>
                <a:cs typeface="Calibri"/>
              </a:rPr>
              <a:t>i</a:t>
            </a:r>
            <a:r>
              <a:rPr sz="3200" spc="-5" dirty="0">
                <a:latin typeface="Calibri"/>
                <a:cs typeface="Calibri"/>
              </a:rPr>
              <a:t>o</a:t>
            </a:r>
            <a:r>
              <a:rPr sz="3200" dirty="0">
                <a:latin typeface="Calibri"/>
                <a:cs typeface="Calibri"/>
              </a:rPr>
              <a:t>n</a:t>
            </a:r>
            <a:r>
              <a:rPr sz="3200" spc="-50" dirty="0">
                <a:latin typeface="Times New Roman"/>
                <a:cs typeface="Times New Roman"/>
              </a:rPr>
              <a:t> </a:t>
            </a:r>
            <a:r>
              <a:rPr sz="3200" spc="-65" dirty="0">
                <a:latin typeface="Calibri"/>
                <a:cs typeface="Calibri"/>
              </a:rPr>
              <a:t>s</a:t>
            </a:r>
            <a:r>
              <a:rPr sz="3200" spc="-25" dirty="0">
                <a:latin typeface="Calibri"/>
                <a:cs typeface="Calibri"/>
              </a:rPr>
              <a:t>y</a:t>
            </a:r>
            <a:r>
              <a:rPr sz="3200" spc="-45" dirty="0">
                <a:latin typeface="Calibri"/>
                <a:cs typeface="Calibri"/>
              </a:rPr>
              <a:t>st</a:t>
            </a:r>
            <a:r>
              <a:rPr sz="3200" dirty="0">
                <a:latin typeface="Calibri"/>
                <a:cs typeface="Calibri"/>
              </a:rPr>
              <a:t>em</a:t>
            </a:r>
            <a:endParaRPr sz="3200">
              <a:latin typeface="Calibri"/>
              <a:cs typeface="Calibri"/>
            </a:endParaRPr>
          </a:p>
          <a:p>
            <a:pPr marL="355600" marR="212090" indent="-342900">
              <a:lnSpc>
                <a:spcPct val="100000"/>
              </a:lnSpc>
              <a:spcBef>
                <a:spcPts val="765"/>
              </a:spcBef>
              <a:buFont typeface="Arial"/>
              <a:buChar char="•"/>
              <a:tabLst>
                <a:tab pos="355600" algn="l"/>
              </a:tabLst>
            </a:pPr>
            <a:r>
              <a:rPr sz="3200" dirty="0">
                <a:latin typeface="Calibri"/>
                <a:cs typeface="Calibri"/>
              </a:rPr>
              <a:t>A</a:t>
            </a:r>
            <a:r>
              <a:rPr sz="3200" spc="-90" dirty="0">
                <a:latin typeface="Times New Roman"/>
                <a:cs typeface="Times New Roman"/>
              </a:rPr>
              <a:t> </a:t>
            </a:r>
            <a:r>
              <a:rPr sz="3200" spc="-5" dirty="0">
                <a:latin typeface="Calibri"/>
                <a:cs typeface="Calibri"/>
              </a:rPr>
              <a:t>d</a:t>
            </a:r>
            <a:r>
              <a:rPr sz="3200" spc="-30" dirty="0">
                <a:latin typeface="Calibri"/>
                <a:cs typeface="Calibri"/>
              </a:rPr>
              <a:t>a</a:t>
            </a:r>
            <a:r>
              <a:rPr sz="3200" spc="-45" dirty="0">
                <a:latin typeface="Calibri"/>
                <a:cs typeface="Calibri"/>
              </a:rPr>
              <a:t>t</a:t>
            </a:r>
            <a:r>
              <a:rPr sz="3200" dirty="0">
                <a:latin typeface="Calibri"/>
                <a:cs typeface="Calibri"/>
              </a:rPr>
              <a:t>a</a:t>
            </a:r>
            <a:r>
              <a:rPr sz="3200" spc="-80" dirty="0">
                <a:latin typeface="Times New Roman"/>
                <a:cs typeface="Times New Roman"/>
              </a:rPr>
              <a:t> </a:t>
            </a:r>
            <a:r>
              <a:rPr sz="3200" spc="-5" dirty="0">
                <a:latin typeface="Calibri"/>
                <a:cs typeface="Calibri"/>
              </a:rPr>
              <a:t>f</a:t>
            </a:r>
            <a:r>
              <a:rPr sz="3200" dirty="0">
                <a:latin typeface="Calibri"/>
                <a:cs typeface="Calibri"/>
              </a:rPr>
              <a:t>l</a:t>
            </a:r>
            <a:r>
              <a:rPr sz="3200" spc="-5" dirty="0">
                <a:latin typeface="Calibri"/>
                <a:cs typeface="Calibri"/>
              </a:rPr>
              <a:t>o</a:t>
            </a:r>
            <a:r>
              <a:rPr sz="3200" dirty="0">
                <a:latin typeface="Calibri"/>
                <a:cs typeface="Calibri"/>
              </a:rPr>
              <a:t>w</a:t>
            </a:r>
            <a:r>
              <a:rPr sz="3200" spc="-90" dirty="0">
                <a:latin typeface="Times New Roman"/>
                <a:cs typeface="Times New Roman"/>
              </a:rPr>
              <a:t> </a:t>
            </a:r>
            <a:r>
              <a:rPr sz="3200" spc="-5" dirty="0">
                <a:latin typeface="Calibri"/>
                <a:cs typeface="Calibri"/>
              </a:rPr>
              <a:t>d</a:t>
            </a:r>
            <a:r>
              <a:rPr sz="3200" dirty="0">
                <a:latin typeface="Calibri"/>
                <a:cs typeface="Calibri"/>
              </a:rPr>
              <a:t>iag</a:t>
            </a:r>
            <a:r>
              <a:rPr sz="3200" spc="-65" dirty="0">
                <a:latin typeface="Calibri"/>
                <a:cs typeface="Calibri"/>
              </a:rPr>
              <a:t>r</a:t>
            </a:r>
            <a:r>
              <a:rPr sz="3200" dirty="0">
                <a:latin typeface="Calibri"/>
                <a:cs typeface="Calibri"/>
              </a:rPr>
              <a:t>am</a:t>
            </a:r>
            <a:r>
              <a:rPr sz="3200" spc="-65" dirty="0">
                <a:latin typeface="Times New Roman"/>
                <a:cs typeface="Times New Roman"/>
              </a:rPr>
              <a:t> </a:t>
            </a:r>
            <a:r>
              <a:rPr sz="3200" spc="-5" dirty="0">
                <a:latin typeface="Calibri"/>
                <a:cs typeface="Calibri"/>
              </a:rPr>
              <a:t>(DFD</a:t>
            </a:r>
            <a:r>
              <a:rPr sz="3200" dirty="0">
                <a:latin typeface="Calibri"/>
                <a:cs typeface="Calibri"/>
              </a:rPr>
              <a:t>)</a:t>
            </a:r>
            <a:r>
              <a:rPr sz="3200" spc="-60" dirty="0">
                <a:latin typeface="Times New Roman"/>
                <a:cs typeface="Times New Roman"/>
              </a:rPr>
              <a:t> </a:t>
            </a:r>
            <a:r>
              <a:rPr sz="3200" spc="-5" dirty="0">
                <a:latin typeface="Calibri"/>
                <a:cs typeface="Calibri"/>
              </a:rPr>
              <a:t>use</a:t>
            </a:r>
            <a:r>
              <a:rPr sz="3200" dirty="0">
                <a:latin typeface="Calibri"/>
                <a:cs typeface="Calibri"/>
              </a:rPr>
              <a:t>s</a:t>
            </a:r>
            <a:r>
              <a:rPr sz="3200" spc="-90" dirty="0">
                <a:latin typeface="Times New Roman"/>
                <a:cs typeface="Times New Roman"/>
              </a:rPr>
              <a:t> </a:t>
            </a:r>
            <a:r>
              <a:rPr sz="3200" spc="-50" dirty="0">
                <a:latin typeface="Calibri"/>
                <a:cs typeface="Calibri"/>
              </a:rPr>
              <a:t>v</a:t>
            </a:r>
            <a:r>
              <a:rPr sz="3200" dirty="0">
                <a:latin typeface="Calibri"/>
                <a:cs typeface="Calibri"/>
              </a:rPr>
              <a:t>ari</a:t>
            </a:r>
            <a:r>
              <a:rPr sz="3200" spc="-5" dirty="0">
                <a:latin typeface="Calibri"/>
                <a:cs typeface="Calibri"/>
              </a:rPr>
              <a:t>ous</a:t>
            </a:r>
            <a:r>
              <a:rPr sz="3200" spc="-5" dirty="0">
                <a:latin typeface="Times New Roman"/>
                <a:cs typeface="Times New Roman"/>
              </a:rPr>
              <a:t> </a:t>
            </a:r>
            <a:r>
              <a:rPr sz="3200" spc="-65" dirty="0">
                <a:latin typeface="Calibri"/>
                <a:cs typeface="Calibri"/>
              </a:rPr>
              <a:t>s</a:t>
            </a:r>
            <a:r>
              <a:rPr sz="3200" dirty="0">
                <a:latin typeface="Calibri"/>
                <a:cs typeface="Calibri"/>
              </a:rPr>
              <a:t>ymbo</a:t>
            </a:r>
            <a:r>
              <a:rPr sz="3200" spc="-5" dirty="0">
                <a:latin typeface="Calibri"/>
                <a:cs typeface="Calibri"/>
              </a:rPr>
              <a:t>l</a:t>
            </a:r>
            <a:r>
              <a:rPr sz="3200" dirty="0">
                <a:latin typeface="Calibri"/>
                <a:cs typeface="Calibri"/>
              </a:rPr>
              <a:t>s</a:t>
            </a:r>
            <a:r>
              <a:rPr sz="3200" spc="-90" dirty="0">
                <a:latin typeface="Times New Roman"/>
                <a:cs typeface="Times New Roman"/>
              </a:rPr>
              <a:t> </a:t>
            </a:r>
            <a:r>
              <a:rPr sz="3200" spc="-35" dirty="0">
                <a:latin typeface="Calibri"/>
                <a:cs typeface="Calibri"/>
              </a:rPr>
              <a:t>t</a:t>
            </a:r>
            <a:r>
              <a:rPr sz="3200" dirty="0">
                <a:latin typeface="Calibri"/>
                <a:cs typeface="Calibri"/>
              </a:rPr>
              <a:t>o</a:t>
            </a:r>
            <a:r>
              <a:rPr sz="3200" spc="-70" dirty="0">
                <a:latin typeface="Times New Roman"/>
                <a:cs typeface="Times New Roman"/>
              </a:rPr>
              <a:t> </a:t>
            </a:r>
            <a:r>
              <a:rPr sz="3200" spc="-5" dirty="0">
                <a:latin typeface="Calibri"/>
                <a:cs typeface="Calibri"/>
              </a:rPr>
              <a:t>sh</a:t>
            </a:r>
            <a:r>
              <a:rPr sz="3200" spc="-20" dirty="0">
                <a:latin typeface="Calibri"/>
                <a:cs typeface="Calibri"/>
              </a:rPr>
              <a:t>o</a:t>
            </a:r>
            <a:r>
              <a:rPr sz="3200" dirty="0">
                <a:latin typeface="Calibri"/>
                <a:cs typeface="Calibri"/>
              </a:rPr>
              <a:t>w</a:t>
            </a:r>
            <a:r>
              <a:rPr sz="3200" spc="-80" dirty="0">
                <a:latin typeface="Times New Roman"/>
                <a:cs typeface="Times New Roman"/>
              </a:rPr>
              <a:t> </a:t>
            </a:r>
            <a:r>
              <a:rPr sz="3200" spc="-5" dirty="0">
                <a:latin typeface="Calibri"/>
                <a:cs typeface="Calibri"/>
              </a:rPr>
              <a:t>h</a:t>
            </a:r>
            <a:r>
              <a:rPr sz="3200" spc="-15" dirty="0">
                <a:latin typeface="Calibri"/>
                <a:cs typeface="Calibri"/>
              </a:rPr>
              <a:t>o</a:t>
            </a:r>
            <a:r>
              <a:rPr sz="3200" dirty="0">
                <a:latin typeface="Calibri"/>
                <a:cs typeface="Calibri"/>
              </a:rPr>
              <a:t>w</a:t>
            </a:r>
            <a:r>
              <a:rPr sz="3200" spc="-80" dirty="0">
                <a:latin typeface="Times New Roman"/>
                <a:cs typeface="Times New Roman"/>
              </a:rPr>
              <a:t> </a:t>
            </a:r>
            <a:r>
              <a:rPr sz="3200" dirty="0">
                <a:latin typeface="Calibri"/>
                <a:cs typeface="Calibri"/>
              </a:rPr>
              <a:t>the</a:t>
            </a:r>
            <a:r>
              <a:rPr sz="3200" spc="-70" dirty="0">
                <a:latin typeface="Times New Roman"/>
                <a:cs typeface="Times New Roman"/>
              </a:rPr>
              <a:t> </a:t>
            </a:r>
            <a:r>
              <a:rPr sz="3200" spc="-65" dirty="0">
                <a:latin typeface="Calibri"/>
                <a:cs typeface="Calibri"/>
              </a:rPr>
              <a:t>s</a:t>
            </a:r>
            <a:r>
              <a:rPr sz="3200" spc="-25" dirty="0">
                <a:latin typeface="Calibri"/>
                <a:cs typeface="Calibri"/>
              </a:rPr>
              <a:t>y</a:t>
            </a:r>
            <a:r>
              <a:rPr sz="3200" spc="-45" dirty="0">
                <a:latin typeface="Calibri"/>
                <a:cs typeface="Calibri"/>
              </a:rPr>
              <a:t>st</a:t>
            </a:r>
            <a:r>
              <a:rPr sz="3200" dirty="0">
                <a:latin typeface="Calibri"/>
                <a:cs typeface="Calibri"/>
              </a:rPr>
              <a:t>em</a:t>
            </a:r>
            <a:r>
              <a:rPr sz="3200" spc="-80" dirty="0">
                <a:latin typeface="Times New Roman"/>
                <a:cs typeface="Times New Roman"/>
              </a:rPr>
              <a:t> </a:t>
            </a:r>
            <a:r>
              <a:rPr sz="3200" spc="-15" dirty="0">
                <a:latin typeface="Calibri"/>
                <a:cs typeface="Calibri"/>
              </a:rPr>
              <a:t>t</a:t>
            </a:r>
            <a:r>
              <a:rPr sz="3200" spc="-60" dirty="0">
                <a:latin typeface="Calibri"/>
                <a:cs typeface="Calibri"/>
              </a:rPr>
              <a:t>r</a:t>
            </a:r>
            <a:r>
              <a:rPr sz="3200" dirty="0">
                <a:latin typeface="Calibri"/>
                <a:cs typeface="Calibri"/>
              </a:rPr>
              <a:t>an</a:t>
            </a:r>
            <a:r>
              <a:rPr sz="3200" spc="-35" dirty="0">
                <a:latin typeface="Calibri"/>
                <a:cs typeface="Calibri"/>
              </a:rPr>
              <a:t>s</a:t>
            </a:r>
            <a:r>
              <a:rPr sz="3200" spc="-80" dirty="0">
                <a:latin typeface="Calibri"/>
                <a:cs typeface="Calibri"/>
              </a:rPr>
              <a:t>f</a:t>
            </a:r>
            <a:r>
              <a:rPr sz="3200" spc="-5" dirty="0">
                <a:latin typeface="Calibri"/>
                <a:cs typeface="Calibri"/>
              </a:rPr>
              <a:t>orms</a:t>
            </a:r>
            <a:r>
              <a:rPr sz="3200" spc="-5" dirty="0">
                <a:latin typeface="Times New Roman"/>
                <a:cs typeface="Times New Roman"/>
              </a:rPr>
              <a:t> </a:t>
            </a:r>
            <a:r>
              <a:rPr sz="3200" dirty="0">
                <a:latin typeface="Calibri"/>
                <a:cs typeface="Calibri"/>
              </a:rPr>
              <a:t>i</a:t>
            </a:r>
            <a:r>
              <a:rPr sz="3200" spc="-5" dirty="0">
                <a:latin typeface="Calibri"/>
                <a:cs typeface="Calibri"/>
              </a:rPr>
              <a:t>n</a:t>
            </a:r>
            <a:r>
              <a:rPr sz="3200" spc="-15" dirty="0">
                <a:latin typeface="Calibri"/>
                <a:cs typeface="Calibri"/>
              </a:rPr>
              <a:t>p</a:t>
            </a:r>
            <a:r>
              <a:rPr sz="3200" spc="-5" dirty="0">
                <a:latin typeface="Calibri"/>
                <a:cs typeface="Calibri"/>
              </a:rPr>
              <a:t>u</a:t>
            </a:r>
            <a:r>
              <a:rPr sz="3200" dirty="0">
                <a:latin typeface="Calibri"/>
                <a:cs typeface="Calibri"/>
              </a:rPr>
              <a:t>t</a:t>
            </a:r>
            <a:r>
              <a:rPr sz="3200" spc="-70" dirty="0">
                <a:latin typeface="Times New Roman"/>
                <a:cs typeface="Times New Roman"/>
              </a:rPr>
              <a:t> </a:t>
            </a:r>
            <a:r>
              <a:rPr sz="3200" spc="-5" dirty="0">
                <a:latin typeface="Calibri"/>
                <a:cs typeface="Calibri"/>
              </a:rPr>
              <a:t>d</a:t>
            </a:r>
            <a:r>
              <a:rPr sz="3200" spc="-30" dirty="0">
                <a:latin typeface="Calibri"/>
                <a:cs typeface="Calibri"/>
              </a:rPr>
              <a:t>a</a:t>
            </a:r>
            <a:r>
              <a:rPr sz="3200" spc="-45" dirty="0">
                <a:latin typeface="Calibri"/>
                <a:cs typeface="Calibri"/>
              </a:rPr>
              <a:t>t</a:t>
            </a:r>
            <a:r>
              <a:rPr sz="3200" dirty="0">
                <a:latin typeface="Calibri"/>
                <a:cs typeface="Calibri"/>
              </a:rPr>
              <a:t>a</a:t>
            </a:r>
            <a:r>
              <a:rPr sz="3200" spc="-60" dirty="0">
                <a:latin typeface="Times New Roman"/>
                <a:cs typeface="Times New Roman"/>
              </a:rPr>
              <a:t> </a:t>
            </a:r>
            <a:r>
              <a:rPr sz="3200" dirty="0">
                <a:latin typeface="Calibri"/>
                <a:cs typeface="Calibri"/>
              </a:rPr>
              <a:t>i</a:t>
            </a:r>
            <a:r>
              <a:rPr sz="3200" spc="-35" dirty="0">
                <a:latin typeface="Calibri"/>
                <a:cs typeface="Calibri"/>
              </a:rPr>
              <a:t>n</a:t>
            </a:r>
            <a:r>
              <a:rPr sz="3200" spc="-45" dirty="0">
                <a:latin typeface="Calibri"/>
                <a:cs typeface="Calibri"/>
              </a:rPr>
              <a:t>t</a:t>
            </a:r>
            <a:r>
              <a:rPr sz="3200" dirty="0">
                <a:latin typeface="Calibri"/>
                <a:cs typeface="Calibri"/>
              </a:rPr>
              <a:t>o</a:t>
            </a:r>
            <a:r>
              <a:rPr sz="3200" spc="-80" dirty="0">
                <a:latin typeface="Times New Roman"/>
                <a:cs typeface="Times New Roman"/>
              </a:rPr>
              <a:t> </a:t>
            </a:r>
            <a:r>
              <a:rPr sz="3200" spc="-5" dirty="0">
                <a:latin typeface="Calibri"/>
                <a:cs typeface="Calibri"/>
              </a:rPr>
              <a:t>us</a:t>
            </a:r>
            <a:r>
              <a:rPr sz="3200" spc="-25" dirty="0">
                <a:latin typeface="Calibri"/>
                <a:cs typeface="Calibri"/>
              </a:rPr>
              <a:t>e</a:t>
            </a:r>
            <a:r>
              <a:rPr sz="3200" spc="-5" dirty="0">
                <a:latin typeface="Calibri"/>
                <a:cs typeface="Calibri"/>
              </a:rPr>
              <a:t>fu</a:t>
            </a:r>
            <a:r>
              <a:rPr sz="3200" dirty="0">
                <a:latin typeface="Calibri"/>
                <a:cs typeface="Calibri"/>
              </a:rPr>
              <a:t>l</a:t>
            </a:r>
            <a:r>
              <a:rPr sz="3200" spc="-75" dirty="0">
                <a:latin typeface="Times New Roman"/>
                <a:cs typeface="Times New Roman"/>
              </a:rPr>
              <a:t> </a:t>
            </a:r>
            <a:r>
              <a:rPr sz="3200" dirty="0">
                <a:latin typeface="Calibri"/>
                <a:cs typeface="Calibri"/>
              </a:rPr>
              <a:t>i</a:t>
            </a:r>
            <a:r>
              <a:rPr sz="3200" spc="-35" dirty="0">
                <a:latin typeface="Calibri"/>
                <a:cs typeface="Calibri"/>
              </a:rPr>
              <a:t>n</a:t>
            </a:r>
            <a:r>
              <a:rPr sz="3200" spc="-80" dirty="0">
                <a:latin typeface="Calibri"/>
                <a:cs typeface="Calibri"/>
              </a:rPr>
              <a:t>f</a:t>
            </a:r>
            <a:r>
              <a:rPr sz="3200" spc="-5" dirty="0">
                <a:latin typeface="Calibri"/>
                <a:cs typeface="Calibri"/>
              </a:rPr>
              <a:t>orm</a:t>
            </a:r>
            <a:r>
              <a:rPr sz="3200" spc="-30" dirty="0">
                <a:latin typeface="Calibri"/>
                <a:cs typeface="Calibri"/>
              </a:rPr>
              <a:t>a</a:t>
            </a:r>
            <a:r>
              <a:rPr sz="3200" dirty="0">
                <a:latin typeface="Calibri"/>
                <a:cs typeface="Calibri"/>
              </a:rPr>
              <a:t>t</a:t>
            </a:r>
            <a:r>
              <a:rPr sz="3200" spc="-15" dirty="0">
                <a:latin typeface="Calibri"/>
                <a:cs typeface="Calibri"/>
              </a:rPr>
              <a:t>i</a:t>
            </a:r>
            <a:r>
              <a:rPr sz="3200" spc="-5" dirty="0">
                <a:latin typeface="Calibri"/>
                <a:cs typeface="Calibri"/>
              </a:rPr>
              <a:t>on</a:t>
            </a:r>
            <a:endParaRPr sz="320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9CDA6B-3DCA-4023-9D4F-B1FD18652B9C}"/>
              </a:ext>
            </a:extLst>
          </p:cNvPr>
          <p:cNvSpPr>
            <a:spLocks noGrp="1"/>
          </p:cNvSpPr>
          <p:nvPr>
            <p:ph type="title"/>
          </p:nvPr>
        </p:nvSpPr>
        <p:spPr>
          <a:xfrm>
            <a:off x="535940" y="331109"/>
            <a:ext cx="8072119" cy="677108"/>
          </a:xfrm>
        </p:spPr>
        <p:txBody>
          <a:bodyPr/>
          <a:lstStyle/>
          <a:p>
            <a:r>
              <a:rPr lang="en-US" dirty="0"/>
              <a:t>Data Flow Diagrams (DFDs)</a:t>
            </a:r>
            <a:endParaRPr lang="x-none" dirty="0"/>
          </a:p>
        </p:txBody>
      </p:sp>
      <p:sp>
        <p:nvSpPr>
          <p:cNvPr id="3" name="Text Placeholder 2">
            <a:extLst>
              <a:ext uri="{FF2B5EF4-FFF2-40B4-BE49-F238E27FC236}">
                <a16:creationId xmlns:a16="http://schemas.microsoft.com/office/drawing/2014/main" xmlns="" id="{113B19CE-F183-4E18-8127-328D39CB5126}"/>
              </a:ext>
            </a:extLst>
          </p:cNvPr>
          <p:cNvSpPr>
            <a:spLocks noGrp="1"/>
          </p:cNvSpPr>
          <p:nvPr>
            <p:ph type="body" idx="1"/>
          </p:nvPr>
        </p:nvSpPr>
        <p:spPr/>
        <p:txBody>
          <a:bodyPr/>
          <a:lstStyle/>
          <a:p>
            <a:endParaRPr lang="x-none" dirty="0"/>
          </a:p>
        </p:txBody>
      </p:sp>
      <p:pic>
        <p:nvPicPr>
          <p:cNvPr id="5" name="Picture 4">
            <a:extLst>
              <a:ext uri="{FF2B5EF4-FFF2-40B4-BE49-F238E27FC236}">
                <a16:creationId xmlns:a16="http://schemas.microsoft.com/office/drawing/2014/main" xmlns="" id="{2A435631-357B-4045-8973-EC344099D2B6}"/>
              </a:ext>
            </a:extLst>
          </p:cNvPr>
          <p:cNvPicPr>
            <a:picLocks noChangeAspect="1"/>
          </p:cNvPicPr>
          <p:nvPr/>
        </p:nvPicPr>
        <p:blipFill>
          <a:blip r:embed="rId2"/>
          <a:stretch>
            <a:fillRect/>
          </a:stretch>
        </p:blipFill>
        <p:spPr>
          <a:xfrm>
            <a:off x="685800" y="2209800"/>
            <a:ext cx="7481480" cy="1980000"/>
          </a:xfrm>
          <a:prstGeom prst="rect">
            <a:avLst/>
          </a:prstGeom>
        </p:spPr>
      </p:pic>
    </p:spTree>
    <p:extLst>
      <p:ext uri="{BB962C8B-B14F-4D97-AF65-F5344CB8AC3E}">
        <p14:creationId xmlns:p14="http://schemas.microsoft.com/office/powerpoint/2010/main" val="1827358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TotalTime>
  <Words>2478</Words>
  <Application>Microsoft Office PowerPoint</Application>
  <PresentationFormat>On-screen Show (4:3)</PresentationFormat>
  <Paragraphs>370</Paragraphs>
  <Slides>66</Slides>
  <Notes>46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AvenirNext</vt:lpstr>
      <vt:lpstr>Calibri</vt:lpstr>
      <vt:lpstr>Graphik</vt:lpstr>
      <vt:lpstr>inherit</vt:lpstr>
      <vt:lpstr>Times New Roman</vt:lpstr>
      <vt:lpstr>Office Theme</vt:lpstr>
      <vt:lpstr>PowerPoint Presentation</vt:lpstr>
      <vt:lpstr>Lecture Objectives</vt:lpstr>
      <vt:lpstr>Lecture Objectives</vt:lpstr>
      <vt:lpstr>Data and Process Modeling</vt:lpstr>
      <vt:lpstr>Data Model</vt:lpstr>
      <vt:lpstr>Introduction</vt:lpstr>
      <vt:lpstr>Logical and Physical Model</vt:lpstr>
      <vt:lpstr>Overview of Data and Process Modeling Tools</vt:lpstr>
      <vt:lpstr>Data Flow Diagrams (DFDs)</vt:lpstr>
      <vt:lpstr>Data Flow Diagrams</vt:lpstr>
      <vt:lpstr>PowerPoint Presentation</vt:lpstr>
      <vt:lpstr>Elements of DFDs</vt:lpstr>
      <vt:lpstr>External Entity</vt:lpstr>
      <vt:lpstr>Process</vt:lpstr>
      <vt:lpstr>Data Store</vt:lpstr>
      <vt:lpstr>Data Flow</vt:lpstr>
      <vt:lpstr>Valid DFDs Rules</vt:lpstr>
      <vt:lpstr>Data Flow Diagrams</vt:lpstr>
      <vt:lpstr>Data Flow Diagrams</vt:lpstr>
      <vt:lpstr>Data Flow Diagrams</vt:lpstr>
      <vt:lpstr>Data Flow Diagrams</vt:lpstr>
      <vt:lpstr>Creating a Set of DFDs</vt:lpstr>
      <vt:lpstr>Creating a Set of DFDs</vt:lpstr>
      <vt:lpstr>Creating a Set of DFDs</vt:lpstr>
      <vt:lpstr>Levels of DFDs</vt:lpstr>
      <vt:lpstr>Level 0: Context Diagram</vt:lpstr>
      <vt:lpstr>Level 1: Process Decomposition</vt:lpstr>
      <vt:lpstr>Level 2: Deeper Dives</vt:lpstr>
      <vt:lpstr>Level 3: Increasing Complexity</vt:lpstr>
      <vt:lpstr>PowerPoint Presentation</vt:lpstr>
      <vt:lpstr>PowerPoint Presentation</vt:lpstr>
      <vt:lpstr>Creating a Set of DFDs</vt:lpstr>
      <vt:lpstr>Creating a Set of DFDs</vt:lpstr>
      <vt:lpstr>Creating a Set of DFDs</vt:lpstr>
      <vt:lpstr>Level 0 DFD Example</vt:lpstr>
      <vt:lpstr>Level 1 DFD Example</vt:lpstr>
      <vt:lpstr>PowerPoint Presentation</vt:lpstr>
      <vt:lpstr>Level 2 DFD Example</vt:lpstr>
      <vt:lpstr>PowerPoint Presentation</vt:lpstr>
      <vt:lpstr>How to make a DFD?</vt:lpstr>
      <vt:lpstr>Data Dictionary</vt:lpstr>
      <vt:lpstr>Data Dictionary</vt:lpstr>
      <vt:lpstr>Data Dictionary</vt:lpstr>
      <vt:lpstr>Data Dictionary</vt:lpstr>
      <vt:lpstr>Data Dictionary</vt:lpstr>
      <vt:lpstr>Data Dictionary</vt:lpstr>
      <vt:lpstr>Data Dictionary</vt:lpstr>
      <vt:lpstr>Data Dictionary</vt:lpstr>
      <vt:lpstr>Data Dictionary</vt:lpstr>
      <vt:lpstr>Data Dictionary</vt:lpstr>
      <vt:lpstr>Data Dictionary</vt:lpstr>
      <vt:lpstr>Data Dictionary</vt:lpstr>
      <vt:lpstr>Process Description Tools</vt:lpstr>
      <vt:lpstr>Process Description Tools</vt:lpstr>
      <vt:lpstr>Process Description Tools</vt:lpstr>
      <vt:lpstr>Process Description Tools</vt:lpstr>
      <vt:lpstr>Process Description Tools</vt:lpstr>
      <vt:lpstr>Process Description Tools</vt:lpstr>
      <vt:lpstr>PowerPoint Presentation</vt:lpstr>
      <vt:lpstr>Logical Versus Physical Models</vt:lpstr>
      <vt:lpstr>Logical Versus Physical Models</vt:lpstr>
      <vt:lpstr>Logical Versus Physical Models</vt:lpstr>
      <vt:lpstr>Chapter Summary</vt:lpstr>
      <vt:lpstr>Chapter Summary</vt:lpstr>
      <vt:lpstr>Chapter 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Miss Wajiha Naim</cp:lastModifiedBy>
  <cp:revision>16</cp:revision>
  <dcterms:created xsi:type="dcterms:W3CDTF">2021-05-27T19:18:06Z</dcterms:created>
  <dcterms:modified xsi:type="dcterms:W3CDTF">2021-12-02T06:14:22Z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2021-05-27T00:00:00Z</vt:filetime>
  </property>
  <property fmtid="{D5CDD505-2E9C-101B-9397-08002B2CF9AE}" pid="3" name="LastSaved">
    <vt:filetime>2021-05-27T00:00:00Z</vt:filetime>
  </property>
</Properties>
</file>