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463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9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7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80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5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31636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13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57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3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8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1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OSINT?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OSINT involves the collection of information from public sources such as:</a:t>
            </a:r>
          </a:p>
          <a:p>
            <a:pPr lvl="1">
              <a:spcAft>
                <a:spcPts val="1200"/>
              </a:spcAft>
              <a:defRPr sz="2400"/>
            </a:pPr>
            <a:r>
              <a:rPr dirty="0"/>
              <a:t>Social media</a:t>
            </a:r>
          </a:p>
          <a:p>
            <a:pPr lvl="1">
              <a:spcAft>
                <a:spcPts val="1200"/>
              </a:spcAft>
              <a:defRPr sz="2400"/>
            </a:pPr>
            <a:r>
              <a:rPr dirty="0"/>
              <a:t>Online news articles and blogs</a:t>
            </a:r>
          </a:p>
          <a:p>
            <a:pPr lvl="1">
              <a:spcAft>
                <a:spcPts val="1200"/>
              </a:spcAft>
              <a:defRPr sz="2400"/>
            </a:pPr>
            <a:r>
              <a:rPr dirty="0"/>
              <a:t>Government records and reports</a:t>
            </a:r>
          </a:p>
          <a:p>
            <a:pPr lvl="1">
              <a:spcAft>
                <a:spcPts val="1200"/>
              </a:spcAft>
              <a:defRPr sz="2400"/>
            </a:pPr>
            <a:r>
              <a:rPr dirty="0"/>
              <a:t>Academic papers and research</a:t>
            </a:r>
          </a:p>
          <a:p>
            <a:pPr lvl="1">
              <a:spcAft>
                <a:spcPts val="1200"/>
              </a:spcAft>
              <a:defRPr sz="2400"/>
            </a:pPr>
            <a:r>
              <a:rPr dirty="0"/>
              <a:t>Public databases and archives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Open Source Intelligence is a powerful tool for gathering and analyzing information from online sources.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Its applications are diverse, and its benefits are numerous.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However, it's essential to address the challenges and best practices associated with OSINT.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Cost-effective: OSINT is often free or low-cost.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Time-efficient: Information can be quickly gathered from online sources.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Increased accuracy: Human-based intelligence can be prone to errors, while OSINT reduces the risk of bias.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lang="en-US" dirty="0"/>
              <a:t>P</a:t>
            </a:r>
            <a:r>
              <a:rPr dirty="0"/>
              <a:t>assive OSINT: Collecting and analyzing information without interacting with individuals or organizations.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Active OSINT: Engaging with individuals or organizations to gather information.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Crowdsourced OSINT: Using public participation to gather and analyze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Intelligence gathering for national security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Law enforcement and counter-terrorism operations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Business intelligence and market research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Emergency response and disaster relief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Social media monitoring tools such as Hootsuite or Sprout Social.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Online search engines like Google or Bing.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Database management systems such as SQL or MongoDB.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Data analytics software like Excel or Tableau.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Information overload: Too much data can make it difficult to identify relevant information.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Quality issues: Inaccurate or outdated information can lead to poor decision-making.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Legal and ethical concerns: Ensuring that OSINT practices comply with laws and regulations.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Use reputable sources: Verify the credibility of online sources before using them.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Be transparent: Clearly disclose any methods used to gather OSINT.</a:t>
            </a:r>
            <a:endParaRPr lang="en-US"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Respect privacy: Avoid collecting or using personal information without consent.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Example 1: A company uses OSINT to monitor competitors' activities and adjust their marketing strategy.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Example 2: Law enforcement agencies use OSINT to track a suspect's online activity and anticipate their next move.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OSINT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1200"/>
              </a:spcAft>
              <a:defRPr sz="2400"/>
            </a:pPr>
            <a:r>
              <a:rPr dirty="0"/>
              <a:t>Increased adoption in private industry and law enforcement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Greater emphasis on data analytics and visualization</a:t>
            </a:r>
          </a:p>
          <a:p>
            <a:pPr>
              <a:spcAft>
                <a:spcPts val="1200"/>
              </a:spcAft>
              <a:defRPr sz="2400"/>
            </a:pPr>
            <a:r>
              <a:rPr dirty="0"/>
              <a:t>Growing importance of ethics and transparency in OSINT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7</TotalTime>
  <Words>379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What is OSINT?</vt:lpstr>
      <vt:lpstr>Benefits of OSINT</vt:lpstr>
      <vt:lpstr>Types of OSINT</vt:lpstr>
      <vt:lpstr>Applications of OSINT</vt:lpstr>
      <vt:lpstr>Tools and Techniques</vt:lpstr>
      <vt:lpstr>Challenges of OSINT</vt:lpstr>
      <vt:lpstr>Best Practices for OSINT</vt:lpstr>
      <vt:lpstr>Case Studies</vt:lpstr>
      <vt:lpstr>Future of OSINT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Mudassar Yamin</cp:lastModifiedBy>
  <cp:revision>3</cp:revision>
  <dcterms:created xsi:type="dcterms:W3CDTF">2013-01-27T09:14:16Z</dcterms:created>
  <dcterms:modified xsi:type="dcterms:W3CDTF">2025-02-26T16:20:45Z</dcterms:modified>
  <cp:category/>
</cp:coreProperties>
</file>