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19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26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1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engineering is the practice of manipulating individuals into divulging confidential or sensitive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for malicious purposes, such as phishing or identity theft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Also has legitimate uses in fields like marketing and sales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Social Engineers Use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Create a sense of urgency or trust to manipulate victims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emotional appeals or promises of reward to gain cooperation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Exploit vulnerabilities in individuals, rather than systems or technology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Social Engineering Attacks on the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Phishing (email-based)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Pretexting (gaining trust through deception)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Baiting (using bait to lure victims into a trap)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Social Engineers Use Authority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Pose as authority figures or law enforcement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fake credentials or ID cards to gain access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Create a sense of urgency or importance to manipulate victims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Indicators of a Social Engineering Attack in the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Unusual emails or phone calls from unknown individuals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Requests for sensitive information or access to systems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Pressure to make a decision quickly or face consequences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Scams Used by Social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Money scams (e.g. lottery scams, fake investments)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Identity theft scams (e.g. phishing, pretexting)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Data breaches and hacking (e.g. accessing sensitive information)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 from Social Engineering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Be cautious of emails or phone calls from unknown individuals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Verify credentials and authority before cooperating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Keep personal and financial information secure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for Employees on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Provide regular training sessions on social engineering tactics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Educate employees on how to identify and report suspicious activity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simulations and role-playing exercises to build awareness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Implementing Social Engineering Training in the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a combination of classroom and online training methods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Involve all employees, from executives to IT professionals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Continuously update and refine training programs based on new threats and tactics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Social Engineering Matters for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Can lead to data breaches and financial losses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Damages reputation and trust among customers and stakeholders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Affects employee productivity and morale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Social Engineers Use Scarcity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Create a sense of urgency or importance to manipulate victims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limited-time offers or exclusive deals to gain cooperation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Exploit vulnerabilities in individuals, rather than systems or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Social Engineering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Phishing (email-based)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Pretexting (gaining trust through deception)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Baiting (using bait to lure victims into a trap)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Quidding (using psychological manipulation to gain access)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Indicators of a Social Engineering Attack on the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Unusual emails or phone calls from unknown individuals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Requests for sensitive information or access to systems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Pressure to make a decision quickly or face consequences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Social Engineers Use Baiting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bait (e.g. prizes, rewards) to lure victims into a trap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Create a sense of excitement or importance to manipulate victims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Exploit vulnerabilities in individuals, rather than systems or technology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Common Mistakes Made by Victims of Social Engineering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Failure to verify credentials and authority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Lack of awareness about social engineering tactics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Failure to report suspicious activity or seek help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to Use Simulations and Role-Playing Exercises in Social Engineering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Create scenarios that mimic real-life social engineering attacks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Involve all employees, from executives to IT professionals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Continuously update and refine training programs based on new threats and tactics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Social Engineering Matters for Individuals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Can lead to identity theft and financial losses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Damages reputation and trust among family and friends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Affects personal safety and well-being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engineering is a serious threat that can affect individuals, businesses, and organizations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By understanding the tactics and techniques used by social engineers, you can better protect yourself and your organization from these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Psychology Behind 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Exploits human emotions and psychology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Targets vulnerabilities in individuals, rather than systems or technology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to create a sense of urgency or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Impersonation (posing as someone else)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Authority manipulation (using fake authority to gain access)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Scarcity tactics (creating a sense of urgency to make a decision quickly)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in the 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by employees or outsiders to steal sensitive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Often targets HR, finance, and IT departments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lead to data breaches and financial losses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Indicators of a Social Engineering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Unusual emails or phone calls from unknown individuals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Requests for sensitive information or access to systems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Pressure to make a decision quickly or face consequences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in the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by scammers to steal money or sensitive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Often targets elderly or vulnerable individuals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lead to financial losses and identity theft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Social Engineers Gather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public records and online directories to gather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 social media for personal details and habits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Conduct reconnaissance on victims before launching an attack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Targets of Social Engineering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Business owners and executives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IT professionals and employees with access to sensitive systems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Elderly or vulnerable individuals who may be targeted by scammers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</TotalTime>
  <Words>917</Words>
  <Application>Microsoft Office PowerPoint</Application>
  <PresentationFormat>Widescreen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View</vt:lpstr>
      <vt:lpstr>Social engineering</vt:lpstr>
      <vt:lpstr>Types of Social Engineering Attacks</vt:lpstr>
      <vt:lpstr>Psychology Behind Social Engineering</vt:lpstr>
      <vt:lpstr>Common Social Engineering Tactics</vt:lpstr>
      <vt:lpstr>Social Engineering in the Workplace</vt:lpstr>
      <vt:lpstr>Indicators of a Social Engineering Attack</vt:lpstr>
      <vt:lpstr>Social Engineering in the Home</vt:lpstr>
      <vt:lpstr>How Social Engineers Gather Information</vt:lpstr>
      <vt:lpstr>Common Targets of Social Engineering Attacks</vt:lpstr>
      <vt:lpstr>How Social Engineers Use Psychology</vt:lpstr>
      <vt:lpstr>Types of Social Engineering Attacks on the Home</vt:lpstr>
      <vt:lpstr>How Social Engineers Use Authority Manipulation</vt:lpstr>
      <vt:lpstr>Indicators of a Social Engineering Attack in the Home</vt:lpstr>
      <vt:lpstr>Common Scams Used by Social Engineers</vt:lpstr>
      <vt:lpstr>How to Protect Yourself from Social Engineering Attacks</vt:lpstr>
      <vt:lpstr>Training for Employees on Social Engineering</vt:lpstr>
      <vt:lpstr>Implementing Social Engineering Training in the Workplace</vt:lpstr>
      <vt:lpstr>Why Social Engineering Matters for Businesses</vt:lpstr>
      <vt:lpstr>How Social Engineers Use Scarcity Tactics</vt:lpstr>
      <vt:lpstr>Indicators of a Social Engineering Attack on the Workplace</vt:lpstr>
      <vt:lpstr>How Social Engineers Use Baiting Tactics</vt:lpstr>
      <vt:lpstr>Common Mistakes Made by Victims of Social Engineering Attacks</vt:lpstr>
      <vt:lpstr>How to Use Simulations and Role-Playing Exercises in Social Engineering Training</vt:lpstr>
      <vt:lpstr>Why Social Engineering Matters for Individuals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2</cp:revision>
  <dcterms:created xsi:type="dcterms:W3CDTF">2013-01-27T09:14:16Z</dcterms:created>
  <dcterms:modified xsi:type="dcterms:W3CDTF">2025-05-23T15:38:59Z</dcterms:modified>
  <cp:category/>
</cp:coreProperties>
</file>