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190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0832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7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918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5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6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8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2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Brute-forcing is an attack technique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Involves trying all possible combinations to gain access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in various contexts, including password cracking and encryption attacks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Requires significant computational resources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Often considered a last resort due to its inefficiency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Multi-Factor Authentication (MFA)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Goes beyond 2FA by adding an additional layer of authentication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involve multiple forms of verification such as location-based authentication and behavioral analysis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Is often used in high-security environments where access is critical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Brute-Forcing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Online brute-forcing: uses cloud resources to perform attacks remotely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Offline brute-forcing: uses local resources to perform attacks directly on the system or network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Hybrid brute-forcing: combines both online and offline techniques for added efficiency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Brute-Forcing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Use cloud services such as AWS, Azure, or Google Cloud to rent computational power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to attack systems and networks remotely without being detected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Often involves using automated tools and scripts to perform attacks quickly and efficiently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Offline Brute-Forcing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Use local resources such as dedicated hardware or specialized equipment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to attack systems and networks directly on-premises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Often involves using manual processes and human effort to perform attacks slowly but effectively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Brute-Forcing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Combine online and offline techniques for added efficiency and effectiveness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cloud resources to rent computational power, then perform local attacks on the system or network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to attack systems and networks in a variety of contexts and environments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Consequences of Brute-Forcing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Password cracking can compromise sensitive data and disrupt business operations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Encryption breaches can lead to unauthorized access to confidential information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Inefficient use of computational resources can also cause significant financial losses and operational disruptions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is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Implement strong password policies and authentication measures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Regularly update and patch software to prevent exploitation of vulnerabilities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Monitor system logs for suspicious activity and investigate incidents promptly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Tools used for Brute-Forcing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OSSEC (Open Source Security)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Tripwire Enterprise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Anomaly-based detection tools such as Snort or Suricata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Best Practices for 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Establish a clear incident response plan and procedure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Identify key stakeholders and assign roles and responsibilities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Monitor system logs and investigate incidents promptly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Contain and eradicate the threat quickly to prevent further damage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Respond to Brute-Forcing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Remain calm and follow established protocols for incident response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Identify the source of the attack and contain it quickly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Eradicate the threat using specialized tools and expertise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Review and update policies and procedures to prevent future incidents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Brute-forcing?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A type of brute-force attack that involves attempting all possible combinations of characters or numbers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to crack passwords, PINs, or other types of authentication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Involves trying each possibility in sequence, often using automated tools and computational power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Recommendations for System Administrators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Regularly review system logs for suspicious activity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Implement strong password policies and authentication measures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Monitor system performance and detect anomalies in real-time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Stay up-to-date with the latest security patches and updates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Brute-Forcing and Artificial Intelligence (AI)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AI-powered tools can be used to automate brute-forcing attacks quickly and efficiently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However, AI-powered detection tools can also be used to detect and prevent brute-forcing attacks in real-time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The use of AI in brute-forcing is a growing concern and requires special attention from security professionals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Brute-Forcing and Cloud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Cloud providers offer a range of security features to protect against brute-forcing attacks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However, cloud users must also take responsibility for implementing strong security measures and monitoring system logs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 combination of cloud security features and user responsibility is essential to prevent brute-forcing attacks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Concluding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Brute-forcing is a serious threat that requires immediate attention from security professionals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Implementing strong password policies, authentication measures, and regular updates can help prevent brute-forcing attacks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Staying informed about the latest security patches, updates, and best practices is essential to protect against brute-forcing threats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Implement a comprehensive incident response plan and procedure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Monitor system logs and investigate incidents promptly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Stay up-to-date with the latest security patches, updates, and best practices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AI-powered detection tools to detect and prevent brute-forcing attacks in real-time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Brute-forcing is a serious threat that requires immediate attention from security professionals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Implementing strong password policies, authentication measures, and regular updates can help prevent brute-forcing attacks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Staying informed about the latest security patches, updates, and best practices is essential to protect against brute-forcing threats.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Brute-forcing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Dictionary-based attacks: use pre-existing word lists to try common password combinations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Rainbow table-based attacks: use precomputed tables of hash values to crack passwords quickly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Hybrid attacks: combine different techniques for added efficiency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Brute-forcing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First used in the 1980s for cracking simple passwords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Became more widespread with the advent of computers and internet connectivity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Has been used by crackers, hackers, and security researchers to test and improve password policies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Brute-forcing a concern?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Password cracking can compromise sensitive data and disrupt business operations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Brute-force attacks on encryption systems can lead to unauthorized access to confidential information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Inefficient use of computational resources can also be a concern in large-scale attacks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 for Brute-forcing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John the Ripper (</a:t>
            </a:r>
            <a:r>
              <a:rPr dirty="0" err="1"/>
              <a:t>JtR</a:t>
            </a:r>
            <a:r>
              <a:rPr dirty="0"/>
              <a:t>): a popular password-cracking tool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</a:t>
            </a:r>
            <a:r>
              <a:rPr dirty="0" err="1"/>
              <a:t>Aircrack</a:t>
            </a:r>
            <a:r>
              <a:rPr dirty="0"/>
              <a:t>-ng: a suite of tools that includes a brute-force attack module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</a:t>
            </a:r>
            <a:r>
              <a:rPr dirty="0" err="1"/>
              <a:t>Hashcat</a:t>
            </a:r>
            <a:r>
              <a:rPr dirty="0"/>
              <a:t>: a high-performance password-cracking tool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Defend Against Brute-Forcing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Use strong, unique passwords for each account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Implement two-factor authentication (2FA) and multi-factor authentication (MFA)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Regularly update and patch software to prevent exploitation of vulnerabilities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Monitor system logs for suspicious activity and investigate incidents promptly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Policy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Set a minimum password length of 12 characters or more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a mix of uppercase, lowercase letters, numbers, and special characters in passwords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Avoid using easily guessable information such as names, birthdays, or common words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Limit password reuse across multiple systems and 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Two-Factor Authentication (2FA)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Requires users to provide two forms of verification before granting access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Examples include a code sent via SMS, a fingerprint scan, or a facial recognition scan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significantly reduce the effectiveness of brute-forcing attacks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</TotalTime>
  <Words>1111</Words>
  <Application>Microsoft Office PowerPoint</Application>
  <PresentationFormat>Widescreen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Wingdings 2</vt:lpstr>
      <vt:lpstr>View</vt:lpstr>
      <vt:lpstr>Introduction</vt:lpstr>
      <vt:lpstr>What is Brute-forcing?</vt:lpstr>
      <vt:lpstr>Types of Brute-forcing</vt:lpstr>
      <vt:lpstr>History of Brute-forcing</vt:lpstr>
      <vt:lpstr>Why is Brute-forcing a concern?</vt:lpstr>
      <vt:lpstr>Tools used for Brute-forcing</vt:lpstr>
      <vt:lpstr>How to Defend Against Brute-Forcing</vt:lpstr>
      <vt:lpstr>Password Policy Best Practices</vt:lpstr>
      <vt:lpstr>Two-Factor Authentication (2FA)</vt:lpstr>
      <vt:lpstr>Multi-Factor Authentication (MFA)</vt:lpstr>
      <vt:lpstr>Brute-Forcing Techniques</vt:lpstr>
      <vt:lpstr>Online Brute-Forcing Attacks</vt:lpstr>
      <vt:lpstr>Offline Brute-Forcing Attacks</vt:lpstr>
      <vt:lpstr>Hybrid Brute-Forcing Attacks</vt:lpstr>
      <vt:lpstr>Consequences of Brute-Forcing</vt:lpstr>
      <vt:lpstr>Prevention is Key</vt:lpstr>
      <vt:lpstr>Tools used for Brute-Forcing Detection</vt:lpstr>
      <vt:lpstr>Best Practices for Incident Response</vt:lpstr>
      <vt:lpstr>How to Respond to Brute-Forcing Attacks</vt:lpstr>
      <vt:lpstr>Recommendations for System Administrators</vt:lpstr>
      <vt:lpstr>Brute-Forcing and Artificial Intelligence (AI)</vt:lpstr>
      <vt:lpstr>Brute-Forcing and Cloud Security</vt:lpstr>
      <vt:lpstr>Concluding Thoughts</vt:lpstr>
      <vt:lpstr>Final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Mudassar Yamin</cp:lastModifiedBy>
  <cp:revision>2</cp:revision>
  <dcterms:created xsi:type="dcterms:W3CDTF">2013-01-27T09:14:16Z</dcterms:created>
  <dcterms:modified xsi:type="dcterms:W3CDTF">2025-05-23T15:49:21Z</dcterms:modified>
  <cp:category/>
</cp:coreProperties>
</file>