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88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94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4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97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5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2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What Is Network Scanning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752600"/>
            <a:ext cx="9855200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Network scanning is a process to identify and map network devices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A network scan discovers available IP addresses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It identifies device types such as servers or routers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Scanning detects open ports on devices for potential vulnerabilities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The process helps in planning network maintenance or upgrades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rPr dirty="0"/>
              <a:t>Network Vulnerability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851" y="1759312"/>
            <a:ext cx="7969250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Identifying and prioritizing potential security risks in a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Unpatched or outdated software vulnerabilities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Weak passwords or poor account management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Misconfigured firewalls or access controls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Unsecured network devices or peripherals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Port Scanning and Port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704022"/>
            <a:ext cx="8572500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514350" indent="-51435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Port scanning and usage are methods to identify open ports on a network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Scanning for open ports is crucial in detecting vulnerabilities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Closed ports are secure but open ones can be exploited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Open ports can indicate compromised or misconfigured systems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Identifying unused ports helps in optimizing resource allocation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OS Detection and Fingerprinting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12900"/>
            <a:ext cx="8096250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514350" indent="-51435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Identification of an operating system through unique characteristics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Identifying OS types Windows Linux macOS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Detecting security patches and updates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Gathering information about installed software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Revealing network configuration settings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Identifying Open Ports and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550" y="1691322"/>
            <a:ext cx="9252854" cy="29392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Identifying open ports and services on a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A port scanner is used to detect open ports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Open ports can indicate malware or unauthorized access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Scanning can reveal running services and applications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This information can help in security and threat assessments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Network Configuration and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593850"/>
            <a:ext cx="9804400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Network configuration and security refers to the setup and protection of computer networks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Switch Ports Manage switch ports for network access control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Firewall Rules Implement firewall rules for network traffic filtering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Encryption Protocols Utilize encryption protocols for secure data transmission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Network Segmentation Segment networks for improved security isolation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Network Device Identification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2650" y="1691322"/>
            <a:ext cx="916940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Network device identification is the process of identifying devices on a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The use of network scanning techniques to identify devices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Device identification for network security and management purposes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Identifying devices such as printers routers and servers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Discovering and mapping network topology and infrastructure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Device Discovery and Enumeration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93850"/>
            <a:ext cx="8576387" cy="29392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Discovery and enumeration of devices on a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Scanning for active IP addresses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Identifying device types and vendors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Gathering system information and OS versions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Detecting open ports and services running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Malicious Activity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50" y="1511300"/>
            <a:ext cx="9690117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Malicious activity detection involves identifying and preventing unauthorized access or malicious behavior on a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Monitoring for suspicious traffic patterns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Analyzing logs for security-related events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Implementing intrusion detection systems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Utilizing threat intelligence feeds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Benefits of Network Scanning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950" y="1691322"/>
            <a:ext cx="9417050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Network scanning is a process to discover and identify devices on a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Identifies active devices and potential security risks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Helps in configuring network settings and optimizing performance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Facilitates the discovery of new devices joining the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Enhances overall network visibility and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Preparation for Scanning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950" y="1784350"/>
            <a:ext cx="8146782" cy="29392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Gathering and organizing necessary information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Identify devices to be scanned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Determine scanning protocols and methods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Ensure necessary permissions are obtained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Plan for potential scanning risks and mitigation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Choosing the Right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401" y="1691322"/>
            <a:ext cx="9309100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Choosing the right tools is essential for effective network scanning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Network Scanners devices designed to scan networks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Protocols Support consider SNMP SSH and Telnet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Device Compatibility ensure scanners work with various devices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Power Source Options choose between battery or AC-powered scanners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Understanding Network Topology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850" y="1691322"/>
            <a:ext cx="9690116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514350" indent="-51435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Network topology refers to the physical or logical arrangement of devices and connections in a network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Devices are organized into different layers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Hubs switches and routers are key components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Wired and wireless networks have distinct characteristics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Topology affects network performance and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Network Mapping and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97672"/>
            <a:ext cx="9687267" cy="29392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  <a:p>
            <a:pPr marL="514350" indent="-51435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A process to visualize network structure and relationships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Visualizing network connections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Identifying potential vulnerabilities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Mapping network topology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Creating detailed network diagrams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Identifying Devices and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9543245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Identifying devices and services is a crucial step in network scanning enabling you to pinpoint specific nodes or resources on your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IP Addresses Unique numerical labels assigned to devices or services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Port Numbers Specific communication endpoints used by applications or services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Service Names Identifiers for specific network services such as HTTP or FTP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MAC Addresses Unique identifiers for physical network interfaces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Scanning Techniques and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443" y="1822450"/>
            <a:ext cx="916305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lang="en-US" dirty="0"/>
              <a:t>A</a:t>
            </a:r>
            <a:r>
              <a:rPr dirty="0"/>
              <a:t> systematic process to identify network devices services and vulnerabilities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Active Scanning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Passive Scanning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Vulnerability Scanning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Network Mapping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Types of Scanners and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6951" y="1752600"/>
            <a:ext cx="8961749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  <a:defRPr sz="2600">
                <a:solidFill>
                  <a:srgbClr val="000000"/>
                </a:solidFill>
              </a:defRPr>
            </a:pPr>
            <a:r>
              <a:rPr dirty="0"/>
              <a:t>Network scanning tools and techniques used for network discovery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Network Scanners Tools that discover devices on a network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Port Scanners Utilities to identify open ports on devices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OS Detection Tools Programs to determine operating system types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dirty="0"/>
              <a:t>Vulnerability Scanners Software to detect potential security risks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11</TotalTime>
  <Words>711</Words>
  <Application>Microsoft Office PowerPoint</Application>
  <PresentationFormat>Custom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What Is Network Scanning</vt:lpstr>
      <vt:lpstr>Benefits of Network Scanning</vt:lpstr>
      <vt:lpstr>Preparation for Scanning</vt:lpstr>
      <vt:lpstr>Choosing the Right Tools</vt:lpstr>
      <vt:lpstr>Understanding Network Topology</vt:lpstr>
      <vt:lpstr>Network Mapping and Visualization</vt:lpstr>
      <vt:lpstr>Identifying Devices and Services</vt:lpstr>
      <vt:lpstr>Scanning Techniques and Methods</vt:lpstr>
      <vt:lpstr>Types of Scanners and Tools</vt:lpstr>
      <vt:lpstr>Network Vulnerability Assessment</vt:lpstr>
      <vt:lpstr>Port Scanning and Port Usage</vt:lpstr>
      <vt:lpstr>OS Detection and Fingerprinting</vt:lpstr>
      <vt:lpstr>Identifying Open Ports and Services</vt:lpstr>
      <vt:lpstr>Network Configuration and Security</vt:lpstr>
      <vt:lpstr>Network Device Identification</vt:lpstr>
      <vt:lpstr>Device Discovery and Enumeration</vt:lpstr>
      <vt:lpstr>Malicious Activity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Mudassar Yamin</cp:lastModifiedBy>
  <cp:revision>2</cp:revision>
  <dcterms:created xsi:type="dcterms:W3CDTF">2013-01-27T09:14:16Z</dcterms:created>
  <dcterms:modified xsi:type="dcterms:W3CDTF">2025-05-23T15:30:30Z</dcterms:modified>
  <cp:category/>
</cp:coreProperties>
</file>