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2190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1962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82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9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5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52298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5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6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90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9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9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Search engine OSINT involves using search engines to gather publicly available information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Also known as Google Dorking, due to its early association with Google searches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Can be used for various purposes, including research, intelligence gathering, and investigative 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Information overload: dealing with large volumes of search results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Relevance and accuracy: ensuring that search results are accurate and relevant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Technical challenges: working with complex search engine parameters and APIs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Best Practices for Search Engine OSINT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Use clear and specific search queries to avoid information overload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Verify the credibility of sources before using search results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Be aware of potential biases in search engine data sets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Respect user privacy and anonymity when conducting OSINT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Avoid causing harm or disturbance through OSINT activities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Follow applicable laws and regulations when using search engines for OSINT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Engine Security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Phishing attacks: using search engines to find potential targets for phishing scams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Malware and other security threats: using search engines to discover vulnerable systems or applications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Search Engine Analytics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Analyzing search engine data sets to gain insights into user behavior and trends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Using search engine APIs to access historical data and perform long-term analysis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Search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Boolean search operators: using logical operators (AND, OR, NOT) to refine searches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Proximity search operators: searching for specific words or phrases within a certain distance of each other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Fuzzy matching: using search engines to find approximate matches to specific terms or phrases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Search Engines for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Conducting background research on individuals or organizations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Analyzing trends and patterns in search engine data sets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Identifying potential sources of information for further investigation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Using Search Engines for Intelligence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Gathering open-source intelligence (OSINT) to support investigative work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Using search engines to identify potential targets for surveillance or other forms of OSINT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Analyzing search engine data sets to gain insights into enemy operations and tactics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Specialized Search Engines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Image search engines: using specialized search engines to find images related to specific terms or phrases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Social media search engines: using social media platforms to search for specific terms or phrases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Dark Web search engines: using specialized search engines to access hidden or restricted data sets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Using Search Engines for Monitoring and Surveillance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Monitoring search engine activity to identify potential threats or vulnerabilities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Using search engines to track the movement of individuals or organizations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Analyzing search engine data sets to gain insights into enemy operations and tactics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Search engines index a massive amount of online content, making them a valuable resource for OSINT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Major search engines include Google, Bing, Yahoo, and DuckDuckGo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Each engine has its own unique features and parameters that can be used to refine searches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Future Developments in Search Engine OSINT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Advancements in natural language processing (NLP) and machine learning (ML)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Increased use of specialized search engines and APIs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Growing importance of search engine OSINT in various fields, including research, intelligence gathering, and investigative 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Search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General web search engines (Google, Bing)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Specialized search engines (academic, news, image, etc.)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Dark Web search engines (Tor, I2P)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Social media search engines (Facebook, Twitter)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Engine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Basic parameters (site:, filetype:, intitle:)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Advanced parameters (</a:t>
            </a:r>
            <a:r>
              <a:rPr dirty="0" err="1"/>
              <a:t>allinurl</a:t>
            </a:r>
            <a:r>
              <a:rPr dirty="0"/>
              <a:t>:, </a:t>
            </a:r>
            <a:r>
              <a:rPr dirty="0" err="1"/>
              <a:t>inurl</a:t>
            </a:r>
            <a:r>
              <a:rPr dirty="0"/>
              <a:t>:, link:)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Specialized parameters (</a:t>
            </a:r>
            <a:r>
              <a:rPr dirty="0" err="1"/>
              <a:t>siteoperator</a:t>
            </a:r>
            <a:r>
              <a:rPr dirty="0"/>
              <a:t>:, intext:, etc.)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Basic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Site parameter: limit searches to a specific website or domain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Filetype parameter: search for files of a specific type (PDF, DOCX, etc.)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Intitle parameter: include specific words in the title of search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Search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</a:t>
            </a:r>
            <a:r>
              <a:rPr dirty="0" err="1"/>
              <a:t>Allinurl</a:t>
            </a:r>
            <a:r>
              <a:rPr dirty="0"/>
              <a:t> parameter: search for exact phrases within URLs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</a:t>
            </a:r>
            <a:r>
              <a:rPr dirty="0" err="1"/>
              <a:t>Inurl</a:t>
            </a:r>
            <a:r>
              <a:rPr dirty="0"/>
              <a:t> parameter: search for specific words within URLs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Link parameter: find pages linking to a specific URL or domain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Specialized 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</a:t>
            </a:r>
            <a:r>
              <a:rPr dirty="0" err="1"/>
              <a:t>Siteoperator</a:t>
            </a:r>
            <a:r>
              <a:rPr dirty="0"/>
              <a:t> parameter: search for specific operator usage on a website (e.g. @, !, etc.)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Intext parameter: search for specific words within the text of search results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Ext parameter: exclude specific terms from search results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Engine APIs and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Google Custom Search API: allows developers to build custom search interfaces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Bing Web Search API: provides access to Bing's web search data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Other tools (SEMrush, </a:t>
            </a:r>
            <a:r>
              <a:rPr dirty="0" err="1"/>
              <a:t>Ahrefs</a:t>
            </a:r>
            <a:r>
              <a:rPr dirty="0"/>
              <a:t>) that provide additional search engine features and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Search Engines for OSINT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 Identify potential sources of information using search engines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Use advanced parameters to refine searches and focus on relevant results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 Leverage specialized search engines and APIs to access unique data sets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3</TotalTime>
  <Words>850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Schoolbook</vt:lpstr>
      <vt:lpstr>Wingdings 2</vt:lpstr>
      <vt:lpstr>View</vt:lpstr>
      <vt:lpstr>Introduction</vt:lpstr>
      <vt:lpstr>Background</vt:lpstr>
      <vt:lpstr>Types of Search Engines</vt:lpstr>
      <vt:lpstr>Search Engine Parameters</vt:lpstr>
      <vt:lpstr>Using Basic Parameters</vt:lpstr>
      <vt:lpstr>Advanced Search Operators</vt:lpstr>
      <vt:lpstr>Specialized Search Parameters</vt:lpstr>
      <vt:lpstr>Search Engine APIs and Tools</vt:lpstr>
      <vt:lpstr>Using Search Engines for OSINT</vt:lpstr>
      <vt:lpstr>Challenges and Limitations</vt:lpstr>
      <vt:lpstr>Best Practices for Search Engine OSINT</vt:lpstr>
      <vt:lpstr>Ethical Considerations</vt:lpstr>
      <vt:lpstr>Search Engine Security Risks</vt:lpstr>
      <vt:lpstr>Search Engine Analytics and Statistics</vt:lpstr>
      <vt:lpstr>Advanced Search Techniques</vt:lpstr>
      <vt:lpstr>Using Search Engines for Research</vt:lpstr>
      <vt:lpstr>Using Search Engines for Intelligence Gathering</vt:lpstr>
      <vt:lpstr>Specialized Search Engines and Tools</vt:lpstr>
      <vt:lpstr>Using Search Engines for Monitoring and Surveillance</vt:lpstr>
      <vt:lpstr>Future Developments in Search Engine OSINT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Mudassar Yamin</cp:lastModifiedBy>
  <cp:revision>2</cp:revision>
  <dcterms:created xsi:type="dcterms:W3CDTF">2013-01-27T09:14:16Z</dcterms:created>
  <dcterms:modified xsi:type="dcterms:W3CDTF">2025-05-31T12:45:43Z</dcterms:modified>
  <cp:category/>
</cp:coreProperties>
</file>